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8"/>
  </p:notesMasterIdLst>
  <p:sldIdLst>
    <p:sldId id="256" r:id="rId2"/>
    <p:sldId id="7144" r:id="rId3"/>
    <p:sldId id="257" r:id="rId4"/>
    <p:sldId id="266" r:id="rId5"/>
    <p:sldId id="267" r:id="rId6"/>
    <p:sldId id="265" r:id="rId7"/>
    <p:sldId id="258" r:id="rId8"/>
    <p:sldId id="259" r:id="rId9"/>
    <p:sldId id="7138" r:id="rId10"/>
    <p:sldId id="260" r:id="rId11"/>
    <p:sldId id="7142" r:id="rId12"/>
    <p:sldId id="261" r:id="rId13"/>
    <p:sldId id="7140" r:id="rId14"/>
    <p:sldId id="262" r:id="rId15"/>
    <p:sldId id="7143" r:id="rId16"/>
    <p:sldId id="263" r:id="rId17"/>
  </p:sldIdLst>
  <p:sldSz cx="12192000" cy="6858000"/>
  <p:notesSz cx="6858000" cy="9144000"/>
  <p:embeddedFontLst>
    <p:embeddedFont>
      <p:font typeface="#9Slide03 AmpleSoft Bold" panose="020B0604020202020204" charset="0"/>
      <p:regular r:id="rId19"/>
    </p:embeddedFont>
    <p:embeddedFont>
      <p:font typeface="#9Slide07 HoneyCream" panose="020B0604020202020204" charset="0"/>
      <p:regular r:id="rId20"/>
    </p:embeddedFont>
    <p:embeddedFont>
      <p:font typeface="Calibri Light" panose="020F0302020204030204" pitchFamily="34" charset="0"/>
      <p:regular r:id="rId21"/>
      <p:italic r:id="rId22"/>
    </p:embeddedFont>
    <p:embeddedFont>
      <p:font typeface="Calibri" panose="020F0502020204030204" pitchFamily="34" charset="0"/>
      <p:regular r:id="rId23"/>
      <p:bold r:id="rId24"/>
      <p:italic r:id="rId25"/>
      <p:boldItalic r:id="rId26"/>
    </p:embeddedFont>
    <p:embeddedFont>
      <p:font typeface="#9Slide03 Arima Madurai Black" panose="020B0604020202020204" charset="0"/>
      <p:bold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0D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1" d="100"/>
          <a:sy n="71" d="100"/>
        </p:scale>
        <p:origin x="66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0BC01C-EB27-4B10-91A6-D3409CDB82DB}" type="datetimeFigureOut">
              <a:rPr lang="en-US" smtClean="0"/>
              <a:t>3/22/2023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1C3BAE-8134-42E9-A0CF-A37D8A5603DA}" type="slidenum">
              <a:rPr lang="en-US" smtClean="0"/>
              <a:t>‹#›</a:t>
            </a:fld>
            <a:endParaRPr lang="en-US"/>
          </a:p>
        </p:txBody>
      </p:sp>
    </p:spTree>
    <p:extLst>
      <p:ext uri="{BB962C8B-B14F-4D97-AF65-F5344CB8AC3E}">
        <p14:creationId xmlns:p14="http://schemas.microsoft.com/office/powerpoint/2010/main" val="25163865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D033337-9045-4FF7-8B76-D761EEDDE53E}" type="datetimeFigureOut">
              <a:rPr lang="en-US" smtClean="0"/>
              <a:t>3/22/2023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12FD5D-5480-4963-9603-1C41714D75B7}" type="slidenum">
              <a:rPr lang="en-US" smtClean="0"/>
              <a:t>‹#›</a:t>
            </a:fld>
            <a:endParaRPr lang="en-US"/>
          </a:p>
        </p:txBody>
      </p:sp>
    </p:spTree>
    <p:extLst>
      <p:ext uri="{BB962C8B-B14F-4D97-AF65-F5344CB8AC3E}">
        <p14:creationId xmlns:p14="http://schemas.microsoft.com/office/powerpoint/2010/main" val="29253673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D033337-9045-4FF7-8B76-D761EEDDE53E}" type="datetimeFigureOut">
              <a:rPr lang="en-US" smtClean="0"/>
              <a:t>3/22/2023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12FD5D-5480-4963-9603-1C41714D75B7}" type="slidenum">
              <a:rPr lang="en-US" smtClean="0"/>
              <a:t>‹#›</a:t>
            </a:fld>
            <a:endParaRPr lang="en-US"/>
          </a:p>
        </p:txBody>
      </p:sp>
    </p:spTree>
    <p:extLst>
      <p:ext uri="{BB962C8B-B14F-4D97-AF65-F5344CB8AC3E}">
        <p14:creationId xmlns:p14="http://schemas.microsoft.com/office/powerpoint/2010/main" val="14145080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D033337-9045-4FF7-8B76-D761EEDDE53E}" type="datetimeFigureOut">
              <a:rPr lang="en-US" smtClean="0"/>
              <a:t>3/22/2023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12FD5D-5480-4963-9603-1C41714D75B7}" type="slidenum">
              <a:rPr lang="en-US" smtClean="0"/>
              <a:t>‹#›</a:t>
            </a:fld>
            <a:endParaRPr lang="en-US"/>
          </a:p>
        </p:txBody>
      </p:sp>
    </p:spTree>
    <p:extLst>
      <p:ext uri="{BB962C8B-B14F-4D97-AF65-F5344CB8AC3E}">
        <p14:creationId xmlns:p14="http://schemas.microsoft.com/office/powerpoint/2010/main" val="17018310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D033337-9045-4FF7-8B76-D761EEDDE53E}" type="datetimeFigureOut">
              <a:rPr lang="en-US" smtClean="0"/>
              <a:t>3/22/2023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12FD5D-5480-4963-9603-1C41714D75B7}" type="slidenum">
              <a:rPr lang="en-US" smtClean="0"/>
              <a:t>‹#›</a:t>
            </a:fld>
            <a:endParaRPr lang="en-US"/>
          </a:p>
        </p:txBody>
      </p:sp>
    </p:spTree>
    <p:extLst>
      <p:ext uri="{BB962C8B-B14F-4D97-AF65-F5344CB8AC3E}">
        <p14:creationId xmlns:p14="http://schemas.microsoft.com/office/powerpoint/2010/main" val="16860842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D033337-9045-4FF7-8B76-D761EEDDE53E}" type="datetimeFigureOut">
              <a:rPr lang="en-US" smtClean="0"/>
              <a:t>3/22/2023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12FD5D-5480-4963-9603-1C41714D75B7}" type="slidenum">
              <a:rPr lang="en-US" smtClean="0"/>
              <a:t>‹#›</a:t>
            </a:fld>
            <a:endParaRPr lang="en-US"/>
          </a:p>
        </p:txBody>
      </p:sp>
    </p:spTree>
    <p:extLst>
      <p:ext uri="{BB962C8B-B14F-4D97-AF65-F5344CB8AC3E}">
        <p14:creationId xmlns:p14="http://schemas.microsoft.com/office/powerpoint/2010/main" val="30266202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D033337-9045-4FF7-8B76-D761EEDDE53E}" type="datetimeFigureOut">
              <a:rPr lang="en-US" smtClean="0"/>
              <a:t>3/22/2023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12FD5D-5480-4963-9603-1C41714D75B7}" type="slidenum">
              <a:rPr lang="en-US" smtClean="0"/>
              <a:t>‹#›</a:t>
            </a:fld>
            <a:endParaRPr lang="en-US"/>
          </a:p>
        </p:txBody>
      </p:sp>
    </p:spTree>
    <p:extLst>
      <p:ext uri="{BB962C8B-B14F-4D97-AF65-F5344CB8AC3E}">
        <p14:creationId xmlns:p14="http://schemas.microsoft.com/office/powerpoint/2010/main" val="37849070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D033337-9045-4FF7-8B76-D761EEDDE53E}" type="datetimeFigureOut">
              <a:rPr lang="en-US" smtClean="0"/>
              <a:t>3/22/2023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412FD5D-5480-4963-9603-1C41714D75B7}" type="slidenum">
              <a:rPr lang="en-US" smtClean="0"/>
              <a:t>‹#›</a:t>
            </a:fld>
            <a:endParaRPr lang="en-US"/>
          </a:p>
        </p:txBody>
      </p:sp>
    </p:spTree>
    <p:extLst>
      <p:ext uri="{BB962C8B-B14F-4D97-AF65-F5344CB8AC3E}">
        <p14:creationId xmlns:p14="http://schemas.microsoft.com/office/powerpoint/2010/main" val="15713243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D033337-9045-4FF7-8B76-D761EEDDE53E}" type="datetimeFigureOut">
              <a:rPr lang="en-US" smtClean="0"/>
              <a:t>3/22/2023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12FD5D-5480-4963-9603-1C41714D75B7}" type="slidenum">
              <a:rPr lang="en-US" smtClean="0"/>
              <a:t>‹#›</a:t>
            </a:fld>
            <a:endParaRPr lang="en-US"/>
          </a:p>
        </p:txBody>
      </p:sp>
    </p:spTree>
    <p:extLst>
      <p:ext uri="{BB962C8B-B14F-4D97-AF65-F5344CB8AC3E}">
        <p14:creationId xmlns:p14="http://schemas.microsoft.com/office/powerpoint/2010/main" val="9794324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033337-9045-4FF7-8B76-D761EEDDE53E}" type="datetimeFigureOut">
              <a:rPr lang="en-US" smtClean="0"/>
              <a:t>3/22/2023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412FD5D-5480-4963-9603-1C41714D75B7}" type="slidenum">
              <a:rPr lang="en-US" smtClean="0"/>
              <a:t>‹#›</a:t>
            </a:fld>
            <a:endParaRPr lang="en-US"/>
          </a:p>
        </p:txBody>
      </p:sp>
    </p:spTree>
    <p:extLst>
      <p:ext uri="{BB962C8B-B14F-4D97-AF65-F5344CB8AC3E}">
        <p14:creationId xmlns:p14="http://schemas.microsoft.com/office/powerpoint/2010/main" val="2462640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D033337-9045-4FF7-8B76-D761EEDDE53E}" type="datetimeFigureOut">
              <a:rPr lang="en-US" smtClean="0"/>
              <a:t>3/22/2023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12FD5D-5480-4963-9603-1C41714D75B7}" type="slidenum">
              <a:rPr lang="en-US" smtClean="0"/>
              <a:t>‹#›</a:t>
            </a:fld>
            <a:endParaRPr lang="en-US"/>
          </a:p>
        </p:txBody>
      </p:sp>
    </p:spTree>
    <p:extLst>
      <p:ext uri="{BB962C8B-B14F-4D97-AF65-F5344CB8AC3E}">
        <p14:creationId xmlns:p14="http://schemas.microsoft.com/office/powerpoint/2010/main" val="26712237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D033337-9045-4FF7-8B76-D761EEDDE53E}" type="datetimeFigureOut">
              <a:rPr lang="en-US" smtClean="0"/>
              <a:t>3/22/2023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12FD5D-5480-4963-9603-1C41714D75B7}" type="slidenum">
              <a:rPr lang="en-US" smtClean="0"/>
              <a:t>‹#›</a:t>
            </a:fld>
            <a:endParaRPr lang="en-US"/>
          </a:p>
        </p:txBody>
      </p:sp>
    </p:spTree>
    <p:extLst>
      <p:ext uri="{BB962C8B-B14F-4D97-AF65-F5344CB8AC3E}">
        <p14:creationId xmlns:p14="http://schemas.microsoft.com/office/powerpoint/2010/main" val="12354721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hyperlink" Target="https://www.facebook.com/groups/629898828017053"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033337-9045-4FF7-8B76-D761EEDDE53E}" type="datetimeFigureOut">
              <a:rPr lang="en-US" smtClean="0"/>
              <a:t>3/22/2023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12FD5D-5480-4963-9603-1C41714D75B7}" type="slidenum">
              <a:rPr lang="en-US" smtClean="0"/>
              <a:t>‹#›</a:t>
            </a:fld>
            <a:endParaRPr lang="en-US"/>
          </a:p>
        </p:txBody>
      </p:sp>
      <p:sp>
        <p:nvSpPr>
          <p:cNvPr id="8" name="Rectangle 7"/>
          <p:cNvSpPr/>
          <p:nvPr userDrawn="1"/>
        </p:nvSpPr>
        <p:spPr>
          <a:xfrm>
            <a:off x="0" y="0"/>
            <a:ext cx="12192000" cy="6858000"/>
          </a:xfrm>
          <a:prstGeom prst="rect">
            <a:avLst/>
          </a:prstGeom>
          <a:solidFill>
            <a:srgbClr val="FFE0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21688824-AC77-41AF-A435-075B04AF9799}"/>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946030" y="7675209"/>
            <a:ext cx="1152128" cy="1959214"/>
          </a:xfrm>
          <a:prstGeom prst="rect">
            <a:avLst/>
          </a:prstGeom>
        </p:spPr>
      </p:pic>
      <p:sp>
        <p:nvSpPr>
          <p:cNvPr id="12" name="TextBox 3">
            <a:extLst>
              <a:ext uri="{FF2B5EF4-FFF2-40B4-BE49-F238E27FC236}">
                <a16:creationId xmlns:a16="http://schemas.microsoft.com/office/drawing/2014/main" id="{62EC28BD-B1FA-48F1-A7F6-B8C2FAACE368}"/>
              </a:ext>
            </a:extLst>
          </p:cNvPr>
          <p:cNvSpPr txBox="1"/>
          <p:nvPr userDrawn="1"/>
        </p:nvSpPr>
        <p:spPr>
          <a:xfrm>
            <a:off x="2865660" y="8710458"/>
            <a:ext cx="6228184" cy="923330"/>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1200" cap="none" spc="0" normalizeH="0" baseline="0" noProof="0" dirty="0">
                <a:ln>
                  <a:noFill/>
                </a:ln>
                <a:solidFill>
                  <a:srgbClr val="0000FF">
                    <a:lumMod val="50000"/>
                  </a:srgbClr>
                </a:solidFill>
                <a:effectLst/>
                <a:uLnTx/>
                <a:uFillTx/>
                <a:latin typeface="SVN-Newton" panose="02040603050506020204" pitchFamily="18" charset="0"/>
                <a:ea typeface="+mn-ea"/>
                <a:cs typeface="Times New Roman" panose="02020603050405020304" pitchFamily="18" charset="0"/>
                <a:sym typeface="Arial"/>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D42C68"/>
                </a:solidFill>
                <a:effectLst/>
                <a:uLnTx/>
                <a:uFillTx/>
                <a:latin typeface="Times New Roman" panose="02020603050405020304" pitchFamily="18" charset="0"/>
                <a:ea typeface="+mn-ea"/>
                <a:cs typeface="Times New Roman" panose="02020603050405020304" pitchFamily="18" charset="0"/>
                <a:sym typeface="Arial"/>
              </a:rPr>
              <a:t>Mời </a:t>
            </a:r>
            <a:r>
              <a:rPr kumimoji="0" lang="en-US" sz="1800" b="1" i="0" u="none" strike="noStrike" kern="1200" cap="none" spc="0" normalizeH="0" baseline="0" noProof="0" dirty="0" err="1">
                <a:ln>
                  <a:noFill/>
                </a:ln>
                <a:solidFill>
                  <a:srgbClr val="D42C68"/>
                </a:solidFill>
                <a:effectLst/>
                <a:uLnTx/>
                <a:uFillTx/>
                <a:latin typeface="Times New Roman" panose="02020603050405020304" pitchFamily="18" charset="0"/>
                <a:ea typeface="+mn-ea"/>
                <a:cs typeface="Times New Roman" panose="02020603050405020304" pitchFamily="18" charset="0"/>
                <a:sym typeface="Arial"/>
              </a:rPr>
              <a:t>truy</a:t>
            </a:r>
            <a:r>
              <a:rPr kumimoji="0" lang="en-US" sz="1800" b="1" i="0" u="none" strike="noStrike" kern="1200" cap="none" spc="0" normalizeH="0" baseline="0" noProof="0" dirty="0">
                <a:ln>
                  <a:noFill/>
                </a:ln>
                <a:solidFill>
                  <a:srgbClr val="D42C68"/>
                </a:solidFill>
                <a:effectLst/>
                <a:uLnTx/>
                <a:uFillTx/>
                <a:latin typeface="Times New Roman" panose="02020603050405020304" pitchFamily="18" charset="0"/>
                <a:ea typeface="+mn-ea"/>
                <a:cs typeface="Times New Roman" panose="02020603050405020304" pitchFamily="18" charset="0"/>
                <a:sym typeface="Arial"/>
              </a:rPr>
              <a:t> </a:t>
            </a:r>
            <a:r>
              <a:rPr kumimoji="0" lang="en-US" sz="1800" b="1" i="0" u="none" strike="noStrike" kern="1200" cap="none" spc="0" normalizeH="0" baseline="0" noProof="0" dirty="0" err="1">
                <a:ln>
                  <a:noFill/>
                </a:ln>
                <a:solidFill>
                  <a:srgbClr val="D42C68"/>
                </a:solidFill>
                <a:effectLst/>
                <a:uLnTx/>
                <a:uFillTx/>
                <a:latin typeface="Times New Roman" panose="02020603050405020304" pitchFamily="18" charset="0"/>
                <a:ea typeface="+mn-ea"/>
                <a:cs typeface="Times New Roman" panose="02020603050405020304" pitchFamily="18" charset="0"/>
                <a:sym typeface="Arial"/>
              </a:rPr>
              <a:t>cập</a:t>
            </a:r>
            <a:r>
              <a:rPr kumimoji="0" lang="en-US" sz="1800" b="1" i="0" u="none" strike="noStrike" kern="1200" cap="none" spc="0" normalizeH="0" baseline="0" noProof="0" dirty="0">
                <a:ln>
                  <a:noFill/>
                </a:ln>
                <a:solidFill>
                  <a:srgbClr val="FFFBF8"/>
                </a:solidFill>
                <a:effectLst/>
                <a:uLnTx/>
                <a:uFillTx/>
                <a:latin typeface="Times New Roman" panose="02020603050405020304" pitchFamily="18" charset="0"/>
                <a:ea typeface="+mn-ea"/>
                <a:cs typeface="Times New Roman" panose="02020603050405020304" pitchFamily="18" charset="0"/>
                <a:sym typeface="Arial"/>
              </a:rPr>
              <a:t>: </a:t>
            </a:r>
            <a:r>
              <a:rPr kumimoji="0" lang="en-US" sz="1800" b="0" i="0" u="none" strike="noStrike" kern="1200" cap="none" spc="0" normalizeH="0" baseline="0" noProof="0" dirty="0">
                <a:ln>
                  <a:noFill/>
                </a:ln>
                <a:solidFill>
                  <a:srgbClr val="FFFBF8"/>
                </a:solidFill>
                <a:effectLst/>
                <a:uLnTx/>
                <a:uFillTx/>
                <a:latin typeface="Times New Roman" panose="02020603050405020304" pitchFamily="18" charset="0"/>
                <a:ea typeface="+mn-ea"/>
                <a:cs typeface="Times New Roman" panose="02020603050405020304" pitchFamily="18" charset="0"/>
                <a:sym typeface="Arial"/>
                <a:hlinkClick r:id="rId14"/>
              </a:rPr>
              <a:t>MĂNG NON- TÀI LIỆU TIỂU HỌC | Facebook</a:t>
            </a:r>
            <a:endParaRPr kumimoji="0" lang="en-US" sz="1800" b="0" i="0" u="none" strike="noStrike" kern="1200" cap="none" spc="0" normalizeH="0" baseline="0" noProof="0" dirty="0">
              <a:ln>
                <a:noFill/>
              </a:ln>
              <a:solidFill>
                <a:srgbClr val="0000FF">
                  <a:lumMod val="50000"/>
                </a:srgbClr>
              </a:solidFill>
              <a:effectLst/>
              <a:uLnTx/>
              <a:uFillTx/>
              <a:latin typeface="SVN-Newton" panose="02040603050506020204" pitchFamily="18" charset="0"/>
              <a:ea typeface="+mn-ea"/>
              <a:cs typeface="Times New Roman" panose="02020603050405020304" pitchFamily="18" charset="0"/>
              <a:sym typeface="Arial"/>
            </a:endParaRPr>
          </a:p>
          <a:p>
            <a:pPr marL="0" marR="0" lvl="0" indent="0" algn="ctr" defTabSz="4572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sym typeface="Arial"/>
              </a:rPr>
              <a:t>SĐT ZALO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sym typeface="Arial"/>
              </a:rPr>
              <a:t>0382348780</a:t>
            </a: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sym typeface="Arial"/>
              </a:rPr>
              <a:t>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sym typeface="Arial"/>
              </a:rPr>
              <a:t>0984848929</a:t>
            </a:r>
            <a:endPar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sym typeface="Arial"/>
            </a:endParaRPr>
          </a:p>
        </p:txBody>
      </p:sp>
      <p:sp>
        <p:nvSpPr>
          <p:cNvPr id="13" name="Title 1">
            <a:extLst>
              <a:ext uri="{FF2B5EF4-FFF2-40B4-BE49-F238E27FC236}">
                <a16:creationId xmlns:a16="http://schemas.microsoft.com/office/drawing/2014/main" id="{6C86E6F9-6280-4C24-8C51-70744811134A}"/>
              </a:ext>
            </a:extLst>
          </p:cNvPr>
          <p:cNvSpPr txBox="1">
            <a:spLocks/>
          </p:cNvSpPr>
          <p:nvPr userDrawn="1"/>
        </p:nvSpPr>
        <p:spPr>
          <a:xfrm>
            <a:off x="1429952" y="9310736"/>
            <a:ext cx="2186247" cy="787400"/>
          </a:xfrm>
          <a:prstGeom prst="rect">
            <a:avLst/>
          </a:prstGeom>
        </p:spPr>
        <p:txBody>
          <a:bodyPr vert="horz" lIns="91440" tIns="45720" rIns="91440" bIns="45720" rtlCol="0" anchor="b">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ct val="0"/>
              </a:spcBef>
              <a:spcAft>
                <a:spcPts val="0"/>
              </a:spcAft>
              <a:buClr>
                <a:srgbClr val="000000"/>
              </a:buClr>
              <a:buSzTx/>
              <a:buFont typeface="Arial"/>
              <a:buNone/>
              <a:tabLst/>
              <a:defRPr/>
            </a:pPr>
            <a:r>
              <a:rPr kumimoji="0" lang="en-US" sz="3200" b="0" i="0" u="none" strike="noStrike" kern="1200" cap="none" spc="0" normalizeH="0" baseline="0" noProof="0">
                <a:ln>
                  <a:noFill/>
                </a:ln>
                <a:solidFill>
                  <a:srgbClr val="6CC8EC"/>
                </a:solidFill>
                <a:effectLst/>
                <a:uLnTx/>
                <a:uFillTx/>
                <a:latin typeface="#9Slide07 HoneyCream" pitchFamily="2" charset="0"/>
                <a:ea typeface="+mj-ea"/>
                <a:cs typeface="+mj-cs"/>
                <a:sym typeface="Arial"/>
              </a:rPr>
              <a:t>Măng Non</a:t>
            </a:r>
            <a:endParaRPr kumimoji="0" lang="en-US" sz="3200" b="0" i="0" u="none" strike="noStrike" kern="1200" cap="none" spc="0" normalizeH="0" baseline="0" noProof="0" dirty="0">
              <a:ln>
                <a:noFill/>
              </a:ln>
              <a:solidFill>
                <a:srgbClr val="6CC8EC"/>
              </a:solidFill>
              <a:effectLst/>
              <a:uLnTx/>
              <a:uFillTx/>
              <a:latin typeface="#9Slide07 HoneyCream" pitchFamily="2" charset="0"/>
              <a:ea typeface="+mj-ea"/>
              <a:cs typeface="+mj-cs"/>
              <a:sym typeface="Arial"/>
            </a:endParaRPr>
          </a:p>
        </p:txBody>
      </p:sp>
      <p:pic>
        <p:nvPicPr>
          <p:cNvPr id="14" name="Picture 13">
            <a:extLst>
              <a:ext uri="{FF2B5EF4-FFF2-40B4-BE49-F238E27FC236}">
                <a16:creationId xmlns:a16="http://schemas.microsoft.com/office/drawing/2014/main" id="{876E650F-9DA1-4FFF-937A-333EB1C23D6F}"/>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22523172" y="-10077887"/>
            <a:ext cx="1152128" cy="1959214"/>
          </a:xfrm>
          <a:prstGeom prst="rect">
            <a:avLst/>
          </a:prstGeom>
        </p:spPr>
      </p:pic>
      <p:pic>
        <p:nvPicPr>
          <p:cNvPr id="15" name="Picture 14">
            <a:extLst>
              <a:ext uri="{FF2B5EF4-FFF2-40B4-BE49-F238E27FC236}">
                <a16:creationId xmlns:a16="http://schemas.microsoft.com/office/drawing/2014/main" id="{B978A69A-4E6C-4EA6-B6C0-F115B98EA0DD}"/>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31496390" y="-9098280"/>
            <a:ext cx="1152128" cy="1959214"/>
          </a:xfrm>
          <a:prstGeom prst="rect">
            <a:avLst/>
          </a:prstGeom>
        </p:spPr>
      </p:pic>
      <p:pic>
        <p:nvPicPr>
          <p:cNvPr id="16" name="Picture 15">
            <a:extLst>
              <a:ext uri="{FF2B5EF4-FFF2-40B4-BE49-F238E27FC236}">
                <a16:creationId xmlns:a16="http://schemas.microsoft.com/office/drawing/2014/main" id="{F0910695-B040-4A1B-97AB-F585C4E4D352}"/>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22523172" y="18278002"/>
            <a:ext cx="1152128" cy="1959214"/>
          </a:xfrm>
          <a:prstGeom prst="rect">
            <a:avLst/>
          </a:prstGeom>
        </p:spPr>
      </p:pic>
      <p:pic>
        <p:nvPicPr>
          <p:cNvPr id="17" name="Picture 16">
            <a:extLst>
              <a:ext uri="{FF2B5EF4-FFF2-40B4-BE49-F238E27FC236}">
                <a16:creationId xmlns:a16="http://schemas.microsoft.com/office/drawing/2014/main" id="{1F1D0159-2013-43CA-A48A-CC53BC25DEE3}"/>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31988508" y="19257609"/>
            <a:ext cx="1152128" cy="1959214"/>
          </a:xfrm>
          <a:prstGeom prst="rect">
            <a:avLst/>
          </a:prstGeom>
        </p:spPr>
      </p:pic>
    </p:spTree>
    <p:extLst>
      <p:ext uri="{BB962C8B-B14F-4D97-AF65-F5344CB8AC3E}">
        <p14:creationId xmlns:p14="http://schemas.microsoft.com/office/powerpoint/2010/main" val="30472764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27.emf"/><Relationship Id="rId3" Type="http://schemas.openxmlformats.org/officeDocument/2006/relationships/image" Target="../media/image22.emf"/><Relationship Id="rId7" Type="http://schemas.openxmlformats.org/officeDocument/2006/relationships/image" Target="../media/image26.emf"/><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emf"/><Relationship Id="rId4" Type="http://schemas.openxmlformats.org/officeDocument/2006/relationships/image" Target="../media/image23.emf"/><Relationship Id="rId9" Type="http://schemas.openxmlformats.org/officeDocument/2006/relationships/image" Target="../media/image2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23.emf"/><Relationship Id="rId7" Type="http://schemas.openxmlformats.org/officeDocument/2006/relationships/image" Target="../media/image32.png"/><Relationship Id="rId12" Type="http://schemas.openxmlformats.org/officeDocument/2006/relationships/image" Target="../media/image34.png"/><Relationship Id="rId2" Type="http://schemas.openxmlformats.org/officeDocument/2006/relationships/image" Target="../media/image22.emf"/><Relationship Id="rId1" Type="http://schemas.openxmlformats.org/officeDocument/2006/relationships/slideLayout" Target="../slideLayouts/slideLayout7.xml"/><Relationship Id="rId6" Type="http://schemas.microsoft.com/office/2007/relationships/hdphoto" Target="../media/hdphoto2.wdp"/><Relationship Id="rId11" Type="http://schemas.openxmlformats.org/officeDocument/2006/relationships/image" Target="../media/image21.png"/><Relationship Id="rId5" Type="http://schemas.openxmlformats.org/officeDocument/2006/relationships/image" Target="../media/image31.png"/><Relationship Id="rId10" Type="http://schemas.openxmlformats.org/officeDocument/2006/relationships/image" Target="../media/image24.emf"/><Relationship Id="rId4" Type="http://schemas.openxmlformats.org/officeDocument/2006/relationships/image" Target="../media/image30.png"/><Relationship Id="rId9" Type="http://schemas.openxmlformats.org/officeDocument/2006/relationships/image" Target="../media/image33.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34.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5.png"/><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9.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8" Type="http://schemas.openxmlformats.org/officeDocument/2006/relationships/image" Target="../media/image27.emf"/><Relationship Id="rId3" Type="http://schemas.openxmlformats.org/officeDocument/2006/relationships/image" Target="../media/image22.emf"/><Relationship Id="rId7" Type="http://schemas.openxmlformats.org/officeDocument/2006/relationships/image" Target="../media/image26.emf"/><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emf"/><Relationship Id="rId4" Type="http://schemas.openxmlformats.org/officeDocument/2006/relationships/image" Target="../media/image23.emf"/><Relationship Id="rId9"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90;p1"/>
          <p:cNvSpPr/>
          <p:nvPr/>
        </p:nvSpPr>
        <p:spPr>
          <a:xfrm>
            <a:off x="662111" y="464738"/>
            <a:ext cx="11153044" cy="6266410"/>
          </a:xfrm>
          <a:custGeom>
            <a:avLst/>
            <a:gdLst/>
            <a:ahLst/>
            <a:cxnLst/>
            <a:rect l="l" t="t" r="r" b="b"/>
            <a:pathLst>
              <a:path w="6021" h="4063" extrusionOk="0">
                <a:moveTo>
                  <a:pt x="6021" y="3021"/>
                </a:moveTo>
                <a:cubicBezTo>
                  <a:pt x="6021" y="3016"/>
                  <a:pt x="6020" y="3011"/>
                  <a:pt x="6019" y="3007"/>
                </a:cubicBezTo>
                <a:cubicBezTo>
                  <a:pt x="6019" y="3003"/>
                  <a:pt x="6018" y="2999"/>
                  <a:pt x="6017" y="2994"/>
                </a:cubicBezTo>
                <a:cubicBezTo>
                  <a:pt x="6016" y="2987"/>
                  <a:pt x="6015" y="2980"/>
                  <a:pt x="6013" y="2973"/>
                </a:cubicBezTo>
                <a:cubicBezTo>
                  <a:pt x="6011" y="2967"/>
                  <a:pt x="6011" y="2967"/>
                  <a:pt x="6011" y="2967"/>
                </a:cubicBezTo>
                <a:cubicBezTo>
                  <a:pt x="6010" y="2965"/>
                  <a:pt x="6010" y="2965"/>
                  <a:pt x="6010" y="2965"/>
                </a:cubicBezTo>
                <a:cubicBezTo>
                  <a:pt x="6009" y="2963"/>
                  <a:pt x="6009" y="2963"/>
                  <a:pt x="6009" y="2963"/>
                </a:cubicBezTo>
                <a:cubicBezTo>
                  <a:pt x="6009" y="2960"/>
                  <a:pt x="6008" y="2957"/>
                  <a:pt x="6007" y="2955"/>
                </a:cubicBezTo>
                <a:cubicBezTo>
                  <a:pt x="6005" y="2949"/>
                  <a:pt x="6003" y="2943"/>
                  <a:pt x="6001" y="2938"/>
                </a:cubicBezTo>
                <a:cubicBezTo>
                  <a:pt x="6000" y="2936"/>
                  <a:pt x="6000" y="2935"/>
                  <a:pt x="5999" y="2934"/>
                </a:cubicBezTo>
                <a:cubicBezTo>
                  <a:pt x="5998" y="2931"/>
                  <a:pt x="5998" y="2931"/>
                  <a:pt x="5998" y="2931"/>
                </a:cubicBezTo>
                <a:cubicBezTo>
                  <a:pt x="5995" y="2925"/>
                  <a:pt x="5995" y="2925"/>
                  <a:pt x="5995" y="2925"/>
                </a:cubicBezTo>
                <a:cubicBezTo>
                  <a:pt x="5994" y="2920"/>
                  <a:pt x="5991" y="2916"/>
                  <a:pt x="5990" y="2912"/>
                </a:cubicBezTo>
                <a:cubicBezTo>
                  <a:pt x="5988" y="2908"/>
                  <a:pt x="5986" y="2905"/>
                  <a:pt x="5985" y="2901"/>
                </a:cubicBezTo>
                <a:cubicBezTo>
                  <a:pt x="5982" y="2896"/>
                  <a:pt x="5982" y="2896"/>
                  <a:pt x="5982" y="2896"/>
                </a:cubicBezTo>
                <a:cubicBezTo>
                  <a:pt x="5980" y="2893"/>
                  <a:pt x="5980" y="2893"/>
                  <a:pt x="5980" y="2893"/>
                </a:cubicBezTo>
                <a:cubicBezTo>
                  <a:pt x="5979" y="2891"/>
                  <a:pt x="5979" y="2891"/>
                  <a:pt x="5979" y="2891"/>
                </a:cubicBezTo>
                <a:cubicBezTo>
                  <a:pt x="5978" y="2888"/>
                  <a:pt x="5976" y="2885"/>
                  <a:pt x="5974" y="2882"/>
                </a:cubicBezTo>
                <a:cubicBezTo>
                  <a:pt x="5971" y="2875"/>
                  <a:pt x="5968" y="2870"/>
                  <a:pt x="5965" y="2864"/>
                </a:cubicBezTo>
                <a:cubicBezTo>
                  <a:pt x="5952" y="2842"/>
                  <a:pt x="5940" y="2824"/>
                  <a:pt x="5922" y="2804"/>
                </a:cubicBezTo>
                <a:cubicBezTo>
                  <a:pt x="5901" y="2795"/>
                  <a:pt x="5901" y="2795"/>
                  <a:pt x="5901" y="2795"/>
                </a:cubicBezTo>
                <a:cubicBezTo>
                  <a:pt x="5898" y="2728"/>
                  <a:pt x="5886" y="2661"/>
                  <a:pt x="5872" y="2634"/>
                </a:cubicBezTo>
                <a:cubicBezTo>
                  <a:pt x="5859" y="2596"/>
                  <a:pt x="5901" y="2562"/>
                  <a:pt x="5919" y="2519"/>
                </a:cubicBezTo>
                <a:cubicBezTo>
                  <a:pt x="5888" y="2524"/>
                  <a:pt x="5893" y="2477"/>
                  <a:pt x="5862" y="2482"/>
                </a:cubicBezTo>
                <a:cubicBezTo>
                  <a:pt x="5865" y="2475"/>
                  <a:pt x="5849" y="2461"/>
                  <a:pt x="5828" y="2447"/>
                </a:cubicBezTo>
                <a:cubicBezTo>
                  <a:pt x="5825" y="2445"/>
                  <a:pt x="5822" y="2443"/>
                  <a:pt x="5819" y="2441"/>
                </a:cubicBezTo>
                <a:cubicBezTo>
                  <a:pt x="5817" y="2440"/>
                  <a:pt x="5819" y="2440"/>
                  <a:pt x="5819" y="2440"/>
                </a:cubicBezTo>
                <a:cubicBezTo>
                  <a:pt x="5820" y="2440"/>
                  <a:pt x="5820" y="2440"/>
                  <a:pt x="5820" y="2440"/>
                </a:cubicBezTo>
                <a:cubicBezTo>
                  <a:pt x="5822" y="2439"/>
                  <a:pt x="5823" y="2438"/>
                  <a:pt x="5825" y="2438"/>
                </a:cubicBezTo>
                <a:cubicBezTo>
                  <a:pt x="5825" y="2437"/>
                  <a:pt x="5824" y="2436"/>
                  <a:pt x="5824" y="2435"/>
                </a:cubicBezTo>
                <a:cubicBezTo>
                  <a:pt x="5824" y="2435"/>
                  <a:pt x="5823" y="2435"/>
                  <a:pt x="5823" y="2435"/>
                </a:cubicBezTo>
                <a:cubicBezTo>
                  <a:pt x="5823" y="2434"/>
                  <a:pt x="5823" y="2434"/>
                  <a:pt x="5823" y="2434"/>
                </a:cubicBezTo>
                <a:cubicBezTo>
                  <a:pt x="5822" y="2434"/>
                  <a:pt x="5822" y="2434"/>
                  <a:pt x="5822" y="2434"/>
                </a:cubicBezTo>
                <a:cubicBezTo>
                  <a:pt x="5822" y="2434"/>
                  <a:pt x="5819" y="2437"/>
                  <a:pt x="5814" y="2439"/>
                </a:cubicBezTo>
                <a:cubicBezTo>
                  <a:pt x="5813" y="2440"/>
                  <a:pt x="5812" y="2440"/>
                  <a:pt x="5811" y="2440"/>
                </a:cubicBezTo>
                <a:cubicBezTo>
                  <a:pt x="5808" y="2440"/>
                  <a:pt x="5806" y="2440"/>
                  <a:pt x="5803" y="2440"/>
                </a:cubicBezTo>
                <a:cubicBezTo>
                  <a:pt x="5798" y="2439"/>
                  <a:pt x="5792" y="2437"/>
                  <a:pt x="5786" y="2434"/>
                </a:cubicBezTo>
                <a:cubicBezTo>
                  <a:pt x="5777" y="2429"/>
                  <a:pt x="5769" y="2443"/>
                  <a:pt x="5762" y="2457"/>
                </a:cubicBezTo>
                <a:cubicBezTo>
                  <a:pt x="5769" y="2443"/>
                  <a:pt x="5769" y="2443"/>
                  <a:pt x="5777" y="2429"/>
                </a:cubicBezTo>
                <a:cubicBezTo>
                  <a:pt x="5774" y="2432"/>
                  <a:pt x="5772" y="2434"/>
                  <a:pt x="5769" y="2435"/>
                </a:cubicBezTo>
                <a:cubicBezTo>
                  <a:pt x="5766" y="2436"/>
                  <a:pt x="5763" y="2436"/>
                  <a:pt x="5760" y="2436"/>
                </a:cubicBezTo>
                <a:cubicBezTo>
                  <a:pt x="5755" y="2435"/>
                  <a:pt x="5750" y="2432"/>
                  <a:pt x="5746" y="2429"/>
                </a:cubicBezTo>
                <a:cubicBezTo>
                  <a:pt x="5736" y="2423"/>
                  <a:pt x="5728" y="2414"/>
                  <a:pt x="5718" y="2418"/>
                </a:cubicBezTo>
                <a:cubicBezTo>
                  <a:pt x="5725" y="2404"/>
                  <a:pt x="5725" y="2404"/>
                  <a:pt x="5733" y="2390"/>
                </a:cubicBezTo>
                <a:cubicBezTo>
                  <a:pt x="5730" y="2391"/>
                  <a:pt x="5728" y="2392"/>
                  <a:pt x="5725" y="2392"/>
                </a:cubicBezTo>
                <a:cubicBezTo>
                  <a:pt x="5722" y="2393"/>
                  <a:pt x="5719" y="2393"/>
                  <a:pt x="5717" y="2393"/>
                </a:cubicBezTo>
                <a:cubicBezTo>
                  <a:pt x="5711" y="2393"/>
                  <a:pt x="5706" y="2392"/>
                  <a:pt x="5701" y="2390"/>
                </a:cubicBezTo>
                <a:cubicBezTo>
                  <a:pt x="5699" y="2390"/>
                  <a:pt x="5696" y="2389"/>
                  <a:pt x="5694" y="2388"/>
                </a:cubicBezTo>
                <a:cubicBezTo>
                  <a:pt x="5692" y="2387"/>
                  <a:pt x="5689" y="2386"/>
                  <a:pt x="5687" y="2385"/>
                </a:cubicBezTo>
                <a:cubicBezTo>
                  <a:pt x="5682" y="2383"/>
                  <a:pt x="5677" y="2380"/>
                  <a:pt x="5672" y="2377"/>
                </a:cubicBezTo>
                <a:cubicBezTo>
                  <a:pt x="5662" y="2372"/>
                  <a:pt x="5652" y="2366"/>
                  <a:pt x="5642" y="2362"/>
                </a:cubicBezTo>
                <a:cubicBezTo>
                  <a:pt x="5633" y="2358"/>
                  <a:pt x="5623" y="2355"/>
                  <a:pt x="5612" y="2355"/>
                </a:cubicBezTo>
                <a:cubicBezTo>
                  <a:pt x="5619" y="2341"/>
                  <a:pt x="5619" y="2341"/>
                  <a:pt x="5625" y="2327"/>
                </a:cubicBezTo>
                <a:cubicBezTo>
                  <a:pt x="5622" y="2326"/>
                  <a:pt x="5620" y="2325"/>
                  <a:pt x="5618" y="2324"/>
                </a:cubicBezTo>
                <a:cubicBezTo>
                  <a:pt x="5616" y="2324"/>
                  <a:pt x="5615" y="2323"/>
                  <a:pt x="5613" y="2322"/>
                </a:cubicBezTo>
                <a:cubicBezTo>
                  <a:pt x="5610" y="2321"/>
                  <a:pt x="5607" y="2319"/>
                  <a:pt x="5605" y="2317"/>
                </a:cubicBezTo>
                <a:cubicBezTo>
                  <a:pt x="5604" y="2317"/>
                  <a:pt x="5604" y="2317"/>
                  <a:pt x="5604" y="2317"/>
                </a:cubicBezTo>
                <a:cubicBezTo>
                  <a:pt x="5628" y="2315"/>
                  <a:pt x="5648" y="2308"/>
                  <a:pt x="5664" y="2299"/>
                </a:cubicBezTo>
                <a:cubicBezTo>
                  <a:pt x="5673" y="2294"/>
                  <a:pt x="5681" y="2288"/>
                  <a:pt x="5687" y="2281"/>
                </a:cubicBezTo>
                <a:cubicBezTo>
                  <a:pt x="5691" y="2277"/>
                  <a:pt x="5694" y="2274"/>
                  <a:pt x="5697" y="2270"/>
                </a:cubicBezTo>
                <a:cubicBezTo>
                  <a:pt x="5698" y="2268"/>
                  <a:pt x="5698" y="2268"/>
                  <a:pt x="5698" y="2268"/>
                </a:cubicBezTo>
                <a:cubicBezTo>
                  <a:pt x="5703" y="2265"/>
                  <a:pt x="5703" y="2265"/>
                  <a:pt x="5703" y="2265"/>
                </a:cubicBezTo>
                <a:cubicBezTo>
                  <a:pt x="5713" y="2257"/>
                  <a:pt x="5713" y="2257"/>
                  <a:pt x="5713" y="2257"/>
                </a:cubicBezTo>
                <a:cubicBezTo>
                  <a:pt x="5721" y="2251"/>
                  <a:pt x="5728" y="2246"/>
                  <a:pt x="5736" y="2240"/>
                </a:cubicBezTo>
                <a:cubicBezTo>
                  <a:pt x="5743" y="2233"/>
                  <a:pt x="5750" y="2227"/>
                  <a:pt x="5758" y="2220"/>
                </a:cubicBezTo>
                <a:cubicBezTo>
                  <a:pt x="5761" y="2217"/>
                  <a:pt x="5765" y="2213"/>
                  <a:pt x="5768" y="2210"/>
                </a:cubicBezTo>
                <a:cubicBezTo>
                  <a:pt x="5773" y="2205"/>
                  <a:pt x="5773" y="2205"/>
                  <a:pt x="5773" y="2205"/>
                </a:cubicBezTo>
                <a:cubicBezTo>
                  <a:pt x="5776" y="2203"/>
                  <a:pt x="5776" y="2203"/>
                  <a:pt x="5776" y="2203"/>
                </a:cubicBezTo>
                <a:cubicBezTo>
                  <a:pt x="5777" y="2201"/>
                  <a:pt x="5777" y="2201"/>
                  <a:pt x="5777" y="2201"/>
                </a:cubicBezTo>
                <a:cubicBezTo>
                  <a:pt x="5778" y="2201"/>
                  <a:pt x="5778" y="2201"/>
                  <a:pt x="5778" y="2201"/>
                </a:cubicBezTo>
                <a:cubicBezTo>
                  <a:pt x="5782" y="2194"/>
                  <a:pt x="5784" y="2189"/>
                  <a:pt x="5786" y="2184"/>
                </a:cubicBezTo>
                <a:cubicBezTo>
                  <a:pt x="5789" y="2173"/>
                  <a:pt x="5761" y="2135"/>
                  <a:pt x="5739" y="2096"/>
                </a:cubicBezTo>
                <a:cubicBezTo>
                  <a:pt x="5716" y="2057"/>
                  <a:pt x="5697" y="2019"/>
                  <a:pt x="5697" y="2019"/>
                </a:cubicBezTo>
                <a:cubicBezTo>
                  <a:pt x="5690" y="2004"/>
                  <a:pt x="5680" y="1983"/>
                  <a:pt x="5669" y="1963"/>
                </a:cubicBezTo>
                <a:cubicBezTo>
                  <a:pt x="5658" y="1942"/>
                  <a:pt x="5647" y="1922"/>
                  <a:pt x="5636" y="1909"/>
                </a:cubicBezTo>
                <a:cubicBezTo>
                  <a:pt x="5628" y="1905"/>
                  <a:pt x="5617" y="1907"/>
                  <a:pt x="5604" y="1903"/>
                </a:cubicBezTo>
                <a:cubicBezTo>
                  <a:pt x="5591" y="1900"/>
                  <a:pt x="5573" y="1892"/>
                  <a:pt x="5554" y="1867"/>
                </a:cubicBezTo>
                <a:cubicBezTo>
                  <a:pt x="5545" y="1855"/>
                  <a:pt x="5552" y="1850"/>
                  <a:pt x="5558" y="1846"/>
                </a:cubicBezTo>
                <a:cubicBezTo>
                  <a:pt x="5540" y="1821"/>
                  <a:pt x="5518" y="1779"/>
                  <a:pt x="5503" y="1743"/>
                </a:cubicBezTo>
                <a:cubicBezTo>
                  <a:pt x="5488" y="1706"/>
                  <a:pt x="5480" y="1675"/>
                  <a:pt x="5485" y="1672"/>
                </a:cubicBezTo>
                <a:cubicBezTo>
                  <a:pt x="5481" y="1656"/>
                  <a:pt x="5481" y="1621"/>
                  <a:pt x="5485" y="1586"/>
                </a:cubicBezTo>
                <a:cubicBezTo>
                  <a:pt x="5489" y="1550"/>
                  <a:pt x="5497" y="1515"/>
                  <a:pt x="5497" y="1499"/>
                </a:cubicBezTo>
                <a:cubicBezTo>
                  <a:pt x="5500" y="1485"/>
                  <a:pt x="5491" y="1464"/>
                  <a:pt x="5474" y="1439"/>
                </a:cubicBezTo>
                <a:cubicBezTo>
                  <a:pt x="5466" y="1427"/>
                  <a:pt x="5454" y="1414"/>
                  <a:pt x="5441" y="1401"/>
                </a:cubicBezTo>
                <a:cubicBezTo>
                  <a:pt x="5428" y="1388"/>
                  <a:pt x="5414" y="1376"/>
                  <a:pt x="5398" y="1364"/>
                </a:cubicBezTo>
                <a:cubicBezTo>
                  <a:pt x="5403" y="1353"/>
                  <a:pt x="5382" y="1341"/>
                  <a:pt x="5361" y="1331"/>
                </a:cubicBezTo>
                <a:cubicBezTo>
                  <a:pt x="5361" y="1330"/>
                  <a:pt x="5355" y="1329"/>
                  <a:pt x="5346" y="1328"/>
                </a:cubicBezTo>
                <a:cubicBezTo>
                  <a:pt x="5328" y="1318"/>
                  <a:pt x="5309" y="1308"/>
                  <a:pt x="5291" y="1301"/>
                </a:cubicBezTo>
                <a:cubicBezTo>
                  <a:pt x="5260" y="1287"/>
                  <a:pt x="5230" y="1279"/>
                  <a:pt x="5208" y="1277"/>
                </a:cubicBezTo>
                <a:cubicBezTo>
                  <a:pt x="5208" y="1276"/>
                  <a:pt x="5208" y="1275"/>
                  <a:pt x="5208" y="1275"/>
                </a:cubicBezTo>
                <a:cubicBezTo>
                  <a:pt x="5208" y="1269"/>
                  <a:pt x="5208" y="1269"/>
                  <a:pt x="5208" y="1269"/>
                </a:cubicBezTo>
                <a:cubicBezTo>
                  <a:pt x="5208" y="1262"/>
                  <a:pt x="5208" y="1262"/>
                  <a:pt x="5208" y="1262"/>
                </a:cubicBezTo>
                <a:cubicBezTo>
                  <a:pt x="5208" y="1257"/>
                  <a:pt x="5209" y="1253"/>
                  <a:pt x="5209" y="1248"/>
                </a:cubicBezTo>
                <a:cubicBezTo>
                  <a:pt x="5210" y="1234"/>
                  <a:pt x="5210" y="1234"/>
                  <a:pt x="5210" y="1234"/>
                </a:cubicBezTo>
                <a:cubicBezTo>
                  <a:pt x="5210" y="1231"/>
                  <a:pt x="5210" y="1231"/>
                  <a:pt x="5210" y="1231"/>
                </a:cubicBezTo>
                <a:cubicBezTo>
                  <a:pt x="5210" y="1227"/>
                  <a:pt x="5210" y="1227"/>
                  <a:pt x="5210" y="1227"/>
                </a:cubicBezTo>
                <a:cubicBezTo>
                  <a:pt x="5210" y="1218"/>
                  <a:pt x="5210" y="1218"/>
                  <a:pt x="5210" y="1218"/>
                </a:cubicBezTo>
                <a:cubicBezTo>
                  <a:pt x="5210" y="1206"/>
                  <a:pt x="5209" y="1195"/>
                  <a:pt x="5208" y="1183"/>
                </a:cubicBezTo>
                <a:cubicBezTo>
                  <a:pt x="5207" y="1180"/>
                  <a:pt x="5207" y="1177"/>
                  <a:pt x="5206" y="1175"/>
                </a:cubicBezTo>
                <a:cubicBezTo>
                  <a:pt x="5206" y="1172"/>
                  <a:pt x="5205" y="1168"/>
                  <a:pt x="5204" y="1164"/>
                </a:cubicBezTo>
                <a:cubicBezTo>
                  <a:pt x="5202" y="1158"/>
                  <a:pt x="5200" y="1151"/>
                  <a:pt x="5197" y="1144"/>
                </a:cubicBezTo>
                <a:cubicBezTo>
                  <a:pt x="5192" y="1131"/>
                  <a:pt x="5185" y="1118"/>
                  <a:pt x="5175" y="1106"/>
                </a:cubicBezTo>
                <a:cubicBezTo>
                  <a:pt x="5166" y="1137"/>
                  <a:pt x="5138" y="1162"/>
                  <a:pt x="5158" y="1184"/>
                </a:cubicBezTo>
                <a:cubicBezTo>
                  <a:pt x="5153" y="1184"/>
                  <a:pt x="5146" y="1185"/>
                  <a:pt x="5140" y="1186"/>
                </a:cubicBezTo>
                <a:cubicBezTo>
                  <a:pt x="5137" y="1181"/>
                  <a:pt x="5135" y="1176"/>
                  <a:pt x="5132" y="1172"/>
                </a:cubicBezTo>
                <a:cubicBezTo>
                  <a:pt x="5119" y="1188"/>
                  <a:pt x="5101" y="1190"/>
                  <a:pt x="5085" y="1191"/>
                </a:cubicBezTo>
                <a:cubicBezTo>
                  <a:pt x="5073" y="1192"/>
                  <a:pt x="5062" y="1193"/>
                  <a:pt x="5053" y="1199"/>
                </a:cubicBezTo>
                <a:cubicBezTo>
                  <a:pt x="5031" y="1192"/>
                  <a:pt x="5008" y="1184"/>
                  <a:pt x="4985" y="1176"/>
                </a:cubicBezTo>
                <a:cubicBezTo>
                  <a:pt x="4975" y="1147"/>
                  <a:pt x="4963" y="1106"/>
                  <a:pt x="4953" y="1071"/>
                </a:cubicBezTo>
                <a:cubicBezTo>
                  <a:pt x="4943" y="1034"/>
                  <a:pt x="4935" y="1004"/>
                  <a:pt x="4937" y="1003"/>
                </a:cubicBezTo>
                <a:cubicBezTo>
                  <a:pt x="4933" y="988"/>
                  <a:pt x="4928" y="957"/>
                  <a:pt x="4920" y="926"/>
                </a:cubicBezTo>
                <a:cubicBezTo>
                  <a:pt x="4914" y="895"/>
                  <a:pt x="4906" y="865"/>
                  <a:pt x="4900" y="850"/>
                </a:cubicBezTo>
                <a:cubicBezTo>
                  <a:pt x="4896" y="827"/>
                  <a:pt x="4858" y="767"/>
                  <a:pt x="4824" y="706"/>
                </a:cubicBezTo>
                <a:cubicBezTo>
                  <a:pt x="4806" y="675"/>
                  <a:pt x="4788" y="645"/>
                  <a:pt x="4775" y="619"/>
                </a:cubicBezTo>
                <a:cubicBezTo>
                  <a:pt x="4762" y="593"/>
                  <a:pt x="4752" y="572"/>
                  <a:pt x="4747" y="561"/>
                </a:cubicBezTo>
                <a:cubicBezTo>
                  <a:pt x="4741" y="547"/>
                  <a:pt x="4734" y="529"/>
                  <a:pt x="4726" y="509"/>
                </a:cubicBezTo>
                <a:cubicBezTo>
                  <a:pt x="4718" y="489"/>
                  <a:pt x="4709" y="467"/>
                  <a:pt x="4700" y="446"/>
                </a:cubicBezTo>
                <a:cubicBezTo>
                  <a:pt x="4702" y="450"/>
                  <a:pt x="4702" y="449"/>
                  <a:pt x="4702" y="448"/>
                </a:cubicBezTo>
                <a:cubicBezTo>
                  <a:pt x="4701" y="446"/>
                  <a:pt x="4701" y="442"/>
                  <a:pt x="4699" y="439"/>
                </a:cubicBezTo>
                <a:cubicBezTo>
                  <a:pt x="4695" y="432"/>
                  <a:pt x="4692" y="424"/>
                  <a:pt x="4694" y="432"/>
                </a:cubicBezTo>
                <a:cubicBezTo>
                  <a:pt x="4691" y="425"/>
                  <a:pt x="4688" y="418"/>
                  <a:pt x="4685" y="413"/>
                </a:cubicBezTo>
                <a:cubicBezTo>
                  <a:pt x="4679" y="408"/>
                  <a:pt x="4674" y="406"/>
                  <a:pt x="4671" y="407"/>
                </a:cubicBezTo>
                <a:cubicBezTo>
                  <a:pt x="4671" y="407"/>
                  <a:pt x="4671" y="407"/>
                  <a:pt x="4671" y="409"/>
                </a:cubicBezTo>
                <a:cubicBezTo>
                  <a:pt x="4671" y="410"/>
                  <a:pt x="4672" y="412"/>
                  <a:pt x="4671" y="415"/>
                </a:cubicBezTo>
                <a:cubicBezTo>
                  <a:pt x="4671" y="419"/>
                  <a:pt x="4669" y="423"/>
                  <a:pt x="4664" y="425"/>
                </a:cubicBezTo>
                <a:cubicBezTo>
                  <a:pt x="4661" y="426"/>
                  <a:pt x="4665" y="440"/>
                  <a:pt x="4670" y="455"/>
                </a:cubicBezTo>
                <a:cubicBezTo>
                  <a:pt x="4665" y="440"/>
                  <a:pt x="4665" y="440"/>
                  <a:pt x="4661" y="426"/>
                </a:cubicBezTo>
                <a:cubicBezTo>
                  <a:pt x="4664" y="441"/>
                  <a:pt x="4662" y="441"/>
                  <a:pt x="4658" y="440"/>
                </a:cubicBezTo>
                <a:cubicBezTo>
                  <a:pt x="4654" y="439"/>
                  <a:pt x="4650" y="437"/>
                  <a:pt x="4650" y="445"/>
                </a:cubicBezTo>
                <a:cubicBezTo>
                  <a:pt x="4645" y="430"/>
                  <a:pt x="4645" y="430"/>
                  <a:pt x="4641" y="415"/>
                </a:cubicBezTo>
                <a:cubicBezTo>
                  <a:pt x="4641" y="447"/>
                  <a:pt x="4624" y="420"/>
                  <a:pt x="4616" y="438"/>
                </a:cubicBezTo>
                <a:cubicBezTo>
                  <a:pt x="4611" y="424"/>
                  <a:pt x="4611" y="424"/>
                  <a:pt x="4607" y="409"/>
                </a:cubicBezTo>
                <a:cubicBezTo>
                  <a:pt x="4604" y="410"/>
                  <a:pt x="4600" y="411"/>
                  <a:pt x="4597" y="410"/>
                </a:cubicBezTo>
                <a:cubicBezTo>
                  <a:pt x="4594" y="409"/>
                  <a:pt x="4591" y="406"/>
                  <a:pt x="4588" y="398"/>
                </a:cubicBezTo>
                <a:cubicBezTo>
                  <a:pt x="4583" y="384"/>
                  <a:pt x="4583" y="384"/>
                  <a:pt x="4578" y="369"/>
                </a:cubicBezTo>
                <a:cubicBezTo>
                  <a:pt x="4566" y="357"/>
                  <a:pt x="4562" y="390"/>
                  <a:pt x="4551" y="361"/>
                </a:cubicBezTo>
                <a:cubicBezTo>
                  <a:pt x="4557" y="376"/>
                  <a:pt x="4557" y="376"/>
                  <a:pt x="4562" y="390"/>
                </a:cubicBezTo>
                <a:cubicBezTo>
                  <a:pt x="4548" y="395"/>
                  <a:pt x="4535" y="395"/>
                  <a:pt x="4521" y="394"/>
                </a:cubicBezTo>
                <a:cubicBezTo>
                  <a:pt x="4514" y="393"/>
                  <a:pt x="4508" y="392"/>
                  <a:pt x="4501" y="391"/>
                </a:cubicBezTo>
                <a:cubicBezTo>
                  <a:pt x="4497" y="390"/>
                  <a:pt x="4494" y="389"/>
                  <a:pt x="4491" y="389"/>
                </a:cubicBezTo>
                <a:cubicBezTo>
                  <a:pt x="4485" y="385"/>
                  <a:pt x="4485" y="385"/>
                  <a:pt x="4485" y="385"/>
                </a:cubicBezTo>
                <a:cubicBezTo>
                  <a:pt x="4472" y="373"/>
                  <a:pt x="4461" y="367"/>
                  <a:pt x="4451" y="365"/>
                </a:cubicBezTo>
                <a:cubicBezTo>
                  <a:pt x="4440" y="363"/>
                  <a:pt x="4431" y="365"/>
                  <a:pt x="4424" y="370"/>
                </a:cubicBezTo>
                <a:cubicBezTo>
                  <a:pt x="4420" y="373"/>
                  <a:pt x="4416" y="376"/>
                  <a:pt x="4412" y="380"/>
                </a:cubicBezTo>
                <a:cubicBezTo>
                  <a:pt x="4408" y="384"/>
                  <a:pt x="4405" y="388"/>
                  <a:pt x="4401" y="393"/>
                </a:cubicBezTo>
                <a:cubicBezTo>
                  <a:pt x="4394" y="402"/>
                  <a:pt x="4388" y="413"/>
                  <a:pt x="4382" y="423"/>
                </a:cubicBezTo>
                <a:cubicBezTo>
                  <a:pt x="4378" y="425"/>
                  <a:pt x="4386" y="455"/>
                  <a:pt x="4402" y="482"/>
                </a:cubicBezTo>
                <a:cubicBezTo>
                  <a:pt x="4389" y="487"/>
                  <a:pt x="4389" y="487"/>
                  <a:pt x="4389" y="487"/>
                </a:cubicBezTo>
                <a:cubicBezTo>
                  <a:pt x="4381" y="490"/>
                  <a:pt x="4404" y="531"/>
                  <a:pt x="4396" y="535"/>
                </a:cubicBezTo>
                <a:cubicBezTo>
                  <a:pt x="4387" y="559"/>
                  <a:pt x="4373" y="575"/>
                  <a:pt x="4357" y="586"/>
                </a:cubicBezTo>
                <a:cubicBezTo>
                  <a:pt x="4353" y="589"/>
                  <a:pt x="4349" y="592"/>
                  <a:pt x="4345" y="594"/>
                </a:cubicBezTo>
                <a:cubicBezTo>
                  <a:pt x="4341" y="596"/>
                  <a:pt x="4336" y="599"/>
                  <a:pt x="4331" y="601"/>
                </a:cubicBezTo>
                <a:cubicBezTo>
                  <a:pt x="4322" y="605"/>
                  <a:pt x="4312" y="608"/>
                  <a:pt x="4303" y="611"/>
                </a:cubicBezTo>
                <a:cubicBezTo>
                  <a:pt x="4300" y="612"/>
                  <a:pt x="4297" y="613"/>
                  <a:pt x="4294" y="614"/>
                </a:cubicBezTo>
                <a:cubicBezTo>
                  <a:pt x="4288" y="607"/>
                  <a:pt x="4283" y="602"/>
                  <a:pt x="4278" y="599"/>
                </a:cubicBezTo>
                <a:cubicBezTo>
                  <a:pt x="4275" y="597"/>
                  <a:pt x="4270" y="597"/>
                  <a:pt x="4266" y="597"/>
                </a:cubicBezTo>
                <a:cubicBezTo>
                  <a:pt x="4261" y="598"/>
                  <a:pt x="4257" y="599"/>
                  <a:pt x="4253" y="601"/>
                </a:cubicBezTo>
                <a:cubicBezTo>
                  <a:pt x="4245" y="605"/>
                  <a:pt x="4238" y="612"/>
                  <a:pt x="4232" y="620"/>
                </a:cubicBezTo>
                <a:cubicBezTo>
                  <a:pt x="4230" y="623"/>
                  <a:pt x="4229" y="625"/>
                  <a:pt x="4227" y="627"/>
                </a:cubicBezTo>
                <a:cubicBezTo>
                  <a:pt x="4225" y="629"/>
                  <a:pt x="4222" y="632"/>
                  <a:pt x="4220" y="635"/>
                </a:cubicBezTo>
                <a:cubicBezTo>
                  <a:pt x="4216" y="640"/>
                  <a:pt x="4212" y="645"/>
                  <a:pt x="4208" y="650"/>
                </a:cubicBezTo>
                <a:cubicBezTo>
                  <a:pt x="4206" y="651"/>
                  <a:pt x="4206" y="654"/>
                  <a:pt x="4206" y="660"/>
                </a:cubicBezTo>
                <a:cubicBezTo>
                  <a:pt x="4201" y="666"/>
                  <a:pt x="4195" y="672"/>
                  <a:pt x="4190" y="679"/>
                </a:cubicBezTo>
                <a:cubicBezTo>
                  <a:pt x="4197" y="680"/>
                  <a:pt x="4205" y="682"/>
                  <a:pt x="4212" y="684"/>
                </a:cubicBezTo>
                <a:cubicBezTo>
                  <a:pt x="4213" y="686"/>
                  <a:pt x="4213" y="688"/>
                  <a:pt x="4214" y="690"/>
                </a:cubicBezTo>
                <a:cubicBezTo>
                  <a:pt x="4030" y="614"/>
                  <a:pt x="3839" y="555"/>
                  <a:pt x="3656" y="496"/>
                </a:cubicBezTo>
                <a:cubicBezTo>
                  <a:pt x="3598" y="477"/>
                  <a:pt x="3540" y="458"/>
                  <a:pt x="3485" y="439"/>
                </a:cubicBezTo>
                <a:cubicBezTo>
                  <a:pt x="3457" y="429"/>
                  <a:pt x="3429" y="420"/>
                  <a:pt x="3401" y="410"/>
                </a:cubicBezTo>
                <a:cubicBezTo>
                  <a:pt x="3387" y="405"/>
                  <a:pt x="3373" y="400"/>
                  <a:pt x="3359" y="395"/>
                </a:cubicBezTo>
                <a:cubicBezTo>
                  <a:pt x="3346" y="389"/>
                  <a:pt x="3333" y="384"/>
                  <a:pt x="3320" y="379"/>
                </a:cubicBezTo>
                <a:cubicBezTo>
                  <a:pt x="3293" y="369"/>
                  <a:pt x="3267" y="358"/>
                  <a:pt x="3241" y="347"/>
                </a:cubicBezTo>
                <a:cubicBezTo>
                  <a:pt x="3228" y="342"/>
                  <a:pt x="3215" y="336"/>
                  <a:pt x="3203" y="331"/>
                </a:cubicBezTo>
                <a:cubicBezTo>
                  <a:pt x="3190" y="325"/>
                  <a:pt x="3177" y="319"/>
                  <a:pt x="3164" y="313"/>
                </a:cubicBezTo>
                <a:cubicBezTo>
                  <a:pt x="3136" y="301"/>
                  <a:pt x="3109" y="288"/>
                  <a:pt x="3082" y="275"/>
                </a:cubicBezTo>
                <a:cubicBezTo>
                  <a:pt x="3054" y="261"/>
                  <a:pt x="3027" y="248"/>
                  <a:pt x="2999" y="234"/>
                </a:cubicBezTo>
                <a:cubicBezTo>
                  <a:pt x="2974" y="212"/>
                  <a:pt x="2924" y="167"/>
                  <a:pt x="2897" y="145"/>
                </a:cubicBezTo>
                <a:cubicBezTo>
                  <a:pt x="2840" y="120"/>
                  <a:pt x="2779" y="97"/>
                  <a:pt x="2713" y="79"/>
                </a:cubicBezTo>
                <a:cubicBezTo>
                  <a:pt x="2680" y="70"/>
                  <a:pt x="2647" y="61"/>
                  <a:pt x="2613" y="54"/>
                </a:cubicBezTo>
                <a:cubicBezTo>
                  <a:pt x="2579" y="46"/>
                  <a:pt x="2544" y="39"/>
                  <a:pt x="2509" y="33"/>
                </a:cubicBezTo>
                <a:cubicBezTo>
                  <a:pt x="2475" y="27"/>
                  <a:pt x="2439" y="22"/>
                  <a:pt x="2404" y="18"/>
                </a:cubicBezTo>
                <a:cubicBezTo>
                  <a:pt x="2386" y="16"/>
                  <a:pt x="2369" y="14"/>
                  <a:pt x="2352" y="12"/>
                </a:cubicBezTo>
                <a:cubicBezTo>
                  <a:pt x="2334" y="10"/>
                  <a:pt x="2317" y="8"/>
                  <a:pt x="2299" y="7"/>
                </a:cubicBezTo>
                <a:cubicBezTo>
                  <a:pt x="2264" y="5"/>
                  <a:pt x="2230" y="3"/>
                  <a:pt x="2196" y="1"/>
                </a:cubicBezTo>
                <a:cubicBezTo>
                  <a:pt x="2188" y="1"/>
                  <a:pt x="2179" y="0"/>
                  <a:pt x="2171" y="0"/>
                </a:cubicBezTo>
                <a:cubicBezTo>
                  <a:pt x="2167" y="0"/>
                  <a:pt x="2163" y="0"/>
                  <a:pt x="2160" y="0"/>
                </a:cubicBezTo>
                <a:cubicBezTo>
                  <a:pt x="2156" y="0"/>
                  <a:pt x="2152" y="0"/>
                  <a:pt x="2149" y="0"/>
                </a:cubicBezTo>
                <a:cubicBezTo>
                  <a:pt x="2134" y="0"/>
                  <a:pt x="2119" y="0"/>
                  <a:pt x="2105" y="0"/>
                </a:cubicBezTo>
                <a:cubicBezTo>
                  <a:pt x="2091" y="0"/>
                  <a:pt x="2076" y="3"/>
                  <a:pt x="2063" y="8"/>
                </a:cubicBezTo>
                <a:cubicBezTo>
                  <a:pt x="2056" y="10"/>
                  <a:pt x="2049" y="13"/>
                  <a:pt x="2042" y="16"/>
                </a:cubicBezTo>
                <a:cubicBezTo>
                  <a:pt x="2039" y="17"/>
                  <a:pt x="2035" y="19"/>
                  <a:pt x="2032" y="20"/>
                </a:cubicBezTo>
                <a:cubicBezTo>
                  <a:pt x="2027" y="23"/>
                  <a:pt x="2027" y="23"/>
                  <a:pt x="2027" y="23"/>
                </a:cubicBezTo>
                <a:cubicBezTo>
                  <a:pt x="2024" y="25"/>
                  <a:pt x="2024" y="25"/>
                  <a:pt x="2024" y="25"/>
                </a:cubicBezTo>
                <a:cubicBezTo>
                  <a:pt x="2021" y="26"/>
                  <a:pt x="2021" y="26"/>
                  <a:pt x="2021" y="26"/>
                </a:cubicBezTo>
                <a:cubicBezTo>
                  <a:pt x="1985" y="39"/>
                  <a:pt x="1952" y="58"/>
                  <a:pt x="1926" y="78"/>
                </a:cubicBezTo>
                <a:cubicBezTo>
                  <a:pt x="1874" y="118"/>
                  <a:pt x="1845" y="159"/>
                  <a:pt x="1845" y="159"/>
                </a:cubicBezTo>
                <a:cubicBezTo>
                  <a:pt x="1841" y="161"/>
                  <a:pt x="1841" y="161"/>
                  <a:pt x="1841" y="161"/>
                </a:cubicBezTo>
                <a:cubicBezTo>
                  <a:pt x="1838" y="164"/>
                  <a:pt x="1838" y="164"/>
                  <a:pt x="1838" y="164"/>
                </a:cubicBezTo>
                <a:cubicBezTo>
                  <a:pt x="1836" y="166"/>
                  <a:pt x="1834" y="168"/>
                  <a:pt x="1832" y="171"/>
                </a:cubicBezTo>
                <a:cubicBezTo>
                  <a:pt x="1828" y="175"/>
                  <a:pt x="1825" y="180"/>
                  <a:pt x="1821" y="185"/>
                </a:cubicBezTo>
                <a:cubicBezTo>
                  <a:pt x="1814" y="195"/>
                  <a:pt x="1808" y="207"/>
                  <a:pt x="1803" y="218"/>
                </a:cubicBezTo>
                <a:cubicBezTo>
                  <a:pt x="1795" y="241"/>
                  <a:pt x="1793" y="264"/>
                  <a:pt x="1807" y="280"/>
                </a:cubicBezTo>
                <a:cubicBezTo>
                  <a:pt x="1814" y="282"/>
                  <a:pt x="1822" y="284"/>
                  <a:pt x="1832" y="286"/>
                </a:cubicBezTo>
                <a:cubicBezTo>
                  <a:pt x="1842" y="289"/>
                  <a:pt x="1855" y="291"/>
                  <a:pt x="1867" y="293"/>
                </a:cubicBezTo>
                <a:cubicBezTo>
                  <a:pt x="1880" y="296"/>
                  <a:pt x="1893" y="299"/>
                  <a:pt x="1906" y="301"/>
                </a:cubicBezTo>
                <a:cubicBezTo>
                  <a:pt x="1919" y="305"/>
                  <a:pt x="1932" y="308"/>
                  <a:pt x="1945" y="312"/>
                </a:cubicBezTo>
                <a:cubicBezTo>
                  <a:pt x="1957" y="316"/>
                  <a:pt x="1969" y="321"/>
                  <a:pt x="1980" y="325"/>
                </a:cubicBezTo>
                <a:cubicBezTo>
                  <a:pt x="1989" y="330"/>
                  <a:pt x="1996" y="334"/>
                  <a:pt x="2003" y="340"/>
                </a:cubicBezTo>
                <a:cubicBezTo>
                  <a:pt x="2015" y="350"/>
                  <a:pt x="2022" y="363"/>
                  <a:pt x="2020" y="378"/>
                </a:cubicBezTo>
                <a:cubicBezTo>
                  <a:pt x="2019" y="385"/>
                  <a:pt x="2012" y="388"/>
                  <a:pt x="2001" y="389"/>
                </a:cubicBezTo>
                <a:cubicBezTo>
                  <a:pt x="1995" y="389"/>
                  <a:pt x="1989" y="389"/>
                  <a:pt x="1983" y="388"/>
                </a:cubicBezTo>
                <a:cubicBezTo>
                  <a:pt x="1979" y="388"/>
                  <a:pt x="1976" y="388"/>
                  <a:pt x="1973" y="387"/>
                </a:cubicBezTo>
                <a:cubicBezTo>
                  <a:pt x="1969" y="387"/>
                  <a:pt x="1965" y="387"/>
                  <a:pt x="1961" y="386"/>
                </a:cubicBezTo>
                <a:cubicBezTo>
                  <a:pt x="1956" y="417"/>
                  <a:pt x="1925" y="459"/>
                  <a:pt x="1895" y="494"/>
                </a:cubicBezTo>
                <a:cubicBezTo>
                  <a:pt x="1863" y="530"/>
                  <a:pt x="1832" y="559"/>
                  <a:pt x="1817" y="558"/>
                </a:cubicBezTo>
                <a:cubicBezTo>
                  <a:pt x="1809" y="566"/>
                  <a:pt x="1790" y="578"/>
                  <a:pt x="1766" y="592"/>
                </a:cubicBezTo>
                <a:cubicBezTo>
                  <a:pt x="1745" y="603"/>
                  <a:pt x="1722" y="616"/>
                  <a:pt x="1698" y="629"/>
                </a:cubicBezTo>
                <a:cubicBezTo>
                  <a:pt x="1681" y="628"/>
                  <a:pt x="1662" y="627"/>
                  <a:pt x="1639" y="625"/>
                </a:cubicBezTo>
                <a:cubicBezTo>
                  <a:pt x="1639" y="625"/>
                  <a:pt x="1639" y="625"/>
                  <a:pt x="1639" y="625"/>
                </a:cubicBezTo>
                <a:cubicBezTo>
                  <a:pt x="1730" y="632"/>
                  <a:pt x="1664" y="627"/>
                  <a:pt x="1685" y="628"/>
                </a:cubicBezTo>
                <a:cubicBezTo>
                  <a:pt x="1685" y="628"/>
                  <a:pt x="1685" y="628"/>
                  <a:pt x="1685" y="628"/>
                </a:cubicBezTo>
                <a:cubicBezTo>
                  <a:pt x="1685" y="629"/>
                  <a:pt x="1685" y="629"/>
                  <a:pt x="1685" y="629"/>
                </a:cubicBezTo>
                <a:cubicBezTo>
                  <a:pt x="1685" y="629"/>
                  <a:pt x="1685" y="629"/>
                  <a:pt x="1685" y="629"/>
                </a:cubicBezTo>
                <a:cubicBezTo>
                  <a:pt x="1685" y="629"/>
                  <a:pt x="1685" y="629"/>
                  <a:pt x="1685" y="629"/>
                </a:cubicBezTo>
                <a:cubicBezTo>
                  <a:pt x="1685" y="630"/>
                  <a:pt x="1685" y="630"/>
                  <a:pt x="1685" y="630"/>
                </a:cubicBezTo>
                <a:cubicBezTo>
                  <a:pt x="1686" y="631"/>
                  <a:pt x="1686" y="631"/>
                  <a:pt x="1686" y="631"/>
                </a:cubicBezTo>
                <a:cubicBezTo>
                  <a:pt x="1686" y="631"/>
                  <a:pt x="1687" y="632"/>
                  <a:pt x="1687" y="633"/>
                </a:cubicBezTo>
                <a:cubicBezTo>
                  <a:pt x="1688" y="633"/>
                  <a:pt x="1688" y="634"/>
                  <a:pt x="1689" y="634"/>
                </a:cubicBezTo>
                <a:cubicBezTo>
                  <a:pt x="1688" y="635"/>
                  <a:pt x="1687" y="635"/>
                  <a:pt x="1686" y="636"/>
                </a:cubicBezTo>
                <a:cubicBezTo>
                  <a:pt x="1682" y="635"/>
                  <a:pt x="1682" y="635"/>
                  <a:pt x="1682" y="635"/>
                </a:cubicBezTo>
                <a:cubicBezTo>
                  <a:pt x="1676" y="637"/>
                  <a:pt x="1670" y="639"/>
                  <a:pt x="1665" y="641"/>
                </a:cubicBezTo>
                <a:cubicBezTo>
                  <a:pt x="1659" y="643"/>
                  <a:pt x="1653" y="646"/>
                  <a:pt x="1648" y="648"/>
                </a:cubicBezTo>
                <a:cubicBezTo>
                  <a:pt x="1642" y="650"/>
                  <a:pt x="1638" y="653"/>
                  <a:pt x="1634" y="655"/>
                </a:cubicBezTo>
                <a:cubicBezTo>
                  <a:pt x="1633" y="657"/>
                  <a:pt x="1631" y="658"/>
                  <a:pt x="1629" y="659"/>
                </a:cubicBezTo>
                <a:cubicBezTo>
                  <a:pt x="1627" y="661"/>
                  <a:pt x="1627" y="661"/>
                  <a:pt x="1627" y="661"/>
                </a:cubicBezTo>
                <a:cubicBezTo>
                  <a:pt x="1626" y="662"/>
                  <a:pt x="1624" y="662"/>
                  <a:pt x="1623" y="663"/>
                </a:cubicBezTo>
                <a:cubicBezTo>
                  <a:pt x="1619" y="666"/>
                  <a:pt x="1615" y="668"/>
                  <a:pt x="1611" y="670"/>
                </a:cubicBezTo>
                <a:cubicBezTo>
                  <a:pt x="1611" y="671"/>
                  <a:pt x="1611" y="672"/>
                  <a:pt x="1611" y="672"/>
                </a:cubicBezTo>
                <a:cubicBezTo>
                  <a:pt x="1614" y="672"/>
                  <a:pt x="1611" y="672"/>
                  <a:pt x="1612" y="672"/>
                </a:cubicBezTo>
                <a:cubicBezTo>
                  <a:pt x="1612" y="672"/>
                  <a:pt x="1612" y="672"/>
                  <a:pt x="1612" y="672"/>
                </a:cubicBezTo>
                <a:cubicBezTo>
                  <a:pt x="1612" y="672"/>
                  <a:pt x="1612" y="672"/>
                  <a:pt x="1612" y="672"/>
                </a:cubicBezTo>
                <a:cubicBezTo>
                  <a:pt x="1612" y="672"/>
                  <a:pt x="1612" y="672"/>
                  <a:pt x="1612" y="672"/>
                </a:cubicBezTo>
                <a:cubicBezTo>
                  <a:pt x="1612" y="673"/>
                  <a:pt x="1612" y="673"/>
                  <a:pt x="1612" y="673"/>
                </a:cubicBezTo>
                <a:cubicBezTo>
                  <a:pt x="1612" y="674"/>
                  <a:pt x="1612" y="674"/>
                  <a:pt x="1612" y="674"/>
                </a:cubicBezTo>
                <a:cubicBezTo>
                  <a:pt x="1612" y="674"/>
                  <a:pt x="1612" y="674"/>
                  <a:pt x="1612" y="674"/>
                </a:cubicBezTo>
                <a:cubicBezTo>
                  <a:pt x="1612" y="674"/>
                  <a:pt x="1612" y="674"/>
                  <a:pt x="1612" y="674"/>
                </a:cubicBezTo>
                <a:cubicBezTo>
                  <a:pt x="1612" y="674"/>
                  <a:pt x="1612" y="674"/>
                  <a:pt x="1612" y="674"/>
                </a:cubicBezTo>
                <a:cubicBezTo>
                  <a:pt x="1612" y="674"/>
                  <a:pt x="1612" y="674"/>
                  <a:pt x="1612" y="674"/>
                </a:cubicBezTo>
                <a:cubicBezTo>
                  <a:pt x="1612" y="674"/>
                  <a:pt x="1612" y="674"/>
                  <a:pt x="1612" y="674"/>
                </a:cubicBezTo>
                <a:cubicBezTo>
                  <a:pt x="1614" y="735"/>
                  <a:pt x="1616" y="816"/>
                  <a:pt x="1616" y="799"/>
                </a:cubicBezTo>
                <a:cubicBezTo>
                  <a:pt x="1616" y="799"/>
                  <a:pt x="1616" y="799"/>
                  <a:pt x="1616" y="799"/>
                </a:cubicBezTo>
                <a:cubicBezTo>
                  <a:pt x="1615" y="799"/>
                  <a:pt x="1615" y="799"/>
                  <a:pt x="1615" y="799"/>
                </a:cubicBezTo>
                <a:cubicBezTo>
                  <a:pt x="1614" y="800"/>
                  <a:pt x="1614" y="800"/>
                  <a:pt x="1614" y="800"/>
                </a:cubicBezTo>
                <a:cubicBezTo>
                  <a:pt x="1614" y="808"/>
                  <a:pt x="1615" y="816"/>
                  <a:pt x="1615" y="823"/>
                </a:cubicBezTo>
                <a:cubicBezTo>
                  <a:pt x="1622" y="805"/>
                  <a:pt x="1628" y="786"/>
                  <a:pt x="1636" y="767"/>
                </a:cubicBezTo>
                <a:cubicBezTo>
                  <a:pt x="1663" y="896"/>
                  <a:pt x="1663" y="896"/>
                  <a:pt x="1663" y="896"/>
                </a:cubicBezTo>
                <a:cubicBezTo>
                  <a:pt x="1679" y="912"/>
                  <a:pt x="1696" y="927"/>
                  <a:pt x="1713" y="942"/>
                </a:cubicBezTo>
                <a:cubicBezTo>
                  <a:pt x="1727" y="952"/>
                  <a:pt x="1727" y="952"/>
                  <a:pt x="1727" y="952"/>
                </a:cubicBezTo>
                <a:cubicBezTo>
                  <a:pt x="1731" y="956"/>
                  <a:pt x="1734" y="959"/>
                  <a:pt x="1738" y="963"/>
                </a:cubicBezTo>
                <a:cubicBezTo>
                  <a:pt x="1746" y="969"/>
                  <a:pt x="1753" y="976"/>
                  <a:pt x="1760" y="982"/>
                </a:cubicBezTo>
                <a:cubicBezTo>
                  <a:pt x="1768" y="988"/>
                  <a:pt x="1775" y="994"/>
                  <a:pt x="1782" y="999"/>
                </a:cubicBezTo>
                <a:cubicBezTo>
                  <a:pt x="1785" y="1001"/>
                  <a:pt x="1787" y="1003"/>
                  <a:pt x="1789" y="1005"/>
                </a:cubicBezTo>
                <a:cubicBezTo>
                  <a:pt x="1751" y="1007"/>
                  <a:pt x="1713" y="1009"/>
                  <a:pt x="1675" y="1012"/>
                </a:cubicBezTo>
                <a:cubicBezTo>
                  <a:pt x="1596" y="1019"/>
                  <a:pt x="1521" y="1030"/>
                  <a:pt x="1450" y="1043"/>
                </a:cubicBezTo>
                <a:cubicBezTo>
                  <a:pt x="1421" y="1048"/>
                  <a:pt x="1395" y="1060"/>
                  <a:pt x="1371" y="1075"/>
                </a:cubicBezTo>
                <a:cubicBezTo>
                  <a:pt x="1360" y="1082"/>
                  <a:pt x="1349" y="1091"/>
                  <a:pt x="1338" y="1100"/>
                </a:cubicBezTo>
                <a:cubicBezTo>
                  <a:pt x="1336" y="1102"/>
                  <a:pt x="1333" y="1104"/>
                  <a:pt x="1330" y="1107"/>
                </a:cubicBezTo>
                <a:cubicBezTo>
                  <a:pt x="1327" y="1110"/>
                  <a:pt x="1327" y="1110"/>
                  <a:pt x="1327" y="1110"/>
                </a:cubicBezTo>
                <a:cubicBezTo>
                  <a:pt x="1326" y="1111"/>
                  <a:pt x="1326" y="1112"/>
                  <a:pt x="1326" y="1113"/>
                </a:cubicBezTo>
                <a:cubicBezTo>
                  <a:pt x="1325" y="1115"/>
                  <a:pt x="1325" y="1118"/>
                  <a:pt x="1324" y="1120"/>
                </a:cubicBezTo>
                <a:cubicBezTo>
                  <a:pt x="1323" y="1121"/>
                  <a:pt x="1322" y="1123"/>
                  <a:pt x="1321" y="1124"/>
                </a:cubicBezTo>
                <a:cubicBezTo>
                  <a:pt x="1320" y="1125"/>
                  <a:pt x="1319" y="1126"/>
                  <a:pt x="1319" y="1127"/>
                </a:cubicBezTo>
                <a:cubicBezTo>
                  <a:pt x="1309" y="1117"/>
                  <a:pt x="1297" y="1109"/>
                  <a:pt x="1284" y="1107"/>
                </a:cubicBezTo>
                <a:cubicBezTo>
                  <a:pt x="1259" y="1117"/>
                  <a:pt x="1241" y="1124"/>
                  <a:pt x="1215" y="1136"/>
                </a:cubicBezTo>
                <a:cubicBezTo>
                  <a:pt x="1200" y="1109"/>
                  <a:pt x="1200" y="1109"/>
                  <a:pt x="1200" y="1109"/>
                </a:cubicBezTo>
                <a:cubicBezTo>
                  <a:pt x="1219" y="1100"/>
                  <a:pt x="1252" y="1102"/>
                  <a:pt x="1263" y="1082"/>
                </a:cubicBezTo>
                <a:cubicBezTo>
                  <a:pt x="1265" y="1064"/>
                  <a:pt x="1226" y="1046"/>
                  <a:pt x="1228" y="1029"/>
                </a:cubicBezTo>
                <a:cubicBezTo>
                  <a:pt x="1237" y="1025"/>
                  <a:pt x="1247" y="1021"/>
                  <a:pt x="1249" y="1004"/>
                </a:cubicBezTo>
                <a:cubicBezTo>
                  <a:pt x="1222" y="1014"/>
                  <a:pt x="1191" y="1044"/>
                  <a:pt x="1153" y="1045"/>
                </a:cubicBezTo>
                <a:cubicBezTo>
                  <a:pt x="1145" y="1041"/>
                  <a:pt x="1136" y="1036"/>
                  <a:pt x="1127" y="1030"/>
                </a:cubicBezTo>
                <a:cubicBezTo>
                  <a:pt x="1118" y="1023"/>
                  <a:pt x="1109" y="1015"/>
                  <a:pt x="1101" y="1001"/>
                </a:cubicBezTo>
                <a:cubicBezTo>
                  <a:pt x="1095" y="1007"/>
                  <a:pt x="1089" y="1011"/>
                  <a:pt x="1083" y="1015"/>
                </a:cubicBezTo>
                <a:cubicBezTo>
                  <a:pt x="1076" y="1018"/>
                  <a:pt x="1069" y="1022"/>
                  <a:pt x="1062" y="1024"/>
                </a:cubicBezTo>
                <a:cubicBezTo>
                  <a:pt x="1047" y="1028"/>
                  <a:pt x="1031" y="1031"/>
                  <a:pt x="1013" y="1030"/>
                </a:cubicBezTo>
                <a:cubicBezTo>
                  <a:pt x="978" y="1030"/>
                  <a:pt x="936" y="1022"/>
                  <a:pt x="890" y="1009"/>
                </a:cubicBezTo>
                <a:cubicBezTo>
                  <a:pt x="881" y="1005"/>
                  <a:pt x="872" y="1007"/>
                  <a:pt x="861" y="1012"/>
                </a:cubicBezTo>
                <a:cubicBezTo>
                  <a:pt x="855" y="1015"/>
                  <a:pt x="850" y="1019"/>
                  <a:pt x="844" y="1023"/>
                </a:cubicBezTo>
                <a:cubicBezTo>
                  <a:pt x="841" y="1025"/>
                  <a:pt x="839" y="1027"/>
                  <a:pt x="836" y="1030"/>
                </a:cubicBezTo>
                <a:cubicBezTo>
                  <a:pt x="833" y="1032"/>
                  <a:pt x="830" y="1034"/>
                  <a:pt x="827" y="1038"/>
                </a:cubicBezTo>
                <a:cubicBezTo>
                  <a:pt x="819" y="1045"/>
                  <a:pt x="812" y="1052"/>
                  <a:pt x="805" y="1060"/>
                </a:cubicBezTo>
                <a:cubicBezTo>
                  <a:pt x="795" y="1072"/>
                  <a:pt x="795" y="1072"/>
                  <a:pt x="795" y="1072"/>
                </a:cubicBezTo>
                <a:cubicBezTo>
                  <a:pt x="790" y="1078"/>
                  <a:pt x="790" y="1078"/>
                  <a:pt x="790" y="1078"/>
                </a:cubicBezTo>
                <a:cubicBezTo>
                  <a:pt x="788" y="1079"/>
                  <a:pt x="788" y="1079"/>
                  <a:pt x="788" y="1079"/>
                </a:cubicBezTo>
                <a:cubicBezTo>
                  <a:pt x="788" y="1080"/>
                  <a:pt x="787" y="1080"/>
                  <a:pt x="787" y="1081"/>
                </a:cubicBezTo>
                <a:cubicBezTo>
                  <a:pt x="787" y="1081"/>
                  <a:pt x="787" y="1081"/>
                  <a:pt x="787" y="1081"/>
                </a:cubicBezTo>
                <a:cubicBezTo>
                  <a:pt x="786" y="1082"/>
                  <a:pt x="785" y="1082"/>
                  <a:pt x="784" y="1083"/>
                </a:cubicBezTo>
                <a:cubicBezTo>
                  <a:pt x="777" y="1085"/>
                  <a:pt x="777" y="1085"/>
                  <a:pt x="777" y="1085"/>
                </a:cubicBezTo>
                <a:cubicBezTo>
                  <a:pt x="770" y="1088"/>
                  <a:pt x="770" y="1088"/>
                  <a:pt x="770" y="1088"/>
                </a:cubicBezTo>
                <a:cubicBezTo>
                  <a:pt x="767" y="1089"/>
                  <a:pt x="767" y="1089"/>
                  <a:pt x="767" y="1089"/>
                </a:cubicBezTo>
                <a:cubicBezTo>
                  <a:pt x="765" y="1090"/>
                  <a:pt x="765" y="1090"/>
                  <a:pt x="765" y="1090"/>
                </a:cubicBezTo>
                <a:cubicBezTo>
                  <a:pt x="765" y="1090"/>
                  <a:pt x="765" y="1090"/>
                  <a:pt x="765" y="1090"/>
                </a:cubicBezTo>
                <a:cubicBezTo>
                  <a:pt x="768" y="1086"/>
                  <a:pt x="760" y="1095"/>
                  <a:pt x="761" y="1094"/>
                </a:cubicBezTo>
                <a:cubicBezTo>
                  <a:pt x="761" y="1094"/>
                  <a:pt x="761" y="1094"/>
                  <a:pt x="761" y="1094"/>
                </a:cubicBezTo>
                <a:cubicBezTo>
                  <a:pt x="761" y="1094"/>
                  <a:pt x="761" y="1094"/>
                  <a:pt x="761" y="1094"/>
                </a:cubicBezTo>
                <a:cubicBezTo>
                  <a:pt x="759" y="1095"/>
                  <a:pt x="759" y="1095"/>
                  <a:pt x="759" y="1095"/>
                </a:cubicBezTo>
                <a:cubicBezTo>
                  <a:pt x="747" y="1103"/>
                  <a:pt x="735" y="1111"/>
                  <a:pt x="723" y="1121"/>
                </a:cubicBezTo>
                <a:cubicBezTo>
                  <a:pt x="711" y="1130"/>
                  <a:pt x="699" y="1141"/>
                  <a:pt x="687" y="1151"/>
                </a:cubicBezTo>
                <a:cubicBezTo>
                  <a:pt x="681" y="1157"/>
                  <a:pt x="676" y="1163"/>
                  <a:pt x="670" y="1168"/>
                </a:cubicBezTo>
                <a:cubicBezTo>
                  <a:pt x="661" y="1177"/>
                  <a:pt x="661" y="1177"/>
                  <a:pt x="661" y="1177"/>
                </a:cubicBezTo>
                <a:cubicBezTo>
                  <a:pt x="653" y="1186"/>
                  <a:pt x="653" y="1186"/>
                  <a:pt x="653" y="1186"/>
                </a:cubicBezTo>
                <a:cubicBezTo>
                  <a:pt x="608" y="1236"/>
                  <a:pt x="566" y="1299"/>
                  <a:pt x="532" y="1372"/>
                </a:cubicBezTo>
                <a:cubicBezTo>
                  <a:pt x="515" y="1408"/>
                  <a:pt x="500" y="1448"/>
                  <a:pt x="487" y="1489"/>
                </a:cubicBezTo>
                <a:cubicBezTo>
                  <a:pt x="484" y="1499"/>
                  <a:pt x="481" y="1510"/>
                  <a:pt x="478" y="1520"/>
                </a:cubicBezTo>
                <a:cubicBezTo>
                  <a:pt x="473" y="1536"/>
                  <a:pt x="473" y="1536"/>
                  <a:pt x="473" y="1536"/>
                </a:cubicBezTo>
                <a:cubicBezTo>
                  <a:pt x="469" y="1557"/>
                  <a:pt x="469" y="1557"/>
                  <a:pt x="469" y="1557"/>
                </a:cubicBezTo>
                <a:cubicBezTo>
                  <a:pt x="465" y="1578"/>
                  <a:pt x="465" y="1578"/>
                  <a:pt x="465" y="1578"/>
                </a:cubicBezTo>
                <a:cubicBezTo>
                  <a:pt x="461" y="1599"/>
                  <a:pt x="461" y="1599"/>
                  <a:pt x="461" y="1599"/>
                </a:cubicBezTo>
                <a:cubicBezTo>
                  <a:pt x="459" y="1603"/>
                  <a:pt x="458" y="1607"/>
                  <a:pt x="456" y="1611"/>
                </a:cubicBezTo>
                <a:cubicBezTo>
                  <a:pt x="454" y="1614"/>
                  <a:pt x="454" y="1614"/>
                  <a:pt x="454" y="1614"/>
                </a:cubicBezTo>
                <a:cubicBezTo>
                  <a:pt x="454" y="1615"/>
                  <a:pt x="454" y="1615"/>
                  <a:pt x="454" y="1615"/>
                </a:cubicBezTo>
                <a:cubicBezTo>
                  <a:pt x="453" y="1616"/>
                  <a:pt x="453" y="1616"/>
                  <a:pt x="453" y="1616"/>
                </a:cubicBezTo>
                <a:cubicBezTo>
                  <a:pt x="453" y="1616"/>
                  <a:pt x="453" y="1616"/>
                  <a:pt x="453" y="1616"/>
                </a:cubicBezTo>
                <a:cubicBezTo>
                  <a:pt x="453" y="1613"/>
                  <a:pt x="453" y="1646"/>
                  <a:pt x="453" y="1632"/>
                </a:cubicBezTo>
                <a:cubicBezTo>
                  <a:pt x="453" y="1632"/>
                  <a:pt x="453" y="1632"/>
                  <a:pt x="453" y="1632"/>
                </a:cubicBezTo>
                <a:cubicBezTo>
                  <a:pt x="453" y="1633"/>
                  <a:pt x="453" y="1633"/>
                  <a:pt x="453" y="1633"/>
                </a:cubicBezTo>
                <a:cubicBezTo>
                  <a:pt x="450" y="1643"/>
                  <a:pt x="450" y="1643"/>
                  <a:pt x="450" y="1643"/>
                </a:cubicBezTo>
                <a:cubicBezTo>
                  <a:pt x="448" y="1650"/>
                  <a:pt x="446" y="1656"/>
                  <a:pt x="444" y="1663"/>
                </a:cubicBezTo>
                <a:cubicBezTo>
                  <a:pt x="440" y="1677"/>
                  <a:pt x="436" y="1691"/>
                  <a:pt x="432" y="1705"/>
                </a:cubicBezTo>
                <a:cubicBezTo>
                  <a:pt x="428" y="1720"/>
                  <a:pt x="423" y="1735"/>
                  <a:pt x="418" y="1749"/>
                </a:cubicBezTo>
                <a:cubicBezTo>
                  <a:pt x="414" y="1764"/>
                  <a:pt x="409" y="1780"/>
                  <a:pt x="404" y="1796"/>
                </a:cubicBezTo>
                <a:cubicBezTo>
                  <a:pt x="397" y="1804"/>
                  <a:pt x="387" y="1817"/>
                  <a:pt x="376" y="1831"/>
                </a:cubicBezTo>
                <a:cubicBezTo>
                  <a:pt x="366" y="1845"/>
                  <a:pt x="356" y="1858"/>
                  <a:pt x="350" y="1869"/>
                </a:cubicBezTo>
                <a:cubicBezTo>
                  <a:pt x="349" y="1876"/>
                  <a:pt x="348" y="1884"/>
                  <a:pt x="347" y="1892"/>
                </a:cubicBezTo>
                <a:cubicBezTo>
                  <a:pt x="347" y="1896"/>
                  <a:pt x="347" y="1900"/>
                  <a:pt x="347" y="1904"/>
                </a:cubicBezTo>
                <a:cubicBezTo>
                  <a:pt x="346" y="1910"/>
                  <a:pt x="346" y="1910"/>
                  <a:pt x="346" y="1910"/>
                </a:cubicBezTo>
                <a:cubicBezTo>
                  <a:pt x="346" y="1911"/>
                  <a:pt x="346" y="1912"/>
                  <a:pt x="347" y="1914"/>
                </a:cubicBezTo>
                <a:cubicBezTo>
                  <a:pt x="347" y="1918"/>
                  <a:pt x="347" y="1918"/>
                  <a:pt x="347" y="1918"/>
                </a:cubicBezTo>
                <a:cubicBezTo>
                  <a:pt x="348" y="1940"/>
                  <a:pt x="351" y="1963"/>
                  <a:pt x="356" y="1986"/>
                </a:cubicBezTo>
                <a:cubicBezTo>
                  <a:pt x="356" y="1987"/>
                  <a:pt x="356" y="1987"/>
                  <a:pt x="356" y="1987"/>
                </a:cubicBezTo>
                <a:cubicBezTo>
                  <a:pt x="356" y="1987"/>
                  <a:pt x="356" y="1987"/>
                  <a:pt x="356" y="1987"/>
                </a:cubicBezTo>
                <a:cubicBezTo>
                  <a:pt x="356" y="1988"/>
                  <a:pt x="356" y="1988"/>
                  <a:pt x="356" y="1988"/>
                </a:cubicBezTo>
                <a:cubicBezTo>
                  <a:pt x="356" y="1989"/>
                  <a:pt x="356" y="1989"/>
                  <a:pt x="356" y="1989"/>
                </a:cubicBezTo>
                <a:cubicBezTo>
                  <a:pt x="356" y="1992"/>
                  <a:pt x="356" y="1992"/>
                  <a:pt x="356" y="1992"/>
                </a:cubicBezTo>
                <a:cubicBezTo>
                  <a:pt x="356" y="1994"/>
                  <a:pt x="356" y="1994"/>
                  <a:pt x="356" y="1994"/>
                </a:cubicBezTo>
                <a:cubicBezTo>
                  <a:pt x="342" y="2001"/>
                  <a:pt x="328" y="2009"/>
                  <a:pt x="314" y="2017"/>
                </a:cubicBezTo>
                <a:cubicBezTo>
                  <a:pt x="280" y="2036"/>
                  <a:pt x="243" y="2060"/>
                  <a:pt x="205" y="2090"/>
                </a:cubicBezTo>
                <a:cubicBezTo>
                  <a:pt x="167" y="2120"/>
                  <a:pt x="128" y="2157"/>
                  <a:pt x="92" y="2201"/>
                </a:cubicBezTo>
                <a:cubicBezTo>
                  <a:pt x="56" y="2245"/>
                  <a:pt x="23" y="2296"/>
                  <a:pt x="0" y="2350"/>
                </a:cubicBezTo>
                <a:cubicBezTo>
                  <a:pt x="36" y="2302"/>
                  <a:pt x="77" y="2268"/>
                  <a:pt x="114" y="2236"/>
                </a:cubicBezTo>
                <a:cubicBezTo>
                  <a:pt x="152" y="2205"/>
                  <a:pt x="187" y="2177"/>
                  <a:pt x="219" y="2141"/>
                </a:cubicBezTo>
                <a:cubicBezTo>
                  <a:pt x="229" y="2152"/>
                  <a:pt x="251" y="2175"/>
                  <a:pt x="268" y="2162"/>
                </a:cubicBezTo>
                <a:cubicBezTo>
                  <a:pt x="283" y="2153"/>
                  <a:pt x="296" y="2145"/>
                  <a:pt x="309" y="2136"/>
                </a:cubicBezTo>
                <a:cubicBezTo>
                  <a:pt x="322" y="2128"/>
                  <a:pt x="335" y="2120"/>
                  <a:pt x="348" y="2112"/>
                </a:cubicBezTo>
                <a:cubicBezTo>
                  <a:pt x="354" y="2108"/>
                  <a:pt x="360" y="2104"/>
                  <a:pt x="366" y="2100"/>
                </a:cubicBezTo>
                <a:cubicBezTo>
                  <a:pt x="375" y="2095"/>
                  <a:pt x="375" y="2095"/>
                  <a:pt x="375" y="2095"/>
                </a:cubicBezTo>
                <a:cubicBezTo>
                  <a:pt x="377" y="2093"/>
                  <a:pt x="380" y="2092"/>
                  <a:pt x="383" y="2090"/>
                </a:cubicBezTo>
                <a:cubicBezTo>
                  <a:pt x="384" y="2090"/>
                  <a:pt x="385" y="2089"/>
                  <a:pt x="385" y="2089"/>
                </a:cubicBezTo>
                <a:cubicBezTo>
                  <a:pt x="386" y="2089"/>
                  <a:pt x="386" y="2090"/>
                  <a:pt x="386" y="2090"/>
                </a:cubicBezTo>
                <a:cubicBezTo>
                  <a:pt x="387" y="2092"/>
                  <a:pt x="389" y="2094"/>
                  <a:pt x="390" y="2096"/>
                </a:cubicBezTo>
                <a:cubicBezTo>
                  <a:pt x="391" y="2097"/>
                  <a:pt x="391" y="2097"/>
                  <a:pt x="391" y="2097"/>
                </a:cubicBezTo>
                <a:cubicBezTo>
                  <a:pt x="391" y="2097"/>
                  <a:pt x="391" y="2097"/>
                  <a:pt x="391" y="2098"/>
                </a:cubicBezTo>
                <a:cubicBezTo>
                  <a:pt x="393" y="2101"/>
                  <a:pt x="393" y="2101"/>
                  <a:pt x="393" y="2101"/>
                </a:cubicBezTo>
                <a:cubicBezTo>
                  <a:pt x="397" y="2108"/>
                  <a:pt x="397" y="2108"/>
                  <a:pt x="397" y="2108"/>
                </a:cubicBezTo>
                <a:cubicBezTo>
                  <a:pt x="401" y="2115"/>
                  <a:pt x="405" y="2121"/>
                  <a:pt x="409" y="2127"/>
                </a:cubicBezTo>
                <a:cubicBezTo>
                  <a:pt x="403" y="2135"/>
                  <a:pt x="398" y="2144"/>
                  <a:pt x="392" y="2152"/>
                </a:cubicBezTo>
                <a:cubicBezTo>
                  <a:pt x="386" y="2162"/>
                  <a:pt x="380" y="2172"/>
                  <a:pt x="374" y="2181"/>
                </a:cubicBezTo>
                <a:cubicBezTo>
                  <a:pt x="369" y="2192"/>
                  <a:pt x="363" y="2202"/>
                  <a:pt x="357" y="2212"/>
                </a:cubicBezTo>
                <a:cubicBezTo>
                  <a:pt x="349" y="2219"/>
                  <a:pt x="363" y="2248"/>
                  <a:pt x="393" y="2264"/>
                </a:cubicBezTo>
                <a:cubicBezTo>
                  <a:pt x="385" y="2271"/>
                  <a:pt x="377" y="2277"/>
                  <a:pt x="370" y="2284"/>
                </a:cubicBezTo>
                <a:cubicBezTo>
                  <a:pt x="353" y="2298"/>
                  <a:pt x="395" y="2325"/>
                  <a:pt x="378" y="2340"/>
                </a:cubicBezTo>
                <a:cubicBezTo>
                  <a:pt x="374" y="2350"/>
                  <a:pt x="369" y="2360"/>
                  <a:pt x="363" y="2370"/>
                </a:cubicBezTo>
                <a:cubicBezTo>
                  <a:pt x="357" y="2381"/>
                  <a:pt x="351" y="2391"/>
                  <a:pt x="344" y="2401"/>
                </a:cubicBezTo>
                <a:cubicBezTo>
                  <a:pt x="341" y="2406"/>
                  <a:pt x="338" y="2410"/>
                  <a:pt x="334" y="2415"/>
                </a:cubicBezTo>
                <a:cubicBezTo>
                  <a:pt x="323" y="2429"/>
                  <a:pt x="323" y="2429"/>
                  <a:pt x="323" y="2429"/>
                </a:cubicBezTo>
                <a:cubicBezTo>
                  <a:pt x="316" y="2439"/>
                  <a:pt x="308" y="2449"/>
                  <a:pt x="300" y="2458"/>
                </a:cubicBezTo>
                <a:cubicBezTo>
                  <a:pt x="284" y="2476"/>
                  <a:pt x="266" y="2497"/>
                  <a:pt x="248" y="2516"/>
                </a:cubicBezTo>
                <a:cubicBezTo>
                  <a:pt x="241" y="2523"/>
                  <a:pt x="241" y="2523"/>
                  <a:pt x="241" y="2523"/>
                </a:cubicBezTo>
                <a:cubicBezTo>
                  <a:pt x="238" y="2527"/>
                  <a:pt x="238" y="2527"/>
                  <a:pt x="238" y="2527"/>
                </a:cubicBezTo>
                <a:cubicBezTo>
                  <a:pt x="236" y="2528"/>
                  <a:pt x="236" y="2528"/>
                  <a:pt x="236" y="2528"/>
                </a:cubicBezTo>
                <a:cubicBezTo>
                  <a:pt x="230" y="2535"/>
                  <a:pt x="230" y="2535"/>
                  <a:pt x="230" y="2535"/>
                </a:cubicBezTo>
                <a:cubicBezTo>
                  <a:pt x="220" y="2545"/>
                  <a:pt x="220" y="2545"/>
                  <a:pt x="220" y="2545"/>
                </a:cubicBezTo>
                <a:cubicBezTo>
                  <a:pt x="210" y="2555"/>
                  <a:pt x="210" y="2555"/>
                  <a:pt x="210" y="2555"/>
                </a:cubicBezTo>
                <a:cubicBezTo>
                  <a:pt x="208" y="2558"/>
                  <a:pt x="208" y="2558"/>
                  <a:pt x="208" y="2558"/>
                </a:cubicBezTo>
                <a:cubicBezTo>
                  <a:pt x="207" y="2559"/>
                  <a:pt x="207" y="2559"/>
                  <a:pt x="207" y="2559"/>
                </a:cubicBezTo>
                <a:cubicBezTo>
                  <a:pt x="206" y="2560"/>
                  <a:pt x="206" y="2560"/>
                  <a:pt x="206" y="2560"/>
                </a:cubicBezTo>
                <a:cubicBezTo>
                  <a:pt x="206" y="2560"/>
                  <a:pt x="206" y="2560"/>
                  <a:pt x="205" y="2561"/>
                </a:cubicBezTo>
                <a:cubicBezTo>
                  <a:pt x="193" y="2575"/>
                  <a:pt x="193" y="2575"/>
                  <a:pt x="193" y="2575"/>
                </a:cubicBezTo>
                <a:cubicBezTo>
                  <a:pt x="176" y="2595"/>
                  <a:pt x="160" y="2615"/>
                  <a:pt x="145" y="2635"/>
                </a:cubicBezTo>
                <a:cubicBezTo>
                  <a:pt x="133" y="2652"/>
                  <a:pt x="121" y="2670"/>
                  <a:pt x="109" y="2688"/>
                </a:cubicBezTo>
                <a:cubicBezTo>
                  <a:pt x="103" y="2696"/>
                  <a:pt x="98" y="2706"/>
                  <a:pt x="93" y="2715"/>
                </a:cubicBezTo>
                <a:cubicBezTo>
                  <a:pt x="87" y="2725"/>
                  <a:pt x="82" y="2734"/>
                  <a:pt x="77" y="2744"/>
                </a:cubicBezTo>
                <a:cubicBezTo>
                  <a:pt x="67" y="2763"/>
                  <a:pt x="58" y="2783"/>
                  <a:pt x="50" y="2803"/>
                </a:cubicBezTo>
                <a:cubicBezTo>
                  <a:pt x="17" y="2884"/>
                  <a:pt x="2" y="2973"/>
                  <a:pt x="7" y="3054"/>
                </a:cubicBezTo>
                <a:cubicBezTo>
                  <a:pt x="13" y="3034"/>
                  <a:pt x="21" y="3015"/>
                  <a:pt x="28" y="2998"/>
                </a:cubicBezTo>
                <a:cubicBezTo>
                  <a:pt x="30" y="2994"/>
                  <a:pt x="32" y="2989"/>
                  <a:pt x="34" y="2985"/>
                </a:cubicBezTo>
                <a:cubicBezTo>
                  <a:pt x="36" y="2981"/>
                  <a:pt x="38" y="2976"/>
                  <a:pt x="40" y="2972"/>
                </a:cubicBezTo>
                <a:cubicBezTo>
                  <a:pt x="44" y="2964"/>
                  <a:pt x="48" y="2955"/>
                  <a:pt x="52" y="2947"/>
                </a:cubicBezTo>
                <a:cubicBezTo>
                  <a:pt x="56" y="2939"/>
                  <a:pt x="60" y="2930"/>
                  <a:pt x="63" y="2922"/>
                </a:cubicBezTo>
                <a:cubicBezTo>
                  <a:pt x="67" y="2913"/>
                  <a:pt x="71" y="2905"/>
                  <a:pt x="74" y="2896"/>
                </a:cubicBezTo>
                <a:cubicBezTo>
                  <a:pt x="77" y="2887"/>
                  <a:pt x="80" y="2878"/>
                  <a:pt x="82" y="2869"/>
                </a:cubicBezTo>
                <a:cubicBezTo>
                  <a:pt x="85" y="2859"/>
                  <a:pt x="87" y="2850"/>
                  <a:pt x="89" y="2839"/>
                </a:cubicBezTo>
                <a:cubicBezTo>
                  <a:pt x="104" y="2844"/>
                  <a:pt x="135" y="2855"/>
                  <a:pt x="142" y="2837"/>
                </a:cubicBezTo>
                <a:cubicBezTo>
                  <a:pt x="156" y="2811"/>
                  <a:pt x="171" y="2784"/>
                  <a:pt x="185" y="2758"/>
                </a:cubicBezTo>
                <a:cubicBezTo>
                  <a:pt x="192" y="2744"/>
                  <a:pt x="200" y="2732"/>
                  <a:pt x="208" y="2720"/>
                </a:cubicBezTo>
                <a:cubicBezTo>
                  <a:pt x="215" y="2708"/>
                  <a:pt x="223" y="2697"/>
                  <a:pt x="231" y="2685"/>
                </a:cubicBezTo>
                <a:cubicBezTo>
                  <a:pt x="241" y="2673"/>
                  <a:pt x="251" y="2661"/>
                  <a:pt x="262" y="2650"/>
                </a:cubicBezTo>
                <a:cubicBezTo>
                  <a:pt x="267" y="2644"/>
                  <a:pt x="272" y="2639"/>
                  <a:pt x="278" y="2635"/>
                </a:cubicBezTo>
                <a:cubicBezTo>
                  <a:pt x="283" y="2630"/>
                  <a:pt x="290" y="2624"/>
                  <a:pt x="291" y="2624"/>
                </a:cubicBezTo>
                <a:cubicBezTo>
                  <a:pt x="304" y="2620"/>
                  <a:pt x="318" y="2620"/>
                  <a:pt x="335" y="2624"/>
                </a:cubicBezTo>
                <a:cubicBezTo>
                  <a:pt x="337" y="2625"/>
                  <a:pt x="340" y="2625"/>
                  <a:pt x="343" y="2626"/>
                </a:cubicBezTo>
                <a:cubicBezTo>
                  <a:pt x="344" y="2627"/>
                  <a:pt x="346" y="2627"/>
                  <a:pt x="347" y="2628"/>
                </a:cubicBezTo>
                <a:cubicBezTo>
                  <a:pt x="350" y="2628"/>
                  <a:pt x="350" y="2628"/>
                  <a:pt x="350" y="2628"/>
                </a:cubicBezTo>
                <a:cubicBezTo>
                  <a:pt x="350" y="2628"/>
                  <a:pt x="350" y="2628"/>
                  <a:pt x="350" y="2628"/>
                </a:cubicBezTo>
                <a:cubicBezTo>
                  <a:pt x="349" y="2629"/>
                  <a:pt x="357" y="2621"/>
                  <a:pt x="354" y="2625"/>
                </a:cubicBezTo>
                <a:cubicBezTo>
                  <a:pt x="354" y="2625"/>
                  <a:pt x="354" y="2625"/>
                  <a:pt x="354" y="2625"/>
                </a:cubicBezTo>
                <a:cubicBezTo>
                  <a:pt x="354" y="2625"/>
                  <a:pt x="354" y="2625"/>
                  <a:pt x="354" y="2625"/>
                </a:cubicBezTo>
                <a:cubicBezTo>
                  <a:pt x="354" y="2625"/>
                  <a:pt x="354" y="2625"/>
                  <a:pt x="354" y="2625"/>
                </a:cubicBezTo>
                <a:cubicBezTo>
                  <a:pt x="354" y="2625"/>
                  <a:pt x="354" y="2625"/>
                  <a:pt x="354" y="2625"/>
                </a:cubicBezTo>
                <a:cubicBezTo>
                  <a:pt x="355" y="2625"/>
                  <a:pt x="355" y="2625"/>
                  <a:pt x="355" y="2625"/>
                </a:cubicBezTo>
                <a:cubicBezTo>
                  <a:pt x="356" y="2625"/>
                  <a:pt x="356" y="2625"/>
                  <a:pt x="356" y="2625"/>
                </a:cubicBezTo>
                <a:cubicBezTo>
                  <a:pt x="364" y="2627"/>
                  <a:pt x="372" y="2629"/>
                  <a:pt x="381" y="2630"/>
                </a:cubicBezTo>
                <a:cubicBezTo>
                  <a:pt x="397" y="2633"/>
                  <a:pt x="414" y="2632"/>
                  <a:pt x="426" y="2620"/>
                </a:cubicBezTo>
                <a:cubicBezTo>
                  <a:pt x="426" y="2620"/>
                  <a:pt x="426" y="2620"/>
                  <a:pt x="426" y="2620"/>
                </a:cubicBezTo>
                <a:cubicBezTo>
                  <a:pt x="402" y="2645"/>
                  <a:pt x="402" y="2645"/>
                  <a:pt x="402" y="2645"/>
                </a:cubicBezTo>
                <a:cubicBezTo>
                  <a:pt x="412" y="2652"/>
                  <a:pt x="429" y="2666"/>
                  <a:pt x="436" y="2672"/>
                </a:cubicBezTo>
                <a:cubicBezTo>
                  <a:pt x="427" y="2676"/>
                  <a:pt x="413" y="2674"/>
                  <a:pt x="398" y="2672"/>
                </a:cubicBezTo>
                <a:cubicBezTo>
                  <a:pt x="393" y="2703"/>
                  <a:pt x="370" y="2746"/>
                  <a:pt x="345" y="2781"/>
                </a:cubicBezTo>
                <a:cubicBezTo>
                  <a:pt x="320" y="2816"/>
                  <a:pt x="293" y="2843"/>
                  <a:pt x="282" y="2841"/>
                </a:cubicBezTo>
                <a:cubicBezTo>
                  <a:pt x="275" y="2848"/>
                  <a:pt x="259" y="2859"/>
                  <a:pt x="238" y="2870"/>
                </a:cubicBezTo>
                <a:cubicBezTo>
                  <a:pt x="218" y="2882"/>
                  <a:pt x="193" y="2894"/>
                  <a:pt x="167" y="2906"/>
                </a:cubicBezTo>
                <a:cubicBezTo>
                  <a:pt x="156" y="2910"/>
                  <a:pt x="146" y="2914"/>
                  <a:pt x="136" y="2917"/>
                </a:cubicBezTo>
                <a:cubicBezTo>
                  <a:pt x="126" y="2921"/>
                  <a:pt x="117" y="2925"/>
                  <a:pt x="109" y="2929"/>
                </a:cubicBezTo>
                <a:cubicBezTo>
                  <a:pt x="93" y="2937"/>
                  <a:pt x="81" y="2946"/>
                  <a:pt x="75" y="2952"/>
                </a:cubicBezTo>
                <a:cubicBezTo>
                  <a:pt x="53" y="2961"/>
                  <a:pt x="48" y="2989"/>
                  <a:pt x="55" y="3026"/>
                </a:cubicBezTo>
                <a:cubicBezTo>
                  <a:pt x="56" y="3044"/>
                  <a:pt x="59" y="3064"/>
                  <a:pt x="62" y="3085"/>
                </a:cubicBezTo>
                <a:cubicBezTo>
                  <a:pt x="62" y="3090"/>
                  <a:pt x="63" y="3095"/>
                  <a:pt x="64" y="3101"/>
                </a:cubicBezTo>
                <a:cubicBezTo>
                  <a:pt x="64" y="3104"/>
                  <a:pt x="65" y="3106"/>
                  <a:pt x="65" y="3109"/>
                </a:cubicBezTo>
                <a:cubicBezTo>
                  <a:pt x="65" y="3111"/>
                  <a:pt x="66" y="3112"/>
                  <a:pt x="67" y="3114"/>
                </a:cubicBezTo>
                <a:cubicBezTo>
                  <a:pt x="69" y="3119"/>
                  <a:pt x="69" y="3119"/>
                  <a:pt x="69" y="3119"/>
                </a:cubicBezTo>
                <a:cubicBezTo>
                  <a:pt x="76" y="3131"/>
                  <a:pt x="83" y="3144"/>
                  <a:pt x="91" y="3157"/>
                </a:cubicBezTo>
                <a:cubicBezTo>
                  <a:pt x="104" y="3175"/>
                  <a:pt x="119" y="3192"/>
                  <a:pt x="134" y="3209"/>
                </a:cubicBezTo>
                <a:cubicBezTo>
                  <a:pt x="140" y="3216"/>
                  <a:pt x="140" y="3216"/>
                  <a:pt x="140" y="3216"/>
                </a:cubicBezTo>
                <a:cubicBezTo>
                  <a:pt x="145" y="3222"/>
                  <a:pt x="145" y="3222"/>
                  <a:pt x="145" y="3222"/>
                </a:cubicBezTo>
                <a:cubicBezTo>
                  <a:pt x="155" y="3233"/>
                  <a:pt x="155" y="3233"/>
                  <a:pt x="155" y="3233"/>
                </a:cubicBezTo>
                <a:cubicBezTo>
                  <a:pt x="161" y="3241"/>
                  <a:pt x="167" y="3248"/>
                  <a:pt x="173" y="3255"/>
                </a:cubicBezTo>
                <a:cubicBezTo>
                  <a:pt x="186" y="3269"/>
                  <a:pt x="198" y="3281"/>
                  <a:pt x="209" y="3292"/>
                </a:cubicBezTo>
                <a:cubicBezTo>
                  <a:pt x="221" y="3303"/>
                  <a:pt x="232" y="3312"/>
                  <a:pt x="241" y="3318"/>
                </a:cubicBezTo>
                <a:cubicBezTo>
                  <a:pt x="284" y="3356"/>
                  <a:pt x="228" y="3394"/>
                  <a:pt x="220" y="3440"/>
                </a:cubicBezTo>
                <a:cubicBezTo>
                  <a:pt x="245" y="3436"/>
                  <a:pt x="262" y="3446"/>
                  <a:pt x="279" y="3457"/>
                </a:cubicBezTo>
                <a:cubicBezTo>
                  <a:pt x="296" y="3467"/>
                  <a:pt x="313" y="3477"/>
                  <a:pt x="339" y="3473"/>
                </a:cubicBezTo>
                <a:cubicBezTo>
                  <a:pt x="338" y="3477"/>
                  <a:pt x="346" y="3482"/>
                  <a:pt x="361" y="3487"/>
                </a:cubicBezTo>
                <a:cubicBezTo>
                  <a:pt x="375" y="3492"/>
                  <a:pt x="394" y="3498"/>
                  <a:pt x="417" y="3503"/>
                </a:cubicBezTo>
                <a:cubicBezTo>
                  <a:pt x="461" y="3514"/>
                  <a:pt x="515" y="3524"/>
                  <a:pt x="551" y="3528"/>
                </a:cubicBezTo>
                <a:cubicBezTo>
                  <a:pt x="551" y="3528"/>
                  <a:pt x="577" y="3515"/>
                  <a:pt x="649" y="3523"/>
                </a:cubicBezTo>
                <a:cubicBezTo>
                  <a:pt x="673" y="3525"/>
                  <a:pt x="674" y="3509"/>
                  <a:pt x="676" y="3494"/>
                </a:cubicBezTo>
                <a:cubicBezTo>
                  <a:pt x="674" y="3509"/>
                  <a:pt x="674" y="3509"/>
                  <a:pt x="673" y="3525"/>
                </a:cubicBezTo>
                <a:cubicBezTo>
                  <a:pt x="699" y="3496"/>
                  <a:pt x="742" y="3530"/>
                  <a:pt x="767" y="3517"/>
                </a:cubicBezTo>
                <a:cubicBezTo>
                  <a:pt x="766" y="3532"/>
                  <a:pt x="766" y="3532"/>
                  <a:pt x="764" y="3548"/>
                </a:cubicBezTo>
                <a:cubicBezTo>
                  <a:pt x="813" y="3521"/>
                  <a:pt x="857" y="3555"/>
                  <a:pt x="905" y="3543"/>
                </a:cubicBezTo>
                <a:cubicBezTo>
                  <a:pt x="903" y="3559"/>
                  <a:pt x="903" y="3559"/>
                  <a:pt x="902" y="3574"/>
                </a:cubicBezTo>
                <a:cubicBezTo>
                  <a:pt x="914" y="3575"/>
                  <a:pt x="925" y="3576"/>
                  <a:pt x="934" y="3579"/>
                </a:cubicBezTo>
                <a:cubicBezTo>
                  <a:pt x="942" y="3581"/>
                  <a:pt x="948" y="3585"/>
                  <a:pt x="947" y="3593"/>
                </a:cubicBezTo>
                <a:cubicBezTo>
                  <a:pt x="946" y="3608"/>
                  <a:pt x="946" y="3608"/>
                  <a:pt x="945" y="3624"/>
                </a:cubicBezTo>
                <a:cubicBezTo>
                  <a:pt x="967" y="3641"/>
                  <a:pt x="1015" y="3613"/>
                  <a:pt x="1012" y="3643"/>
                </a:cubicBezTo>
                <a:cubicBezTo>
                  <a:pt x="1014" y="3628"/>
                  <a:pt x="1014" y="3628"/>
                  <a:pt x="1015" y="3613"/>
                </a:cubicBezTo>
                <a:cubicBezTo>
                  <a:pt x="1060" y="3616"/>
                  <a:pt x="1100" y="3622"/>
                  <a:pt x="1137" y="3630"/>
                </a:cubicBezTo>
                <a:cubicBezTo>
                  <a:pt x="1155" y="3634"/>
                  <a:pt x="1173" y="3639"/>
                  <a:pt x="1190" y="3643"/>
                </a:cubicBezTo>
                <a:cubicBezTo>
                  <a:pt x="1199" y="3646"/>
                  <a:pt x="1208" y="3648"/>
                  <a:pt x="1216" y="3651"/>
                </a:cubicBezTo>
                <a:cubicBezTo>
                  <a:pt x="1224" y="3653"/>
                  <a:pt x="1232" y="3655"/>
                  <a:pt x="1241" y="3658"/>
                </a:cubicBezTo>
                <a:cubicBezTo>
                  <a:pt x="1284" y="3675"/>
                  <a:pt x="1330" y="3687"/>
                  <a:pt x="1378" y="3695"/>
                </a:cubicBezTo>
                <a:cubicBezTo>
                  <a:pt x="1427" y="3703"/>
                  <a:pt x="1477" y="3707"/>
                  <a:pt x="1528" y="3708"/>
                </a:cubicBezTo>
                <a:cubicBezTo>
                  <a:pt x="1541" y="3708"/>
                  <a:pt x="1554" y="3708"/>
                  <a:pt x="1566" y="3708"/>
                </a:cubicBezTo>
                <a:cubicBezTo>
                  <a:pt x="1579" y="3708"/>
                  <a:pt x="1591" y="3708"/>
                  <a:pt x="1604" y="3708"/>
                </a:cubicBezTo>
                <a:cubicBezTo>
                  <a:pt x="1617" y="3707"/>
                  <a:pt x="1630" y="3707"/>
                  <a:pt x="1642" y="3706"/>
                </a:cubicBezTo>
                <a:cubicBezTo>
                  <a:pt x="1654" y="3706"/>
                  <a:pt x="1665" y="3705"/>
                  <a:pt x="1677" y="3704"/>
                </a:cubicBezTo>
                <a:cubicBezTo>
                  <a:pt x="1689" y="3703"/>
                  <a:pt x="1700" y="3702"/>
                  <a:pt x="1712" y="3702"/>
                </a:cubicBezTo>
                <a:cubicBezTo>
                  <a:pt x="1723" y="3701"/>
                  <a:pt x="1734" y="3700"/>
                  <a:pt x="1745" y="3699"/>
                </a:cubicBezTo>
                <a:cubicBezTo>
                  <a:pt x="1765" y="3697"/>
                  <a:pt x="1786" y="3695"/>
                  <a:pt x="1806" y="3693"/>
                </a:cubicBezTo>
                <a:cubicBezTo>
                  <a:pt x="1823" y="3694"/>
                  <a:pt x="1844" y="3666"/>
                  <a:pt x="1831" y="3633"/>
                </a:cubicBezTo>
                <a:cubicBezTo>
                  <a:pt x="1840" y="3634"/>
                  <a:pt x="1847" y="3635"/>
                  <a:pt x="1855" y="3636"/>
                </a:cubicBezTo>
                <a:cubicBezTo>
                  <a:pt x="1864" y="3637"/>
                  <a:pt x="1872" y="3638"/>
                  <a:pt x="1880" y="3639"/>
                </a:cubicBezTo>
                <a:cubicBezTo>
                  <a:pt x="1888" y="3640"/>
                  <a:pt x="1893" y="3638"/>
                  <a:pt x="1897" y="3634"/>
                </a:cubicBezTo>
                <a:cubicBezTo>
                  <a:pt x="1901" y="3631"/>
                  <a:pt x="1904" y="3625"/>
                  <a:pt x="1907" y="3620"/>
                </a:cubicBezTo>
                <a:cubicBezTo>
                  <a:pt x="1912" y="3609"/>
                  <a:pt x="1918" y="3598"/>
                  <a:pt x="1933" y="3601"/>
                </a:cubicBezTo>
                <a:cubicBezTo>
                  <a:pt x="1940" y="3600"/>
                  <a:pt x="1947" y="3599"/>
                  <a:pt x="1954" y="3598"/>
                </a:cubicBezTo>
                <a:cubicBezTo>
                  <a:pt x="1961" y="3597"/>
                  <a:pt x="1968" y="3597"/>
                  <a:pt x="1975" y="3597"/>
                </a:cubicBezTo>
                <a:cubicBezTo>
                  <a:pt x="1982" y="3597"/>
                  <a:pt x="1990" y="3597"/>
                  <a:pt x="1997" y="3597"/>
                </a:cubicBezTo>
                <a:cubicBezTo>
                  <a:pt x="2008" y="3597"/>
                  <a:pt x="2008" y="3597"/>
                  <a:pt x="2008" y="3597"/>
                </a:cubicBezTo>
                <a:cubicBezTo>
                  <a:pt x="2013" y="3597"/>
                  <a:pt x="2013" y="3597"/>
                  <a:pt x="2013" y="3597"/>
                </a:cubicBezTo>
                <a:cubicBezTo>
                  <a:pt x="2016" y="3597"/>
                  <a:pt x="2016" y="3597"/>
                  <a:pt x="2016" y="3597"/>
                </a:cubicBezTo>
                <a:cubicBezTo>
                  <a:pt x="2019" y="3597"/>
                  <a:pt x="2019" y="3597"/>
                  <a:pt x="2019" y="3597"/>
                </a:cubicBezTo>
                <a:cubicBezTo>
                  <a:pt x="2055" y="3600"/>
                  <a:pt x="2091" y="3603"/>
                  <a:pt x="2126" y="3608"/>
                </a:cubicBezTo>
                <a:cubicBezTo>
                  <a:pt x="2135" y="3609"/>
                  <a:pt x="2143" y="3611"/>
                  <a:pt x="2151" y="3612"/>
                </a:cubicBezTo>
                <a:cubicBezTo>
                  <a:pt x="2176" y="3616"/>
                  <a:pt x="2176" y="3616"/>
                  <a:pt x="2176" y="3616"/>
                </a:cubicBezTo>
                <a:cubicBezTo>
                  <a:pt x="2193" y="3619"/>
                  <a:pt x="2209" y="3622"/>
                  <a:pt x="2225" y="3626"/>
                </a:cubicBezTo>
                <a:cubicBezTo>
                  <a:pt x="2242" y="3629"/>
                  <a:pt x="2258" y="3633"/>
                  <a:pt x="2274" y="3637"/>
                </a:cubicBezTo>
                <a:cubicBezTo>
                  <a:pt x="2278" y="3638"/>
                  <a:pt x="2282" y="3639"/>
                  <a:pt x="2286" y="3640"/>
                </a:cubicBezTo>
                <a:cubicBezTo>
                  <a:pt x="2287" y="3641"/>
                  <a:pt x="2287" y="3642"/>
                  <a:pt x="2287" y="3643"/>
                </a:cubicBezTo>
                <a:cubicBezTo>
                  <a:pt x="2294" y="3642"/>
                  <a:pt x="2294" y="3642"/>
                  <a:pt x="2294" y="3642"/>
                </a:cubicBezTo>
                <a:cubicBezTo>
                  <a:pt x="2304" y="3644"/>
                  <a:pt x="2314" y="3647"/>
                  <a:pt x="2323" y="3649"/>
                </a:cubicBezTo>
                <a:cubicBezTo>
                  <a:pt x="2333" y="3652"/>
                  <a:pt x="2343" y="3654"/>
                  <a:pt x="2353" y="3657"/>
                </a:cubicBezTo>
                <a:cubicBezTo>
                  <a:pt x="2354" y="3662"/>
                  <a:pt x="2354" y="3662"/>
                  <a:pt x="2354" y="3662"/>
                </a:cubicBezTo>
                <a:cubicBezTo>
                  <a:pt x="2252" y="3681"/>
                  <a:pt x="2252" y="3681"/>
                  <a:pt x="2252" y="3681"/>
                </a:cubicBezTo>
                <a:cubicBezTo>
                  <a:pt x="2218" y="3686"/>
                  <a:pt x="2185" y="3694"/>
                  <a:pt x="2151" y="3700"/>
                </a:cubicBezTo>
                <a:cubicBezTo>
                  <a:pt x="1960" y="3737"/>
                  <a:pt x="1960" y="3737"/>
                  <a:pt x="1960" y="3737"/>
                </a:cubicBezTo>
                <a:cubicBezTo>
                  <a:pt x="1963" y="3752"/>
                  <a:pt x="1967" y="3767"/>
                  <a:pt x="1997" y="3761"/>
                </a:cubicBezTo>
                <a:cubicBezTo>
                  <a:pt x="1990" y="3763"/>
                  <a:pt x="1983" y="3764"/>
                  <a:pt x="1976" y="3765"/>
                </a:cubicBezTo>
                <a:cubicBezTo>
                  <a:pt x="1969" y="3767"/>
                  <a:pt x="1962" y="3768"/>
                  <a:pt x="1955" y="3769"/>
                </a:cubicBezTo>
                <a:cubicBezTo>
                  <a:pt x="1942" y="3771"/>
                  <a:pt x="1928" y="3773"/>
                  <a:pt x="1915" y="3776"/>
                </a:cubicBezTo>
                <a:cubicBezTo>
                  <a:pt x="1902" y="3780"/>
                  <a:pt x="1888" y="3783"/>
                  <a:pt x="1875" y="3787"/>
                </a:cubicBezTo>
                <a:cubicBezTo>
                  <a:pt x="1862" y="3791"/>
                  <a:pt x="1849" y="3797"/>
                  <a:pt x="1835" y="3802"/>
                </a:cubicBezTo>
                <a:cubicBezTo>
                  <a:pt x="1815" y="3810"/>
                  <a:pt x="1815" y="3810"/>
                  <a:pt x="1815" y="3810"/>
                </a:cubicBezTo>
                <a:cubicBezTo>
                  <a:pt x="1794" y="3819"/>
                  <a:pt x="1794" y="3819"/>
                  <a:pt x="1794" y="3819"/>
                </a:cubicBezTo>
                <a:cubicBezTo>
                  <a:pt x="1779" y="3825"/>
                  <a:pt x="1765" y="3832"/>
                  <a:pt x="1750" y="3838"/>
                </a:cubicBezTo>
                <a:cubicBezTo>
                  <a:pt x="1743" y="3841"/>
                  <a:pt x="1735" y="3844"/>
                  <a:pt x="1728" y="3847"/>
                </a:cubicBezTo>
                <a:cubicBezTo>
                  <a:pt x="1724" y="3849"/>
                  <a:pt x="1720" y="3850"/>
                  <a:pt x="1716" y="3852"/>
                </a:cubicBezTo>
                <a:cubicBezTo>
                  <a:pt x="1707" y="3856"/>
                  <a:pt x="1707" y="3856"/>
                  <a:pt x="1707" y="3856"/>
                </a:cubicBezTo>
                <a:cubicBezTo>
                  <a:pt x="1700" y="3859"/>
                  <a:pt x="1693" y="3863"/>
                  <a:pt x="1687" y="3866"/>
                </a:cubicBezTo>
                <a:cubicBezTo>
                  <a:pt x="1680" y="3869"/>
                  <a:pt x="1674" y="3872"/>
                  <a:pt x="1666" y="3875"/>
                </a:cubicBezTo>
                <a:cubicBezTo>
                  <a:pt x="1659" y="3879"/>
                  <a:pt x="1652" y="3882"/>
                  <a:pt x="1645" y="3885"/>
                </a:cubicBezTo>
                <a:cubicBezTo>
                  <a:pt x="1638" y="3889"/>
                  <a:pt x="1632" y="3892"/>
                  <a:pt x="1625" y="3896"/>
                </a:cubicBezTo>
                <a:cubicBezTo>
                  <a:pt x="1612" y="3907"/>
                  <a:pt x="1616" y="3922"/>
                  <a:pt x="1636" y="3933"/>
                </a:cubicBezTo>
                <a:cubicBezTo>
                  <a:pt x="1655" y="3944"/>
                  <a:pt x="1702" y="3947"/>
                  <a:pt x="1745" y="3941"/>
                </a:cubicBezTo>
                <a:cubicBezTo>
                  <a:pt x="1758" y="3936"/>
                  <a:pt x="1770" y="3932"/>
                  <a:pt x="1782" y="3928"/>
                </a:cubicBezTo>
                <a:cubicBezTo>
                  <a:pt x="1794" y="3923"/>
                  <a:pt x="1805" y="3919"/>
                  <a:pt x="1816" y="3915"/>
                </a:cubicBezTo>
                <a:cubicBezTo>
                  <a:pt x="1834" y="3907"/>
                  <a:pt x="1852" y="3899"/>
                  <a:pt x="1870" y="3892"/>
                </a:cubicBezTo>
                <a:cubicBezTo>
                  <a:pt x="1885" y="3886"/>
                  <a:pt x="1898" y="3881"/>
                  <a:pt x="1913" y="3876"/>
                </a:cubicBezTo>
                <a:cubicBezTo>
                  <a:pt x="1921" y="3873"/>
                  <a:pt x="1929" y="3871"/>
                  <a:pt x="1937" y="3868"/>
                </a:cubicBezTo>
                <a:cubicBezTo>
                  <a:pt x="1945" y="3866"/>
                  <a:pt x="1953" y="3864"/>
                  <a:pt x="1962" y="3862"/>
                </a:cubicBezTo>
                <a:cubicBezTo>
                  <a:pt x="1970" y="3892"/>
                  <a:pt x="1970" y="3892"/>
                  <a:pt x="1970" y="3892"/>
                </a:cubicBezTo>
                <a:cubicBezTo>
                  <a:pt x="1947" y="3896"/>
                  <a:pt x="1919" y="3902"/>
                  <a:pt x="1892" y="3911"/>
                </a:cubicBezTo>
                <a:cubicBezTo>
                  <a:pt x="1885" y="3913"/>
                  <a:pt x="1878" y="3915"/>
                  <a:pt x="1869" y="3919"/>
                </a:cubicBezTo>
                <a:cubicBezTo>
                  <a:pt x="1865" y="3921"/>
                  <a:pt x="1861" y="3922"/>
                  <a:pt x="1856" y="3924"/>
                </a:cubicBezTo>
                <a:cubicBezTo>
                  <a:pt x="1852" y="3926"/>
                  <a:pt x="1847" y="3928"/>
                  <a:pt x="1843" y="3930"/>
                </a:cubicBezTo>
                <a:cubicBezTo>
                  <a:pt x="1839" y="3932"/>
                  <a:pt x="1834" y="3934"/>
                  <a:pt x="1830" y="3936"/>
                </a:cubicBezTo>
                <a:cubicBezTo>
                  <a:pt x="1825" y="3938"/>
                  <a:pt x="1821" y="3941"/>
                  <a:pt x="1816" y="3943"/>
                </a:cubicBezTo>
                <a:cubicBezTo>
                  <a:pt x="1807" y="3947"/>
                  <a:pt x="1799" y="3952"/>
                  <a:pt x="1791" y="3957"/>
                </a:cubicBezTo>
                <a:cubicBezTo>
                  <a:pt x="1783" y="3964"/>
                  <a:pt x="1785" y="3969"/>
                  <a:pt x="1791" y="3972"/>
                </a:cubicBezTo>
                <a:cubicBezTo>
                  <a:pt x="1795" y="3974"/>
                  <a:pt x="1800" y="3975"/>
                  <a:pt x="1805" y="3976"/>
                </a:cubicBezTo>
                <a:cubicBezTo>
                  <a:pt x="1810" y="3977"/>
                  <a:pt x="1815" y="3978"/>
                  <a:pt x="1821" y="3979"/>
                </a:cubicBezTo>
                <a:cubicBezTo>
                  <a:pt x="1832" y="3981"/>
                  <a:pt x="1843" y="3983"/>
                  <a:pt x="1850" y="3986"/>
                </a:cubicBezTo>
                <a:cubicBezTo>
                  <a:pt x="1853" y="3988"/>
                  <a:pt x="1855" y="3990"/>
                  <a:pt x="1855" y="3992"/>
                </a:cubicBezTo>
                <a:cubicBezTo>
                  <a:pt x="1856" y="3994"/>
                  <a:pt x="1855" y="3997"/>
                  <a:pt x="1851" y="4001"/>
                </a:cubicBezTo>
                <a:cubicBezTo>
                  <a:pt x="1842" y="4004"/>
                  <a:pt x="1833" y="4008"/>
                  <a:pt x="1824" y="4012"/>
                </a:cubicBezTo>
                <a:cubicBezTo>
                  <a:pt x="1817" y="4014"/>
                  <a:pt x="1817" y="4014"/>
                  <a:pt x="1817" y="4014"/>
                </a:cubicBezTo>
                <a:cubicBezTo>
                  <a:pt x="1810" y="4017"/>
                  <a:pt x="1810" y="4017"/>
                  <a:pt x="1810" y="4017"/>
                </a:cubicBezTo>
                <a:cubicBezTo>
                  <a:pt x="1805" y="4019"/>
                  <a:pt x="1800" y="4021"/>
                  <a:pt x="1795" y="4024"/>
                </a:cubicBezTo>
                <a:cubicBezTo>
                  <a:pt x="1790" y="4026"/>
                  <a:pt x="1785" y="4028"/>
                  <a:pt x="1780" y="4031"/>
                </a:cubicBezTo>
                <a:cubicBezTo>
                  <a:pt x="1778" y="4032"/>
                  <a:pt x="1778" y="4032"/>
                  <a:pt x="1778" y="4032"/>
                </a:cubicBezTo>
                <a:cubicBezTo>
                  <a:pt x="1777" y="4032"/>
                  <a:pt x="1777" y="4032"/>
                  <a:pt x="1777" y="4032"/>
                </a:cubicBezTo>
                <a:cubicBezTo>
                  <a:pt x="1777" y="4032"/>
                  <a:pt x="1777" y="4032"/>
                  <a:pt x="1777" y="4032"/>
                </a:cubicBezTo>
                <a:cubicBezTo>
                  <a:pt x="1776" y="4032"/>
                  <a:pt x="1776" y="4032"/>
                  <a:pt x="1776" y="4032"/>
                </a:cubicBezTo>
                <a:cubicBezTo>
                  <a:pt x="1776" y="4033"/>
                  <a:pt x="1776" y="4033"/>
                  <a:pt x="1776" y="4033"/>
                </a:cubicBezTo>
                <a:cubicBezTo>
                  <a:pt x="1776" y="4033"/>
                  <a:pt x="1782" y="4031"/>
                  <a:pt x="1779" y="4032"/>
                </a:cubicBezTo>
                <a:cubicBezTo>
                  <a:pt x="1779" y="4032"/>
                  <a:pt x="1779" y="4032"/>
                  <a:pt x="1779" y="4032"/>
                </a:cubicBezTo>
                <a:cubicBezTo>
                  <a:pt x="1779" y="4032"/>
                  <a:pt x="1779" y="4032"/>
                  <a:pt x="1779" y="4032"/>
                </a:cubicBezTo>
                <a:cubicBezTo>
                  <a:pt x="1777" y="4033"/>
                  <a:pt x="1777" y="4033"/>
                  <a:pt x="1777" y="4033"/>
                </a:cubicBezTo>
                <a:cubicBezTo>
                  <a:pt x="1775" y="4034"/>
                  <a:pt x="1773" y="4035"/>
                  <a:pt x="1772" y="4036"/>
                </a:cubicBezTo>
                <a:cubicBezTo>
                  <a:pt x="1765" y="4041"/>
                  <a:pt x="1759" y="4046"/>
                  <a:pt x="1753" y="4052"/>
                </a:cubicBezTo>
                <a:cubicBezTo>
                  <a:pt x="1758" y="4050"/>
                  <a:pt x="1764" y="4048"/>
                  <a:pt x="1769" y="4046"/>
                </a:cubicBezTo>
                <a:cubicBezTo>
                  <a:pt x="1772" y="4045"/>
                  <a:pt x="1774" y="4045"/>
                  <a:pt x="1777" y="4044"/>
                </a:cubicBezTo>
                <a:cubicBezTo>
                  <a:pt x="1781" y="4042"/>
                  <a:pt x="1781" y="4042"/>
                  <a:pt x="1781" y="4042"/>
                </a:cubicBezTo>
                <a:cubicBezTo>
                  <a:pt x="1782" y="4042"/>
                  <a:pt x="1782" y="4042"/>
                  <a:pt x="1782" y="4042"/>
                </a:cubicBezTo>
                <a:cubicBezTo>
                  <a:pt x="1783" y="4042"/>
                  <a:pt x="1783" y="4042"/>
                  <a:pt x="1783" y="4042"/>
                </a:cubicBezTo>
                <a:cubicBezTo>
                  <a:pt x="1783" y="4042"/>
                  <a:pt x="1783" y="4042"/>
                  <a:pt x="1783" y="4042"/>
                </a:cubicBezTo>
                <a:cubicBezTo>
                  <a:pt x="1783" y="4041"/>
                  <a:pt x="1783" y="4041"/>
                  <a:pt x="1783" y="4041"/>
                </a:cubicBezTo>
                <a:cubicBezTo>
                  <a:pt x="1783" y="4041"/>
                  <a:pt x="1784" y="4041"/>
                  <a:pt x="1783" y="4041"/>
                </a:cubicBezTo>
                <a:cubicBezTo>
                  <a:pt x="1783" y="4041"/>
                  <a:pt x="1783" y="4041"/>
                  <a:pt x="1783" y="4041"/>
                </a:cubicBezTo>
                <a:cubicBezTo>
                  <a:pt x="1783" y="4042"/>
                  <a:pt x="1783" y="4042"/>
                  <a:pt x="1783" y="4042"/>
                </a:cubicBezTo>
                <a:cubicBezTo>
                  <a:pt x="1782" y="4042"/>
                  <a:pt x="1781" y="4042"/>
                  <a:pt x="1780" y="4042"/>
                </a:cubicBezTo>
                <a:cubicBezTo>
                  <a:pt x="1780" y="4042"/>
                  <a:pt x="1780" y="4042"/>
                  <a:pt x="1780" y="4042"/>
                </a:cubicBezTo>
                <a:cubicBezTo>
                  <a:pt x="1783" y="4041"/>
                  <a:pt x="1783" y="4041"/>
                  <a:pt x="1783" y="4041"/>
                </a:cubicBezTo>
                <a:cubicBezTo>
                  <a:pt x="1791" y="4038"/>
                  <a:pt x="1799" y="4035"/>
                  <a:pt x="1807" y="4032"/>
                </a:cubicBezTo>
                <a:cubicBezTo>
                  <a:pt x="1816" y="4029"/>
                  <a:pt x="1824" y="4026"/>
                  <a:pt x="1831" y="4023"/>
                </a:cubicBezTo>
                <a:cubicBezTo>
                  <a:pt x="1845" y="4017"/>
                  <a:pt x="1861" y="4010"/>
                  <a:pt x="1873" y="4005"/>
                </a:cubicBezTo>
                <a:cubicBezTo>
                  <a:pt x="1884" y="3999"/>
                  <a:pt x="1896" y="3994"/>
                  <a:pt x="1908" y="3988"/>
                </a:cubicBezTo>
                <a:cubicBezTo>
                  <a:pt x="1915" y="3985"/>
                  <a:pt x="1915" y="3985"/>
                  <a:pt x="1915" y="3985"/>
                </a:cubicBezTo>
                <a:cubicBezTo>
                  <a:pt x="1917" y="3984"/>
                  <a:pt x="1919" y="3983"/>
                  <a:pt x="1921" y="3982"/>
                </a:cubicBezTo>
                <a:cubicBezTo>
                  <a:pt x="1932" y="3977"/>
                  <a:pt x="1932" y="3977"/>
                  <a:pt x="1932" y="3977"/>
                </a:cubicBezTo>
                <a:cubicBezTo>
                  <a:pt x="1939" y="3974"/>
                  <a:pt x="1947" y="3972"/>
                  <a:pt x="1955" y="3969"/>
                </a:cubicBezTo>
                <a:cubicBezTo>
                  <a:pt x="1962" y="3967"/>
                  <a:pt x="1970" y="3965"/>
                  <a:pt x="1978" y="3964"/>
                </a:cubicBezTo>
                <a:cubicBezTo>
                  <a:pt x="1985" y="3963"/>
                  <a:pt x="1993" y="3963"/>
                  <a:pt x="2000" y="3963"/>
                </a:cubicBezTo>
                <a:cubicBezTo>
                  <a:pt x="2002" y="3963"/>
                  <a:pt x="2003" y="3963"/>
                  <a:pt x="2004" y="3963"/>
                </a:cubicBezTo>
                <a:cubicBezTo>
                  <a:pt x="2005" y="3963"/>
                  <a:pt x="2006" y="3963"/>
                  <a:pt x="2007" y="3963"/>
                </a:cubicBezTo>
                <a:cubicBezTo>
                  <a:pt x="2010" y="3963"/>
                  <a:pt x="2010" y="3963"/>
                  <a:pt x="2010" y="3963"/>
                </a:cubicBezTo>
                <a:cubicBezTo>
                  <a:pt x="2043" y="3972"/>
                  <a:pt x="2077" y="3981"/>
                  <a:pt x="2083" y="4012"/>
                </a:cubicBezTo>
                <a:cubicBezTo>
                  <a:pt x="2157" y="3989"/>
                  <a:pt x="2226" y="3984"/>
                  <a:pt x="2291" y="3991"/>
                </a:cubicBezTo>
                <a:cubicBezTo>
                  <a:pt x="2354" y="3999"/>
                  <a:pt x="2411" y="4020"/>
                  <a:pt x="2462" y="4050"/>
                </a:cubicBezTo>
                <a:cubicBezTo>
                  <a:pt x="2480" y="4063"/>
                  <a:pt x="2524" y="4059"/>
                  <a:pt x="2575" y="4050"/>
                </a:cubicBezTo>
                <a:cubicBezTo>
                  <a:pt x="2601" y="4044"/>
                  <a:pt x="2624" y="4041"/>
                  <a:pt x="2648" y="4037"/>
                </a:cubicBezTo>
                <a:cubicBezTo>
                  <a:pt x="2671" y="4037"/>
                  <a:pt x="2695" y="4038"/>
                  <a:pt x="2718" y="4038"/>
                </a:cubicBezTo>
                <a:cubicBezTo>
                  <a:pt x="2728" y="4038"/>
                  <a:pt x="2728" y="4038"/>
                  <a:pt x="2728" y="4038"/>
                </a:cubicBezTo>
                <a:cubicBezTo>
                  <a:pt x="2739" y="4038"/>
                  <a:pt x="2739" y="4038"/>
                  <a:pt x="2739" y="4038"/>
                </a:cubicBezTo>
                <a:cubicBezTo>
                  <a:pt x="2761" y="4039"/>
                  <a:pt x="2761" y="4039"/>
                  <a:pt x="2761" y="4039"/>
                </a:cubicBezTo>
                <a:cubicBezTo>
                  <a:pt x="2775" y="4039"/>
                  <a:pt x="2790" y="4039"/>
                  <a:pt x="2804" y="4039"/>
                </a:cubicBezTo>
                <a:cubicBezTo>
                  <a:pt x="2818" y="4040"/>
                  <a:pt x="2833" y="4040"/>
                  <a:pt x="2847" y="4040"/>
                </a:cubicBezTo>
                <a:cubicBezTo>
                  <a:pt x="2869" y="4040"/>
                  <a:pt x="2869" y="4040"/>
                  <a:pt x="2869" y="4040"/>
                </a:cubicBezTo>
                <a:cubicBezTo>
                  <a:pt x="2892" y="4040"/>
                  <a:pt x="2892" y="4040"/>
                  <a:pt x="2892" y="4040"/>
                </a:cubicBezTo>
                <a:cubicBezTo>
                  <a:pt x="2922" y="4041"/>
                  <a:pt x="2952" y="4041"/>
                  <a:pt x="2982" y="4041"/>
                </a:cubicBezTo>
                <a:cubicBezTo>
                  <a:pt x="3015" y="4041"/>
                  <a:pt x="3047" y="4041"/>
                  <a:pt x="3079" y="4041"/>
                </a:cubicBezTo>
                <a:cubicBezTo>
                  <a:pt x="3129" y="4040"/>
                  <a:pt x="3129" y="4040"/>
                  <a:pt x="3129" y="4040"/>
                </a:cubicBezTo>
                <a:cubicBezTo>
                  <a:pt x="3154" y="4040"/>
                  <a:pt x="3154" y="4040"/>
                  <a:pt x="3154" y="4040"/>
                </a:cubicBezTo>
                <a:cubicBezTo>
                  <a:pt x="3167" y="4040"/>
                  <a:pt x="3167" y="4040"/>
                  <a:pt x="3167" y="4040"/>
                </a:cubicBezTo>
                <a:cubicBezTo>
                  <a:pt x="3178" y="4040"/>
                  <a:pt x="3178" y="4040"/>
                  <a:pt x="3178" y="4040"/>
                </a:cubicBezTo>
                <a:cubicBezTo>
                  <a:pt x="3189" y="4039"/>
                  <a:pt x="3189" y="4039"/>
                  <a:pt x="3189" y="4039"/>
                </a:cubicBezTo>
                <a:cubicBezTo>
                  <a:pt x="3200" y="4039"/>
                  <a:pt x="3200" y="4039"/>
                  <a:pt x="3200" y="4039"/>
                </a:cubicBezTo>
                <a:cubicBezTo>
                  <a:pt x="3210" y="4039"/>
                  <a:pt x="3210" y="4039"/>
                  <a:pt x="3210" y="4039"/>
                </a:cubicBezTo>
                <a:cubicBezTo>
                  <a:pt x="3224" y="4039"/>
                  <a:pt x="3224" y="4039"/>
                  <a:pt x="3224" y="4039"/>
                </a:cubicBezTo>
                <a:cubicBezTo>
                  <a:pt x="3237" y="4039"/>
                  <a:pt x="3237" y="4039"/>
                  <a:pt x="3237" y="4039"/>
                </a:cubicBezTo>
                <a:cubicBezTo>
                  <a:pt x="3245" y="4038"/>
                  <a:pt x="3245" y="4038"/>
                  <a:pt x="3245" y="4038"/>
                </a:cubicBezTo>
                <a:cubicBezTo>
                  <a:pt x="3253" y="4038"/>
                  <a:pt x="3253" y="4038"/>
                  <a:pt x="3253" y="4038"/>
                </a:cubicBezTo>
                <a:cubicBezTo>
                  <a:pt x="3265" y="4038"/>
                  <a:pt x="3275" y="4037"/>
                  <a:pt x="3289" y="4036"/>
                </a:cubicBezTo>
                <a:cubicBezTo>
                  <a:pt x="3332" y="4033"/>
                  <a:pt x="3386" y="4027"/>
                  <a:pt x="3447" y="4014"/>
                </a:cubicBezTo>
                <a:cubicBezTo>
                  <a:pt x="3441" y="4015"/>
                  <a:pt x="3436" y="4017"/>
                  <a:pt x="3431" y="4018"/>
                </a:cubicBezTo>
                <a:cubicBezTo>
                  <a:pt x="3462" y="4012"/>
                  <a:pt x="3493" y="4006"/>
                  <a:pt x="3524" y="3999"/>
                </a:cubicBezTo>
                <a:cubicBezTo>
                  <a:pt x="3551" y="3993"/>
                  <a:pt x="3577" y="3986"/>
                  <a:pt x="3603" y="3979"/>
                </a:cubicBezTo>
                <a:cubicBezTo>
                  <a:pt x="3607" y="3978"/>
                  <a:pt x="3609" y="3977"/>
                  <a:pt x="3612" y="3976"/>
                </a:cubicBezTo>
                <a:cubicBezTo>
                  <a:pt x="3620" y="3974"/>
                  <a:pt x="3620" y="3974"/>
                  <a:pt x="3620" y="3974"/>
                </a:cubicBezTo>
                <a:cubicBezTo>
                  <a:pt x="3624" y="3973"/>
                  <a:pt x="3624" y="3973"/>
                  <a:pt x="3624" y="3973"/>
                </a:cubicBezTo>
                <a:cubicBezTo>
                  <a:pt x="3636" y="3973"/>
                  <a:pt x="3647" y="3972"/>
                  <a:pt x="3658" y="3972"/>
                </a:cubicBezTo>
                <a:cubicBezTo>
                  <a:pt x="3669" y="3973"/>
                  <a:pt x="3681" y="3966"/>
                  <a:pt x="3688" y="3954"/>
                </a:cubicBezTo>
                <a:cubicBezTo>
                  <a:pt x="3700" y="3950"/>
                  <a:pt x="3713" y="3946"/>
                  <a:pt x="3726" y="3943"/>
                </a:cubicBezTo>
                <a:cubicBezTo>
                  <a:pt x="3736" y="3939"/>
                  <a:pt x="3742" y="3938"/>
                  <a:pt x="3749" y="3936"/>
                </a:cubicBezTo>
                <a:cubicBezTo>
                  <a:pt x="3770" y="3931"/>
                  <a:pt x="3770" y="3931"/>
                  <a:pt x="3770" y="3931"/>
                </a:cubicBezTo>
                <a:cubicBezTo>
                  <a:pt x="3784" y="3927"/>
                  <a:pt x="3799" y="3924"/>
                  <a:pt x="3813" y="3920"/>
                </a:cubicBezTo>
                <a:cubicBezTo>
                  <a:pt x="3842" y="3913"/>
                  <a:pt x="3868" y="3907"/>
                  <a:pt x="3901" y="3900"/>
                </a:cubicBezTo>
                <a:cubicBezTo>
                  <a:pt x="3917" y="3897"/>
                  <a:pt x="3932" y="3894"/>
                  <a:pt x="3948" y="3891"/>
                </a:cubicBezTo>
                <a:cubicBezTo>
                  <a:pt x="3972" y="3886"/>
                  <a:pt x="3972" y="3886"/>
                  <a:pt x="3972" y="3886"/>
                </a:cubicBezTo>
                <a:cubicBezTo>
                  <a:pt x="3984" y="3884"/>
                  <a:pt x="3984" y="3884"/>
                  <a:pt x="3984" y="3884"/>
                </a:cubicBezTo>
                <a:cubicBezTo>
                  <a:pt x="3987" y="3883"/>
                  <a:pt x="3987" y="3883"/>
                  <a:pt x="3987" y="3883"/>
                </a:cubicBezTo>
                <a:cubicBezTo>
                  <a:pt x="3987" y="3883"/>
                  <a:pt x="3987" y="3883"/>
                  <a:pt x="3987" y="3883"/>
                </a:cubicBezTo>
                <a:cubicBezTo>
                  <a:pt x="3987" y="3883"/>
                  <a:pt x="3987" y="3883"/>
                  <a:pt x="3988" y="3883"/>
                </a:cubicBezTo>
                <a:cubicBezTo>
                  <a:pt x="3988" y="3883"/>
                  <a:pt x="3988" y="3883"/>
                  <a:pt x="3988" y="3883"/>
                </a:cubicBezTo>
                <a:cubicBezTo>
                  <a:pt x="3990" y="3884"/>
                  <a:pt x="3990" y="3884"/>
                  <a:pt x="3990" y="3884"/>
                </a:cubicBezTo>
                <a:cubicBezTo>
                  <a:pt x="3992" y="3884"/>
                  <a:pt x="3994" y="3885"/>
                  <a:pt x="3996" y="3885"/>
                </a:cubicBezTo>
                <a:cubicBezTo>
                  <a:pt x="3998" y="3886"/>
                  <a:pt x="4000" y="3887"/>
                  <a:pt x="4002" y="3887"/>
                </a:cubicBezTo>
                <a:cubicBezTo>
                  <a:pt x="4005" y="3888"/>
                  <a:pt x="4005" y="3888"/>
                  <a:pt x="4005" y="3888"/>
                </a:cubicBezTo>
                <a:cubicBezTo>
                  <a:pt x="4005" y="3888"/>
                  <a:pt x="4005" y="3888"/>
                  <a:pt x="4005" y="3888"/>
                </a:cubicBezTo>
                <a:cubicBezTo>
                  <a:pt x="4005" y="3888"/>
                  <a:pt x="4005" y="3888"/>
                  <a:pt x="4006" y="3888"/>
                </a:cubicBezTo>
                <a:cubicBezTo>
                  <a:pt x="4009" y="3888"/>
                  <a:pt x="4009" y="3888"/>
                  <a:pt x="4009" y="3888"/>
                </a:cubicBezTo>
                <a:cubicBezTo>
                  <a:pt x="4014" y="3888"/>
                  <a:pt x="4014" y="3888"/>
                  <a:pt x="4014" y="3888"/>
                </a:cubicBezTo>
                <a:cubicBezTo>
                  <a:pt x="4022" y="3887"/>
                  <a:pt x="4030" y="3887"/>
                  <a:pt x="4037" y="3887"/>
                </a:cubicBezTo>
                <a:cubicBezTo>
                  <a:pt x="4049" y="3886"/>
                  <a:pt x="4049" y="3886"/>
                  <a:pt x="4049" y="3886"/>
                </a:cubicBezTo>
                <a:cubicBezTo>
                  <a:pt x="4055" y="3886"/>
                  <a:pt x="4055" y="3886"/>
                  <a:pt x="4055" y="3886"/>
                </a:cubicBezTo>
                <a:cubicBezTo>
                  <a:pt x="4060" y="3886"/>
                  <a:pt x="4060" y="3886"/>
                  <a:pt x="4060" y="3886"/>
                </a:cubicBezTo>
                <a:cubicBezTo>
                  <a:pt x="4067" y="3886"/>
                  <a:pt x="4074" y="3886"/>
                  <a:pt x="4081" y="3886"/>
                </a:cubicBezTo>
                <a:cubicBezTo>
                  <a:pt x="4095" y="3886"/>
                  <a:pt x="4109" y="3886"/>
                  <a:pt x="4123" y="3886"/>
                </a:cubicBezTo>
                <a:cubicBezTo>
                  <a:pt x="4133" y="3886"/>
                  <a:pt x="4133" y="3886"/>
                  <a:pt x="4133" y="3886"/>
                </a:cubicBezTo>
                <a:cubicBezTo>
                  <a:pt x="4143" y="3887"/>
                  <a:pt x="4143" y="3887"/>
                  <a:pt x="4143" y="3887"/>
                </a:cubicBezTo>
                <a:cubicBezTo>
                  <a:pt x="4149" y="3888"/>
                  <a:pt x="4156" y="3888"/>
                  <a:pt x="4162" y="3889"/>
                </a:cubicBezTo>
                <a:cubicBezTo>
                  <a:pt x="4175" y="3890"/>
                  <a:pt x="4187" y="3891"/>
                  <a:pt x="4199" y="3893"/>
                </a:cubicBezTo>
                <a:cubicBezTo>
                  <a:pt x="4206" y="3895"/>
                  <a:pt x="4214" y="3899"/>
                  <a:pt x="4223" y="3903"/>
                </a:cubicBezTo>
                <a:cubicBezTo>
                  <a:pt x="4232" y="3908"/>
                  <a:pt x="4242" y="3912"/>
                  <a:pt x="4252" y="3917"/>
                </a:cubicBezTo>
                <a:cubicBezTo>
                  <a:pt x="4272" y="3926"/>
                  <a:pt x="4290" y="3935"/>
                  <a:pt x="4306" y="3941"/>
                </a:cubicBezTo>
                <a:cubicBezTo>
                  <a:pt x="4334" y="3944"/>
                  <a:pt x="4363" y="3945"/>
                  <a:pt x="4393" y="3946"/>
                </a:cubicBezTo>
                <a:cubicBezTo>
                  <a:pt x="4420" y="3948"/>
                  <a:pt x="4447" y="3948"/>
                  <a:pt x="4475" y="3948"/>
                </a:cubicBezTo>
                <a:cubicBezTo>
                  <a:pt x="4503" y="3948"/>
                  <a:pt x="4532" y="3948"/>
                  <a:pt x="4561" y="3947"/>
                </a:cubicBezTo>
                <a:cubicBezTo>
                  <a:pt x="4576" y="3947"/>
                  <a:pt x="4591" y="3946"/>
                  <a:pt x="4606" y="3946"/>
                </a:cubicBezTo>
                <a:cubicBezTo>
                  <a:pt x="4622" y="3945"/>
                  <a:pt x="4637" y="3945"/>
                  <a:pt x="4652" y="3944"/>
                </a:cubicBezTo>
                <a:cubicBezTo>
                  <a:pt x="4774" y="3937"/>
                  <a:pt x="4905" y="3925"/>
                  <a:pt x="5027" y="3910"/>
                </a:cubicBezTo>
                <a:cubicBezTo>
                  <a:pt x="5057" y="3906"/>
                  <a:pt x="5086" y="3892"/>
                  <a:pt x="5112" y="3874"/>
                </a:cubicBezTo>
                <a:cubicBezTo>
                  <a:pt x="5138" y="3856"/>
                  <a:pt x="5161" y="3833"/>
                  <a:pt x="5181" y="3811"/>
                </a:cubicBezTo>
                <a:cubicBezTo>
                  <a:pt x="5219" y="3767"/>
                  <a:pt x="5243" y="3725"/>
                  <a:pt x="5243" y="3725"/>
                </a:cubicBezTo>
                <a:cubicBezTo>
                  <a:pt x="5274" y="3694"/>
                  <a:pt x="5304" y="3633"/>
                  <a:pt x="5274" y="3602"/>
                </a:cubicBezTo>
                <a:cubicBezTo>
                  <a:pt x="5212" y="3586"/>
                  <a:pt x="5057" y="3586"/>
                  <a:pt x="5057" y="3525"/>
                </a:cubicBezTo>
                <a:cubicBezTo>
                  <a:pt x="5057" y="3510"/>
                  <a:pt x="5088" y="3509"/>
                  <a:pt x="5119" y="3509"/>
                </a:cubicBezTo>
                <a:cubicBezTo>
                  <a:pt x="5119" y="3503"/>
                  <a:pt x="5120" y="3496"/>
                  <a:pt x="5121" y="3489"/>
                </a:cubicBezTo>
                <a:cubicBezTo>
                  <a:pt x="5122" y="3490"/>
                  <a:pt x="5122" y="3490"/>
                  <a:pt x="5122" y="3490"/>
                </a:cubicBezTo>
                <a:cubicBezTo>
                  <a:pt x="5122" y="3492"/>
                  <a:pt x="5122" y="3492"/>
                  <a:pt x="5122" y="3492"/>
                </a:cubicBezTo>
                <a:cubicBezTo>
                  <a:pt x="5122" y="3493"/>
                  <a:pt x="5123" y="3494"/>
                  <a:pt x="5123" y="3496"/>
                </a:cubicBezTo>
                <a:cubicBezTo>
                  <a:pt x="5125" y="3498"/>
                  <a:pt x="5123" y="3500"/>
                  <a:pt x="5123" y="3501"/>
                </a:cubicBezTo>
                <a:cubicBezTo>
                  <a:pt x="5122" y="3503"/>
                  <a:pt x="5122" y="3503"/>
                  <a:pt x="5122" y="3503"/>
                </a:cubicBezTo>
                <a:cubicBezTo>
                  <a:pt x="5121" y="3504"/>
                  <a:pt x="5121" y="3504"/>
                  <a:pt x="5121" y="3504"/>
                </a:cubicBezTo>
                <a:cubicBezTo>
                  <a:pt x="5122" y="3505"/>
                  <a:pt x="5122" y="3505"/>
                  <a:pt x="5122" y="3505"/>
                </a:cubicBezTo>
                <a:cubicBezTo>
                  <a:pt x="5122" y="3506"/>
                  <a:pt x="5123" y="3507"/>
                  <a:pt x="5124" y="3508"/>
                </a:cubicBezTo>
                <a:cubicBezTo>
                  <a:pt x="5124" y="3509"/>
                  <a:pt x="5124" y="3509"/>
                  <a:pt x="5124" y="3509"/>
                </a:cubicBezTo>
                <a:cubicBezTo>
                  <a:pt x="5125" y="3509"/>
                  <a:pt x="5125" y="3509"/>
                  <a:pt x="5125" y="3509"/>
                </a:cubicBezTo>
                <a:cubicBezTo>
                  <a:pt x="5125" y="3510"/>
                  <a:pt x="5125" y="3510"/>
                  <a:pt x="5125" y="3510"/>
                </a:cubicBezTo>
                <a:cubicBezTo>
                  <a:pt x="5127" y="3511"/>
                  <a:pt x="5127" y="3511"/>
                  <a:pt x="5127" y="3511"/>
                </a:cubicBezTo>
                <a:cubicBezTo>
                  <a:pt x="5131" y="3514"/>
                  <a:pt x="5135" y="3516"/>
                  <a:pt x="5140" y="3519"/>
                </a:cubicBezTo>
                <a:cubicBezTo>
                  <a:pt x="5144" y="3522"/>
                  <a:pt x="5149" y="3524"/>
                  <a:pt x="5153" y="3526"/>
                </a:cubicBezTo>
                <a:cubicBezTo>
                  <a:pt x="5163" y="3531"/>
                  <a:pt x="5163" y="3531"/>
                  <a:pt x="5163" y="3531"/>
                </a:cubicBezTo>
                <a:cubicBezTo>
                  <a:pt x="5175" y="3537"/>
                  <a:pt x="5175" y="3537"/>
                  <a:pt x="5175" y="3537"/>
                </a:cubicBezTo>
                <a:cubicBezTo>
                  <a:pt x="5183" y="3540"/>
                  <a:pt x="5191" y="3544"/>
                  <a:pt x="5199" y="3547"/>
                </a:cubicBezTo>
                <a:cubicBezTo>
                  <a:pt x="5211" y="3552"/>
                  <a:pt x="5211" y="3552"/>
                  <a:pt x="5211" y="3552"/>
                </a:cubicBezTo>
                <a:cubicBezTo>
                  <a:pt x="5227" y="3558"/>
                  <a:pt x="5227" y="3558"/>
                  <a:pt x="5227" y="3558"/>
                </a:cubicBezTo>
                <a:cubicBezTo>
                  <a:pt x="5240" y="3563"/>
                  <a:pt x="5252" y="3567"/>
                  <a:pt x="5264" y="3572"/>
                </a:cubicBezTo>
                <a:cubicBezTo>
                  <a:pt x="5277" y="3577"/>
                  <a:pt x="5290" y="3581"/>
                  <a:pt x="5303" y="3585"/>
                </a:cubicBezTo>
                <a:cubicBezTo>
                  <a:pt x="5319" y="3590"/>
                  <a:pt x="5335" y="3594"/>
                  <a:pt x="5351" y="3599"/>
                </a:cubicBezTo>
                <a:cubicBezTo>
                  <a:pt x="5362" y="3602"/>
                  <a:pt x="5362" y="3602"/>
                  <a:pt x="5362" y="3602"/>
                </a:cubicBezTo>
                <a:cubicBezTo>
                  <a:pt x="5365" y="3602"/>
                  <a:pt x="5365" y="3602"/>
                  <a:pt x="5366" y="3602"/>
                </a:cubicBezTo>
                <a:cubicBezTo>
                  <a:pt x="5368" y="3602"/>
                  <a:pt x="5368" y="3602"/>
                  <a:pt x="5368" y="3602"/>
                </a:cubicBezTo>
                <a:cubicBezTo>
                  <a:pt x="5371" y="3603"/>
                  <a:pt x="5374" y="3603"/>
                  <a:pt x="5377" y="3603"/>
                </a:cubicBezTo>
                <a:cubicBezTo>
                  <a:pt x="5390" y="3604"/>
                  <a:pt x="5402" y="3605"/>
                  <a:pt x="5414" y="3605"/>
                </a:cubicBezTo>
                <a:cubicBezTo>
                  <a:pt x="5437" y="3605"/>
                  <a:pt x="5473" y="3569"/>
                  <a:pt x="5503" y="3532"/>
                </a:cubicBezTo>
                <a:cubicBezTo>
                  <a:pt x="5533" y="3496"/>
                  <a:pt x="5558" y="3460"/>
                  <a:pt x="5558" y="3460"/>
                </a:cubicBezTo>
                <a:cubicBezTo>
                  <a:pt x="5565" y="3451"/>
                  <a:pt x="5574" y="3440"/>
                  <a:pt x="5583" y="3427"/>
                </a:cubicBezTo>
                <a:cubicBezTo>
                  <a:pt x="5691" y="3439"/>
                  <a:pt x="5799" y="3449"/>
                  <a:pt x="5908" y="3456"/>
                </a:cubicBezTo>
                <a:cubicBezTo>
                  <a:pt x="5798" y="3430"/>
                  <a:pt x="5708" y="3399"/>
                  <a:pt x="5608" y="3382"/>
                </a:cubicBezTo>
                <a:cubicBezTo>
                  <a:pt x="5613" y="3370"/>
                  <a:pt x="5616" y="3359"/>
                  <a:pt x="5616" y="3349"/>
                </a:cubicBezTo>
                <a:cubicBezTo>
                  <a:pt x="5600" y="3327"/>
                  <a:pt x="5545" y="3307"/>
                  <a:pt x="5568" y="3249"/>
                </a:cubicBezTo>
                <a:cubicBezTo>
                  <a:pt x="5574" y="3235"/>
                  <a:pt x="5585" y="3239"/>
                  <a:pt x="5596" y="3243"/>
                </a:cubicBezTo>
                <a:cubicBezTo>
                  <a:pt x="5620" y="3185"/>
                  <a:pt x="5701" y="3083"/>
                  <a:pt x="5712" y="3087"/>
                </a:cubicBezTo>
                <a:cubicBezTo>
                  <a:pt x="5726" y="3073"/>
                  <a:pt x="5768" y="3045"/>
                  <a:pt x="5805" y="3021"/>
                </a:cubicBezTo>
                <a:cubicBezTo>
                  <a:pt x="5807" y="3021"/>
                  <a:pt x="5807" y="3021"/>
                  <a:pt x="5807" y="3021"/>
                </a:cubicBezTo>
                <a:cubicBezTo>
                  <a:pt x="5815" y="3019"/>
                  <a:pt x="5824" y="3017"/>
                  <a:pt x="5834" y="3017"/>
                </a:cubicBezTo>
                <a:cubicBezTo>
                  <a:pt x="5837" y="3017"/>
                  <a:pt x="5839" y="3017"/>
                  <a:pt x="5842" y="3017"/>
                </a:cubicBezTo>
                <a:cubicBezTo>
                  <a:pt x="5845" y="3018"/>
                  <a:pt x="5847" y="3018"/>
                  <a:pt x="5850" y="3019"/>
                </a:cubicBezTo>
                <a:cubicBezTo>
                  <a:pt x="5853" y="3020"/>
                  <a:pt x="5856" y="3022"/>
                  <a:pt x="5859" y="3023"/>
                </a:cubicBezTo>
                <a:cubicBezTo>
                  <a:pt x="5860" y="3024"/>
                  <a:pt x="5862" y="3025"/>
                  <a:pt x="5863" y="3026"/>
                </a:cubicBezTo>
                <a:cubicBezTo>
                  <a:pt x="5865" y="3027"/>
                  <a:pt x="5867" y="3029"/>
                  <a:pt x="5868" y="3030"/>
                </a:cubicBezTo>
                <a:cubicBezTo>
                  <a:pt x="5870" y="3031"/>
                  <a:pt x="5871" y="3034"/>
                  <a:pt x="5873" y="3035"/>
                </a:cubicBezTo>
                <a:cubicBezTo>
                  <a:pt x="5875" y="3038"/>
                  <a:pt x="5875" y="3038"/>
                  <a:pt x="5875" y="3038"/>
                </a:cubicBezTo>
                <a:cubicBezTo>
                  <a:pt x="5876" y="3040"/>
                  <a:pt x="5876" y="3040"/>
                  <a:pt x="5876" y="3040"/>
                </a:cubicBezTo>
                <a:cubicBezTo>
                  <a:pt x="5877" y="3042"/>
                  <a:pt x="5877" y="3042"/>
                  <a:pt x="5877" y="3042"/>
                </a:cubicBezTo>
                <a:cubicBezTo>
                  <a:pt x="5879" y="3045"/>
                  <a:pt x="5880" y="3048"/>
                  <a:pt x="5881" y="3051"/>
                </a:cubicBezTo>
                <a:cubicBezTo>
                  <a:pt x="5882" y="3053"/>
                  <a:pt x="5883" y="3057"/>
                  <a:pt x="5883" y="3061"/>
                </a:cubicBezTo>
                <a:cubicBezTo>
                  <a:pt x="5884" y="3065"/>
                  <a:pt x="5884" y="3068"/>
                  <a:pt x="5884" y="3072"/>
                </a:cubicBezTo>
                <a:cubicBezTo>
                  <a:pt x="5884" y="3076"/>
                  <a:pt x="5884" y="3080"/>
                  <a:pt x="5883" y="3083"/>
                </a:cubicBezTo>
                <a:cubicBezTo>
                  <a:pt x="5881" y="3091"/>
                  <a:pt x="5879" y="3097"/>
                  <a:pt x="5876" y="3103"/>
                </a:cubicBezTo>
                <a:cubicBezTo>
                  <a:pt x="5873" y="3109"/>
                  <a:pt x="5870" y="3114"/>
                  <a:pt x="5865" y="3119"/>
                </a:cubicBezTo>
                <a:cubicBezTo>
                  <a:pt x="5863" y="3122"/>
                  <a:pt x="5861" y="3124"/>
                  <a:pt x="5859" y="3126"/>
                </a:cubicBezTo>
                <a:cubicBezTo>
                  <a:pt x="5857" y="3128"/>
                  <a:pt x="5854" y="3130"/>
                  <a:pt x="5855" y="3130"/>
                </a:cubicBezTo>
                <a:cubicBezTo>
                  <a:pt x="5855" y="3132"/>
                  <a:pt x="5855" y="3134"/>
                  <a:pt x="5856" y="3136"/>
                </a:cubicBezTo>
                <a:cubicBezTo>
                  <a:pt x="5854" y="3152"/>
                  <a:pt x="5870" y="3174"/>
                  <a:pt x="5895" y="3198"/>
                </a:cubicBezTo>
                <a:cubicBezTo>
                  <a:pt x="5898" y="3201"/>
                  <a:pt x="5901" y="3204"/>
                  <a:pt x="5904" y="3207"/>
                </a:cubicBezTo>
                <a:cubicBezTo>
                  <a:pt x="5906" y="3209"/>
                  <a:pt x="5906" y="3209"/>
                  <a:pt x="5906" y="3209"/>
                </a:cubicBezTo>
                <a:cubicBezTo>
                  <a:pt x="5906" y="3209"/>
                  <a:pt x="5906" y="3209"/>
                  <a:pt x="5906" y="3209"/>
                </a:cubicBezTo>
                <a:cubicBezTo>
                  <a:pt x="5912" y="3207"/>
                  <a:pt x="5912" y="3207"/>
                  <a:pt x="5912" y="3207"/>
                </a:cubicBezTo>
                <a:cubicBezTo>
                  <a:pt x="5919" y="3204"/>
                  <a:pt x="5926" y="3200"/>
                  <a:pt x="5934" y="3195"/>
                </a:cubicBezTo>
                <a:cubicBezTo>
                  <a:pt x="5941" y="3191"/>
                  <a:pt x="5948" y="3186"/>
                  <a:pt x="5954" y="3180"/>
                </a:cubicBezTo>
                <a:cubicBezTo>
                  <a:pt x="5961" y="3175"/>
                  <a:pt x="5967" y="3169"/>
                  <a:pt x="5974" y="3162"/>
                </a:cubicBezTo>
                <a:cubicBezTo>
                  <a:pt x="5980" y="3156"/>
                  <a:pt x="5985" y="3149"/>
                  <a:pt x="5991" y="3141"/>
                </a:cubicBezTo>
                <a:cubicBezTo>
                  <a:pt x="5996" y="3132"/>
                  <a:pt x="6002" y="3122"/>
                  <a:pt x="6006" y="3112"/>
                </a:cubicBezTo>
                <a:cubicBezTo>
                  <a:pt x="6008" y="3107"/>
                  <a:pt x="6010" y="3102"/>
                  <a:pt x="6012" y="3097"/>
                </a:cubicBezTo>
                <a:cubicBezTo>
                  <a:pt x="6014" y="3091"/>
                  <a:pt x="6015" y="3087"/>
                  <a:pt x="6016" y="3081"/>
                </a:cubicBezTo>
                <a:cubicBezTo>
                  <a:pt x="6019" y="3071"/>
                  <a:pt x="6020" y="3060"/>
                  <a:pt x="6021" y="3049"/>
                </a:cubicBezTo>
                <a:cubicBezTo>
                  <a:pt x="6021" y="3043"/>
                  <a:pt x="6021" y="3039"/>
                  <a:pt x="6021" y="3035"/>
                </a:cubicBezTo>
                <a:cubicBezTo>
                  <a:pt x="6021" y="3030"/>
                  <a:pt x="6021" y="3025"/>
                  <a:pt x="6021" y="3021"/>
                </a:cubicBezTo>
                <a:close/>
                <a:moveTo>
                  <a:pt x="5043" y="1210"/>
                </a:moveTo>
                <a:cubicBezTo>
                  <a:pt x="5042" y="1209"/>
                  <a:pt x="5042" y="1209"/>
                  <a:pt x="5042" y="1209"/>
                </a:cubicBezTo>
                <a:cubicBezTo>
                  <a:pt x="5042" y="1209"/>
                  <a:pt x="5042" y="1209"/>
                  <a:pt x="5043" y="1209"/>
                </a:cubicBezTo>
                <a:cubicBezTo>
                  <a:pt x="5043" y="1210"/>
                  <a:pt x="5043" y="1210"/>
                  <a:pt x="5043" y="1210"/>
                </a:cubicBezTo>
                <a:close/>
                <a:moveTo>
                  <a:pt x="5025" y="1203"/>
                </a:moveTo>
                <a:cubicBezTo>
                  <a:pt x="5030" y="1205"/>
                  <a:pt x="5034" y="1206"/>
                  <a:pt x="5038" y="1208"/>
                </a:cubicBezTo>
                <a:cubicBezTo>
                  <a:pt x="5033" y="1207"/>
                  <a:pt x="5025" y="1209"/>
                  <a:pt x="5016" y="1211"/>
                </a:cubicBezTo>
                <a:cubicBezTo>
                  <a:pt x="5016" y="1207"/>
                  <a:pt x="5019" y="1204"/>
                  <a:pt x="5025" y="1203"/>
                </a:cubicBezTo>
                <a:close/>
                <a:moveTo>
                  <a:pt x="4360" y="705"/>
                </a:moveTo>
                <a:cubicBezTo>
                  <a:pt x="4359" y="711"/>
                  <a:pt x="4363" y="722"/>
                  <a:pt x="4367" y="733"/>
                </a:cubicBezTo>
                <a:cubicBezTo>
                  <a:pt x="4362" y="719"/>
                  <a:pt x="4362" y="719"/>
                  <a:pt x="4356" y="704"/>
                </a:cubicBezTo>
                <a:cubicBezTo>
                  <a:pt x="4357" y="708"/>
                  <a:pt x="4357" y="711"/>
                  <a:pt x="4358" y="713"/>
                </a:cubicBezTo>
                <a:cubicBezTo>
                  <a:pt x="4358" y="715"/>
                  <a:pt x="4358" y="717"/>
                  <a:pt x="4358" y="718"/>
                </a:cubicBezTo>
                <a:cubicBezTo>
                  <a:pt x="4358" y="720"/>
                  <a:pt x="4357" y="720"/>
                  <a:pt x="4355" y="719"/>
                </a:cubicBezTo>
                <a:cubicBezTo>
                  <a:pt x="4353" y="718"/>
                  <a:pt x="4349" y="715"/>
                  <a:pt x="4351" y="723"/>
                </a:cubicBezTo>
                <a:cubicBezTo>
                  <a:pt x="4346" y="711"/>
                  <a:pt x="4345" y="709"/>
                  <a:pt x="4342" y="701"/>
                </a:cubicBezTo>
                <a:cubicBezTo>
                  <a:pt x="4348" y="701"/>
                  <a:pt x="4353" y="702"/>
                  <a:pt x="4360" y="705"/>
                </a:cubicBezTo>
                <a:close/>
                <a:moveTo>
                  <a:pt x="4341" y="710"/>
                </a:moveTo>
                <a:cubicBezTo>
                  <a:pt x="4339" y="706"/>
                  <a:pt x="4338" y="703"/>
                  <a:pt x="4338" y="701"/>
                </a:cubicBezTo>
                <a:cubicBezTo>
                  <a:pt x="4339" y="701"/>
                  <a:pt x="4340" y="701"/>
                  <a:pt x="4341" y="701"/>
                </a:cubicBezTo>
                <a:cubicBezTo>
                  <a:pt x="4342" y="704"/>
                  <a:pt x="4343" y="706"/>
                  <a:pt x="4343" y="707"/>
                </a:cubicBezTo>
                <a:cubicBezTo>
                  <a:pt x="4343" y="708"/>
                  <a:pt x="4342" y="708"/>
                  <a:pt x="4341" y="707"/>
                </a:cubicBezTo>
                <a:cubicBezTo>
                  <a:pt x="4340" y="706"/>
                  <a:pt x="4339" y="702"/>
                  <a:pt x="4341" y="71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5" name="TextBox 4"/>
          <p:cNvSpPr txBox="1"/>
          <p:nvPr/>
        </p:nvSpPr>
        <p:spPr>
          <a:xfrm>
            <a:off x="4414683" y="1332721"/>
            <a:ext cx="2657475"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400" b="0" i="0" u="none" strike="noStrike" kern="0" cap="none" spc="0" normalizeH="0" baseline="0" noProof="0" dirty="0" err="1">
                <a:ln>
                  <a:noFill/>
                </a:ln>
                <a:solidFill>
                  <a:srgbClr val="ED7D31"/>
                </a:solidFill>
                <a:effectLst>
                  <a:glow rad="63500">
                    <a:srgbClr val="FFC000">
                      <a:satMod val="175000"/>
                      <a:alpha val="40000"/>
                    </a:srgbClr>
                  </a:glow>
                </a:effectLst>
                <a:uLnTx/>
                <a:uFillTx/>
                <a:latin typeface="UTM ViceroyJF" panose="02040603050506020204" pitchFamily="18" charset="0"/>
                <a:cs typeface="Arial"/>
                <a:sym typeface="Arial"/>
              </a:rPr>
              <a:t>Tiếng</a:t>
            </a:r>
            <a:r>
              <a:rPr kumimoji="0" lang="en-US" sz="4400" b="0" i="0" u="none" strike="noStrike" kern="0" cap="none" spc="0" normalizeH="0" baseline="0" noProof="0" dirty="0">
                <a:ln>
                  <a:noFill/>
                </a:ln>
                <a:solidFill>
                  <a:srgbClr val="ED7D31"/>
                </a:solidFill>
                <a:effectLst>
                  <a:glow rad="63500">
                    <a:srgbClr val="FFC000">
                      <a:satMod val="175000"/>
                      <a:alpha val="40000"/>
                    </a:srgbClr>
                  </a:glow>
                </a:effectLst>
                <a:uLnTx/>
                <a:uFillTx/>
                <a:latin typeface="UTM ViceroyJF" panose="02040603050506020204" pitchFamily="18" charset="0"/>
                <a:cs typeface="Arial"/>
                <a:sym typeface="Arial"/>
              </a:rPr>
              <a:t> </a:t>
            </a:r>
            <a:r>
              <a:rPr kumimoji="0" lang="en-US" sz="4400" b="0" i="0" u="none" strike="noStrike" kern="0" cap="none" spc="0" normalizeH="0" baseline="0" noProof="0" dirty="0" err="1">
                <a:ln>
                  <a:noFill/>
                </a:ln>
                <a:solidFill>
                  <a:srgbClr val="ED7D31"/>
                </a:solidFill>
                <a:effectLst>
                  <a:glow rad="63500">
                    <a:srgbClr val="FFC000">
                      <a:satMod val="175000"/>
                      <a:alpha val="40000"/>
                    </a:srgbClr>
                  </a:glow>
                </a:effectLst>
                <a:uLnTx/>
                <a:uFillTx/>
                <a:latin typeface="UTM ViceroyJF" panose="02040603050506020204" pitchFamily="18" charset="0"/>
                <a:cs typeface="Arial"/>
                <a:sym typeface="Arial"/>
              </a:rPr>
              <a:t>Việt</a:t>
            </a:r>
            <a:r>
              <a:rPr kumimoji="0" lang="en-US" sz="4400" b="0" i="0" u="none" strike="noStrike" kern="0" cap="none" spc="0" normalizeH="0" baseline="0" noProof="0" dirty="0">
                <a:ln>
                  <a:noFill/>
                </a:ln>
                <a:solidFill>
                  <a:srgbClr val="ED7D31"/>
                </a:solidFill>
                <a:effectLst>
                  <a:glow rad="63500">
                    <a:srgbClr val="FFC000">
                      <a:satMod val="175000"/>
                      <a:alpha val="40000"/>
                    </a:srgbClr>
                  </a:glow>
                </a:effectLst>
                <a:uLnTx/>
                <a:uFillTx/>
                <a:latin typeface="UTM ViceroyJF" panose="02040603050506020204" pitchFamily="18" charset="0"/>
                <a:cs typeface="Arial"/>
                <a:sym typeface="Arial"/>
              </a:rPr>
              <a:t> 4</a:t>
            </a:r>
          </a:p>
        </p:txBody>
      </p:sp>
      <p:sp>
        <p:nvSpPr>
          <p:cNvPr id="6" name="TextBox 5"/>
          <p:cNvSpPr txBox="1"/>
          <p:nvPr/>
        </p:nvSpPr>
        <p:spPr>
          <a:xfrm>
            <a:off x="2275151" y="2246566"/>
            <a:ext cx="7326048" cy="1754326"/>
          </a:xfrm>
          <a:prstGeom prst="rect">
            <a:avLst/>
          </a:prstGeom>
          <a:noFill/>
        </p:spPr>
        <p:txBody>
          <a:bodyPr wrap="square" rtlCol="0">
            <a:spAutoFit/>
            <a:scene3d>
              <a:camera prst="orthographicFront"/>
              <a:lightRig rig="threePt" dir="t"/>
            </a:scene3d>
            <a:sp3d extrusionH="57150">
              <a:bevelT h="25400" prst="softRound"/>
            </a:sp3d>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5400" b="0" i="0" u="none" strike="noStrike" kern="0" cap="none" spc="0" normalizeH="0" baseline="0" noProof="0" dirty="0">
                <a:ln>
                  <a:solidFill>
                    <a:srgbClr val="FFC000"/>
                  </a:solidFill>
                </a:ln>
                <a:solidFill>
                  <a:srgbClr val="E5532B"/>
                </a:solidFill>
                <a:effectLst>
                  <a:glow rad="63500">
                    <a:srgbClr val="FFC000">
                      <a:satMod val="175000"/>
                      <a:alpha val="40000"/>
                    </a:srgbClr>
                  </a:glow>
                  <a:outerShdw blurRad="50800" dist="38100" dir="2700000" algn="tl" rotWithShape="0">
                    <a:prstClr val="black">
                      <a:alpha val="40000"/>
                    </a:prstClr>
                  </a:outerShdw>
                  <a:reflection blurRad="6350" stA="55000" endA="300" endPos="45500" dir="5400000" sy="-100000" algn="bl" rotWithShape="0"/>
                </a:effectLst>
                <a:uLnTx/>
                <a:uFillTx/>
                <a:latin typeface="UTM Showcard" panose="02040603050506020204" pitchFamily="18" charset="0"/>
                <a:cs typeface="Arial"/>
                <a:sym typeface="Arial"/>
              </a:rPr>
              <a:t>ÔN</a:t>
            </a:r>
            <a:r>
              <a:rPr kumimoji="0" lang="en-US" sz="5400" b="0" i="0" u="none" strike="noStrike" kern="0" cap="none" spc="0" normalizeH="0" baseline="0" noProof="0" dirty="0">
                <a:ln>
                  <a:solidFill>
                    <a:srgbClr val="FFC000"/>
                  </a:solidFill>
                </a:ln>
                <a:solidFill>
                  <a:srgbClr val="ED7D31"/>
                </a:solidFill>
                <a:effectLst>
                  <a:glow rad="63500">
                    <a:srgbClr val="FFC000">
                      <a:satMod val="175000"/>
                      <a:alpha val="40000"/>
                    </a:srgbClr>
                  </a:glow>
                  <a:outerShdw blurRad="50800" dist="38100" dir="2700000" algn="tl" rotWithShape="0">
                    <a:prstClr val="black">
                      <a:alpha val="40000"/>
                    </a:prstClr>
                  </a:outerShdw>
                  <a:reflection blurRad="6350" stA="55000" endA="300" endPos="45500" dir="5400000" sy="-100000" algn="bl" rotWithShape="0"/>
                </a:effectLst>
                <a:uLnTx/>
                <a:uFillTx/>
                <a:latin typeface="UTM Showcard" panose="02040603050506020204" pitchFamily="18" charset="0"/>
                <a:cs typeface="Arial"/>
                <a:sym typeface="Arial"/>
              </a:rPr>
              <a:t> TẬP </a:t>
            </a:r>
            <a:r>
              <a:rPr kumimoji="0" lang="en-US" sz="5400" b="0" i="0" u="none" strike="noStrike" kern="0" cap="none" spc="0" normalizeH="0" baseline="0" noProof="0" dirty="0">
                <a:ln>
                  <a:solidFill>
                    <a:srgbClr val="FFC000"/>
                  </a:solidFill>
                </a:ln>
                <a:solidFill>
                  <a:srgbClr val="2286A9"/>
                </a:solidFill>
                <a:effectLst>
                  <a:glow rad="63500">
                    <a:srgbClr val="FFC000">
                      <a:satMod val="175000"/>
                      <a:alpha val="40000"/>
                    </a:srgbClr>
                  </a:glow>
                  <a:outerShdw blurRad="50800" dist="38100" dir="2700000" algn="tl" rotWithShape="0">
                    <a:prstClr val="black">
                      <a:alpha val="40000"/>
                    </a:prstClr>
                  </a:outerShdw>
                  <a:reflection blurRad="6350" stA="55000" endA="300" endPos="45500" dir="5400000" sy="-100000" algn="bl" rotWithShape="0"/>
                </a:effectLst>
                <a:uLnTx/>
                <a:uFillTx/>
                <a:latin typeface="UTM Showcard" panose="02040603050506020204" pitchFamily="18" charset="0"/>
                <a:cs typeface="Arial"/>
                <a:sym typeface="Arial"/>
              </a:rPr>
              <a:t>CUỐI</a:t>
            </a:r>
            <a:r>
              <a:rPr kumimoji="0" lang="en-US" sz="5400" b="0" i="0" u="none" strike="noStrike" kern="0" cap="none" spc="0" normalizeH="0" baseline="0" noProof="0" dirty="0">
                <a:ln>
                  <a:solidFill>
                    <a:srgbClr val="FFC000"/>
                  </a:solidFill>
                </a:ln>
                <a:solidFill>
                  <a:srgbClr val="ED7D31"/>
                </a:solidFill>
                <a:effectLst>
                  <a:glow rad="63500">
                    <a:srgbClr val="FFC000">
                      <a:satMod val="175000"/>
                      <a:alpha val="40000"/>
                    </a:srgbClr>
                  </a:glow>
                  <a:outerShdw blurRad="50800" dist="38100" dir="2700000" algn="tl" rotWithShape="0">
                    <a:prstClr val="black">
                      <a:alpha val="40000"/>
                    </a:prstClr>
                  </a:outerShdw>
                  <a:reflection blurRad="6350" stA="55000" endA="300" endPos="45500" dir="5400000" sy="-100000" algn="bl" rotWithShape="0"/>
                </a:effectLst>
                <a:uLnTx/>
                <a:uFillTx/>
                <a:latin typeface="UTM Showcard" panose="02040603050506020204" pitchFamily="18" charset="0"/>
                <a:cs typeface="Arial"/>
                <a:sym typeface="Arial"/>
              </a:rPr>
              <a:t> </a:t>
            </a:r>
            <a:r>
              <a:rPr kumimoji="0" lang="en-US" sz="5400" b="0" i="0" u="none" strike="noStrike" kern="0" cap="none" spc="0" normalizeH="0" baseline="0" noProof="0" dirty="0">
                <a:ln>
                  <a:solidFill>
                    <a:srgbClr val="FFC000"/>
                  </a:solidFill>
                </a:ln>
                <a:solidFill>
                  <a:srgbClr val="C666A7"/>
                </a:solidFill>
                <a:effectLst>
                  <a:glow rad="63500">
                    <a:srgbClr val="FFC000">
                      <a:satMod val="175000"/>
                      <a:alpha val="40000"/>
                    </a:srgbClr>
                  </a:glow>
                  <a:outerShdw blurRad="50800" dist="38100" dir="2700000" algn="tl" rotWithShape="0">
                    <a:prstClr val="black">
                      <a:alpha val="40000"/>
                    </a:prstClr>
                  </a:outerShdw>
                  <a:reflection blurRad="6350" stA="55000" endA="300" endPos="45500" dir="5400000" sy="-100000" algn="bl" rotWithShape="0"/>
                </a:effectLst>
                <a:uLnTx/>
                <a:uFillTx/>
                <a:latin typeface="UTM Showcard" panose="02040603050506020204" pitchFamily="18" charset="0"/>
                <a:cs typeface="Arial"/>
                <a:sym typeface="Arial"/>
              </a:rPr>
              <a:t>HỌC</a:t>
            </a:r>
            <a:r>
              <a:rPr kumimoji="0" lang="en-US" sz="5400" b="0" i="0" u="none" strike="noStrike" kern="0" cap="none" spc="0" normalizeH="0" baseline="0" noProof="0" dirty="0">
                <a:ln>
                  <a:solidFill>
                    <a:srgbClr val="FFC000"/>
                  </a:solidFill>
                </a:ln>
                <a:solidFill>
                  <a:srgbClr val="ED7D31"/>
                </a:solidFill>
                <a:effectLst>
                  <a:glow rad="63500">
                    <a:srgbClr val="FFC000">
                      <a:satMod val="175000"/>
                      <a:alpha val="40000"/>
                    </a:srgbClr>
                  </a:glow>
                  <a:outerShdw blurRad="50800" dist="38100" dir="2700000" algn="tl" rotWithShape="0">
                    <a:prstClr val="black">
                      <a:alpha val="40000"/>
                    </a:prstClr>
                  </a:outerShdw>
                  <a:reflection blurRad="6350" stA="55000" endA="300" endPos="45500" dir="5400000" sy="-100000" algn="bl" rotWithShape="0"/>
                </a:effectLst>
                <a:uLnTx/>
                <a:uFillTx/>
                <a:latin typeface="UTM Showcard" panose="02040603050506020204" pitchFamily="18" charset="0"/>
                <a:cs typeface="Arial"/>
                <a:sym typeface="Arial"/>
              </a:rPr>
              <a:t> </a:t>
            </a:r>
            <a:r>
              <a:rPr kumimoji="0" lang="en-US" sz="5400" b="0" i="0" u="none" strike="noStrike" kern="0" cap="none" spc="0" normalizeH="0" baseline="0" noProof="0" dirty="0">
                <a:ln>
                  <a:solidFill>
                    <a:srgbClr val="FFC000"/>
                  </a:solidFill>
                </a:ln>
                <a:solidFill>
                  <a:srgbClr val="37AA7B"/>
                </a:solidFill>
                <a:effectLst>
                  <a:glow rad="63500">
                    <a:srgbClr val="FFC000">
                      <a:satMod val="175000"/>
                      <a:alpha val="40000"/>
                    </a:srgbClr>
                  </a:glow>
                  <a:outerShdw blurRad="50800" dist="38100" dir="2700000" algn="tl" rotWithShape="0">
                    <a:prstClr val="black">
                      <a:alpha val="40000"/>
                    </a:prstClr>
                  </a:outerShdw>
                  <a:reflection blurRad="6350" stA="55000" endA="300" endPos="45500" dir="5400000" sy="-100000" algn="bl" rotWithShape="0"/>
                </a:effectLst>
                <a:uLnTx/>
                <a:uFillTx/>
                <a:latin typeface="UTM Showcard" panose="02040603050506020204" pitchFamily="18" charset="0"/>
                <a:cs typeface="Arial"/>
                <a:sym typeface="Arial"/>
              </a:rPr>
              <a:t>KÌ</a:t>
            </a:r>
            <a:r>
              <a:rPr kumimoji="0" lang="en-US" sz="5400" b="0" i="0" u="none" strike="noStrike" kern="0" cap="none" spc="0" normalizeH="0" baseline="0" noProof="0" dirty="0">
                <a:ln>
                  <a:solidFill>
                    <a:srgbClr val="FFC000"/>
                  </a:solidFill>
                </a:ln>
                <a:solidFill>
                  <a:srgbClr val="ED7D31"/>
                </a:solidFill>
                <a:effectLst>
                  <a:glow rad="63500">
                    <a:srgbClr val="FFC000">
                      <a:satMod val="175000"/>
                      <a:alpha val="40000"/>
                    </a:srgbClr>
                  </a:glow>
                  <a:outerShdw blurRad="50800" dist="38100" dir="2700000" algn="tl" rotWithShape="0">
                    <a:prstClr val="black">
                      <a:alpha val="40000"/>
                    </a:prstClr>
                  </a:outerShdw>
                  <a:reflection blurRad="6350" stA="55000" endA="300" endPos="45500" dir="5400000" sy="-100000" algn="bl" rotWithShape="0"/>
                </a:effectLst>
                <a:uLnTx/>
                <a:uFillTx/>
                <a:latin typeface="UTM Showcard" panose="02040603050506020204" pitchFamily="18" charset="0"/>
                <a:cs typeface="Arial"/>
                <a:sym typeface="Arial"/>
              </a:rPr>
              <a:t> </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5400" b="0" i="0" u="none" strike="noStrike" kern="0" cap="none" spc="0" normalizeH="0" baseline="0" noProof="0" dirty="0">
                <a:ln>
                  <a:solidFill>
                    <a:srgbClr val="FFC000"/>
                  </a:solidFill>
                </a:ln>
                <a:solidFill>
                  <a:srgbClr val="CACA51"/>
                </a:solidFill>
                <a:effectLst>
                  <a:glow rad="63500">
                    <a:srgbClr val="FFC000">
                      <a:satMod val="175000"/>
                      <a:alpha val="40000"/>
                    </a:srgbClr>
                  </a:glow>
                  <a:outerShdw blurRad="50800" dist="38100" dir="2700000" algn="tl" rotWithShape="0">
                    <a:prstClr val="black">
                      <a:alpha val="40000"/>
                    </a:prstClr>
                  </a:outerShdw>
                  <a:reflection blurRad="6350" stA="55000" endA="300" endPos="45500" dir="5400000" sy="-100000" algn="bl" rotWithShape="0"/>
                </a:effectLst>
                <a:uLnTx/>
                <a:uFillTx/>
                <a:latin typeface="UTM Showcard" panose="02040603050506020204" pitchFamily="18" charset="0"/>
                <a:cs typeface="Arial"/>
                <a:sym typeface="Arial"/>
              </a:rPr>
              <a:t>TIẾT</a:t>
            </a:r>
            <a:r>
              <a:rPr kumimoji="0" lang="en-US" sz="5400" b="0" i="0" u="none" strike="noStrike" kern="0" cap="none" spc="0" normalizeH="0" baseline="0" noProof="0" dirty="0">
                <a:ln>
                  <a:solidFill>
                    <a:srgbClr val="FFC000"/>
                  </a:solidFill>
                </a:ln>
                <a:solidFill>
                  <a:srgbClr val="ED7D31"/>
                </a:solidFill>
                <a:effectLst>
                  <a:glow rad="63500">
                    <a:srgbClr val="FFC000">
                      <a:satMod val="175000"/>
                      <a:alpha val="40000"/>
                    </a:srgbClr>
                  </a:glow>
                  <a:outerShdw blurRad="50800" dist="38100" dir="2700000" algn="tl" rotWithShape="0">
                    <a:prstClr val="black">
                      <a:alpha val="40000"/>
                    </a:prstClr>
                  </a:outerShdw>
                  <a:reflection blurRad="6350" stA="55000" endA="300" endPos="45500" dir="5400000" sy="-100000" algn="bl" rotWithShape="0"/>
                </a:effectLst>
                <a:uLnTx/>
                <a:uFillTx/>
                <a:latin typeface="UTM Showcard" panose="02040603050506020204" pitchFamily="18" charset="0"/>
                <a:cs typeface="Arial"/>
                <a:sym typeface="Arial"/>
              </a:rPr>
              <a:t> </a:t>
            </a:r>
            <a:r>
              <a:rPr lang="vi-VN" sz="5400" kern="0" dirty="0">
                <a:ln>
                  <a:solidFill>
                    <a:srgbClr val="FFC000"/>
                  </a:solidFill>
                </a:ln>
                <a:solidFill>
                  <a:srgbClr val="ED7D31"/>
                </a:solidFill>
                <a:effectLst>
                  <a:glow rad="63500">
                    <a:srgbClr val="FFC000">
                      <a:satMod val="175000"/>
                      <a:alpha val="40000"/>
                    </a:srgbClr>
                  </a:glow>
                  <a:outerShdw blurRad="50800" dist="38100" dir="2700000" algn="tl" rotWithShape="0">
                    <a:prstClr val="black">
                      <a:alpha val="40000"/>
                    </a:prstClr>
                  </a:outerShdw>
                  <a:reflection blurRad="6350" stA="55000" endA="300" endPos="45500" dir="5400000" sy="-100000" algn="bl" rotWithShape="0"/>
                </a:effectLst>
                <a:latin typeface="UTM Showcard" panose="02040603050506020204" pitchFamily="18" charset="0"/>
                <a:cs typeface="Arial"/>
                <a:sym typeface="Arial"/>
              </a:rPr>
              <a:t>8</a:t>
            </a:r>
            <a:endParaRPr kumimoji="0" lang="en-US" sz="5400" b="0" i="0" u="none" strike="noStrike" kern="0" cap="none" spc="0" normalizeH="0" baseline="0" noProof="0" dirty="0">
              <a:ln>
                <a:solidFill>
                  <a:srgbClr val="FFC000"/>
                </a:solidFill>
              </a:ln>
              <a:solidFill>
                <a:srgbClr val="ED7D31"/>
              </a:solidFill>
              <a:effectLst>
                <a:glow rad="63500">
                  <a:srgbClr val="FFC000">
                    <a:satMod val="175000"/>
                    <a:alpha val="40000"/>
                  </a:srgbClr>
                </a:glow>
                <a:outerShdw blurRad="50800" dist="38100" dir="2700000" algn="tl" rotWithShape="0">
                  <a:prstClr val="black">
                    <a:alpha val="40000"/>
                  </a:prstClr>
                </a:outerShdw>
                <a:reflection blurRad="6350" stA="55000" endA="300" endPos="45500" dir="5400000" sy="-100000" algn="bl" rotWithShape="0"/>
              </a:effectLst>
              <a:uLnTx/>
              <a:uFillTx/>
              <a:latin typeface="UTM Showcard" panose="02040603050506020204" pitchFamily="18" charset="0"/>
              <a:cs typeface="Arial"/>
              <a:sym typeface="Arial"/>
            </a:endParaRPr>
          </a:p>
        </p:txBody>
      </p:sp>
      <p:grpSp>
        <p:nvGrpSpPr>
          <p:cNvPr id="7" name="Google Shape;92;p1"/>
          <p:cNvGrpSpPr/>
          <p:nvPr/>
        </p:nvGrpSpPr>
        <p:grpSpPr>
          <a:xfrm>
            <a:off x="2543175" y="3998417"/>
            <a:ext cx="7746694" cy="2796621"/>
            <a:chOff x="1548265" y="3628625"/>
            <a:chExt cx="8930255" cy="3597449"/>
          </a:xfrm>
        </p:grpSpPr>
        <p:pic>
          <p:nvPicPr>
            <p:cNvPr id="8" name="Google Shape;93;p1"/>
            <p:cNvPicPr preferRelativeResize="0"/>
            <p:nvPr/>
          </p:nvPicPr>
          <p:blipFill rotWithShape="1">
            <a:blip r:embed="rId2">
              <a:alphaModFix/>
            </a:blip>
            <a:srcRect/>
            <a:stretch/>
          </p:blipFill>
          <p:spPr>
            <a:xfrm>
              <a:off x="1548265" y="3628625"/>
              <a:ext cx="1549862" cy="3597449"/>
            </a:xfrm>
            <a:prstGeom prst="rect">
              <a:avLst/>
            </a:prstGeom>
            <a:noFill/>
            <a:ln>
              <a:noFill/>
            </a:ln>
          </p:spPr>
        </p:pic>
        <p:pic>
          <p:nvPicPr>
            <p:cNvPr id="9" name="Google Shape;94;p1"/>
            <p:cNvPicPr preferRelativeResize="0"/>
            <p:nvPr/>
          </p:nvPicPr>
          <p:blipFill rotWithShape="1">
            <a:blip r:embed="rId3">
              <a:alphaModFix/>
            </a:blip>
            <a:srcRect/>
            <a:stretch/>
          </p:blipFill>
          <p:spPr>
            <a:xfrm>
              <a:off x="3515565" y="3845153"/>
              <a:ext cx="1304450" cy="3380921"/>
            </a:xfrm>
            <a:prstGeom prst="rect">
              <a:avLst/>
            </a:prstGeom>
            <a:noFill/>
            <a:ln>
              <a:noFill/>
            </a:ln>
          </p:spPr>
        </p:pic>
        <p:pic>
          <p:nvPicPr>
            <p:cNvPr id="10" name="Google Shape;95;p1"/>
            <p:cNvPicPr preferRelativeResize="0"/>
            <p:nvPr/>
          </p:nvPicPr>
          <p:blipFill rotWithShape="1">
            <a:blip r:embed="rId4">
              <a:alphaModFix/>
            </a:blip>
            <a:srcRect/>
            <a:stretch/>
          </p:blipFill>
          <p:spPr>
            <a:xfrm>
              <a:off x="5237453" y="3628625"/>
              <a:ext cx="1307437" cy="3554690"/>
            </a:xfrm>
            <a:prstGeom prst="rect">
              <a:avLst/>
            </a:prstGeom>
            <a:noFill/>
            <a:ln>
              <a:noFill/>
            </a:ln>
          </p:spPr>
        </p:pic>
        <p:pic>
          <p:nvPicPr>
            <p:cNvPr id="11" name="Google Shape;96;p1"/>
            <p:cNvPicPr preferRelativeResize="0"/>
            <p:nvPr/>
          </p:nvPicPr>
          <p:blipFill rotWithShape="1">
            <a:blip r:embed="rId5">
              <a:alphaModFix/>
            </a:blip>
            <a:srcRect/>
            <a:stretch/>
          </p:blipFill>
          <p:spPr>
            <a:xfrm>
              <a:off x="6962328" y="4022292"/>
              <a:ext cx="1158635" cy="3203782"/>
            </a:xfrm>
            <a:prstGeom prst="rect">
              <a:avLst/>
            </a:prstGeom>
            <a:noFill/>
            <a:ln>
              <a:noFill/>
            </a:ln>
          </p:spPr>
        </p:pic>
        <p:pic>
          <p:nvPicPr>
            <p:cNvPr id="12" name="Google Shape;97;p1"/>
            <p:cNvPicPr preferRelativeResize="0"/>
            <p:nvPr/>
          </p:nvPicPr>
          <p:blipFill rotWithShape="1">
            <a:blip r:embed="rId6">
              <a:alphaModFix/>
            </a:blip>
            <a:srcRect/>
            <a:stretch/>
          </p:blipFill>
          <p:spPr>
            <a:xfrm>
              <a:off x="8538400" y="3845153"/>
              <a:ext cx="1940120" cy="3359542"/>
            </a:xfrm>
            <a:prstGeom prst="rect">
              <a:avLst/>
            </a:prstGeom>
            <a:noFill/>
            <a:ln>
              <a:noFill/>
            </a:ln>
          </p:spPr>
        </p:pic>
      </p:grpSp>
      <p:pic>
        <p:nvPicPr>
          <p:cNvPr id="14" name="Google Shape;459;p19"/>
          <p:cNvPicPr preferRelativeResize="0"/>
          <p:nvPr/>
        </p:nvPicPr>
        <p:blipFill rotWithShape="1">
          <a:blip r:embed="rId7">
            <a:alphaModFix/>
          </a:blip>
          <a:srcRect l="11812" t="28873" r="11151" b="29401"/>
          <a:stretch/>
        </p:blipFill>
        <p:spPr>
          <a:xfrm rot="21156348">
            <a:off x="275266" y="788486"/>
            <a:ext cx="3246079" cy="1512590"/>
          </a:xfrm>
          <a:prstGeom prst="rect">
            <a:avLst/>
          </a:prstGeom>
          <a:noFill/>
          <a:ln>
            <a:noFill/>
          </a:ln>
        </p:spPr>
      </p:pic>
      <p:sp>
        <p:nvSpPr>
          <p:cNvPr id="15" name="Google Shape;109;p2"/>
          <p:cNvSpPr/>
          <p:nvPr/>
        </p:nvSpPr>
        <p:spPr>
          <a:xfrm>
            <a:off x="8893617" y="302116"/>
            <a:ext cx="2024208" cy="2013625"/>
          </a:xfrm>
          <a:custGeom>
            <a:avLst/>
            <a:gdLst/>
            <a:ahLst/>
            <a:cxnLst/>
            <a:rect l="l" t="t" r="r" b="b"/>
            <a:pathLst>
              <a:path w="2024208" h="2013625" extrusionOk="0">
                <a:moveTo>
                  <a:pt x="10943" y="347386"/>
                </a:moveTo>
                <a:cubicBezTo>
                  <a:pt x="-3633" y="257332"/>
                  <a:pt x="-12872" y="154784"/>
                  <a:pt x="45559" y="84641"/>
                </a:cubicBezTo>
                <a:cubicBezTo>
                  <a:pt x="95011" y="25299"/>
                  <a:pt x="178428" y="8121"/>
                  <a:pt x="255468" y="2785"/>
                </a:cubicBezTo>
                <a:cubicBezTo>
                  <a:pt x="758575" y="-32482"/>
                  <a:pt x="1224072" y="272297"/>
                  <a:pt x="1583769" y="625877"/>
                </a:cubicBezTo>
                <a:cubicBezTo>
                  <a:pt x="1783268" y="821863"/>
                  <a:pt x="1970924" y="1051032"/>
                  <a:pt x="2020636" y="1326271"/>
                </a:cubicBezTo>
                <a:cubicBezTo>
                  <a:pt x="2025711" y="1354250"/>
                  <a:pt x="2028054" y="1386524"/>
                  <a:pt x="2008794" y="1407345"/>
                </a:cubicBezTo>
                <a:cubicBezTo>
                  <a:pt x="1993437" y="1423873"/>
                  <a:pt x="1969232" y="1427777"/>
                  <a:pt x="1946719" y="1430249"/>
                </a:cubicBezTo>
                <a:cubicBezTo>
                  <a:pt x="1749302" y="1451982"/>
                  <a:pt x="1547851" y="1435715"/>
                  <a:pt x="1356551" y="1382620"/>
                </a:cubicBezTo>
                <a:cubicBezTo>
                  <a:pt x="1356811" y="1438578"/>
                  <a:pt x="1357071" y="1534879"/>
                  <a:pt x="1357202" y="1657467"/>
                </a:cubicBezTo>
                <a:cubicBezTo>
                  <a:pt x="1357332" y="1770556"/>
                  <a:pt x="1356681" y="1827555"/>
                  <a:pt x="1326099" y="1847726"/>
                </a:cubicBezTo>
                <a:cubicBezTo>
                  <a:pt x="1302154" y="1863473"/>
                  <a:pt x="1263113" y="1861911"/>
                  <a:pt x="1148333" y="1801268"/>
                </a:cubicBezTo>
                <a:cubicBezTo>
                  <a:pt x="1072854" y="1761316"/>
                  <a:pt x="966012" y="1696508"/>
                  <a:pt x="847979" y="1593440"/>
                </a:cubicBezTo>
                <a:cubicBezTo>
                  <a:pt x="840170" y="1886117"/>
                  <a:pt x="795143" y="1996993"/>
                  <a:pt x="735671" y="2011828"/>
                </a:cubicBezTo>
                <a:cubicBezTo>
                  <a:pt x="603713" y="2044753"/>
                  <a:pt x="367906" y="1617515"/>
                  <a:pt x="277722" y="1370387"/>
                </a:cubicBezTo>
                <a:cubicBezTo>
                  <a:pt x="156955" y="1038800"/>
                  <a:pt x="67422" y="695761"/>
                  <a:pt x="10943" y="347386"/>
                </a:cubicBezTo>
                <a:close/>
              </a:path>
            </a:pathLst>
          </a:custGeom>
          <a:solidFill>
            <a:srgbClr val="ABC3E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 name="Google Shape;111;p2"/>
          <p:cNvSpPr/>
          <p:nvPr/>
        </p:nvSpPr>
        <p:spPr>
          <a:xfrm>
            <a:off x="10657439" y="504124"/>
            <a:ext cx="812643" cy="696093"/>
          </a:xfrm>
          <a:custGeom>
            <a:avLst/>
            <a:gdLst/>
            <a:ahLst/>
            <a:cxnLst/>
            <a:rect l="l" t="t" r="r" b="b"/>
            <a:pathLst>
              <a:path w="812643" h="696093" extrusionOk="0">
                <a:moveTo>
                  <a:pt x="115096" y="2228"/>
                </a:moveTo>
                <a:cubicBezTo>
                  <a:pt x="79309" y="3790"/>
                  <a:pt x="39097" y="8475"/>
                  <a:pt x="16844" y="36584"/>
                </a:cubicBezTo>
                <a:cubicBezTo>
                  <a:pt x="-2026" y="60399"/>
                  <a:pt x="-1896" y="93714"/>
                  <a:pt x="2268" y="123775"/>
                </a:cubicBezTo>
                <a:cubicBezTo>
                  <a:pt x="29076" y="319891"/>
                  <a:pt x="183548" y="474362"/>
                  <a:pt x="348170" y="584197"/>
                </a:cubicBezTo>
                <a:cubicBezTo>
                  <a:pt x="439526" y="645101"/>
                  <a:pt x="542594" y="698847"/>
                  <a:pt x="652299" y="695984"/>
                </a:cubicBezTo>
                <a:cubicBezTo>
                  <a:pt x="663490" y="695724"/>
                  <a:pt x="676114" y="694032"/>
                  <a:pt x="682490" y="684923"/>
                </a:cubicBezTo>
                <a:cubicBezTo>
                  <a:pt x="687565" y="677765"/>
                  <a:pt x="687175" y="668005"/>
                  <a:pt x="686264" y="659286"/>
                </a:cubicBezTo>
                <a:cubicBezTo>
                  <a:pt x="678716" y="581725"/>
                  <a:pt x="656333" y="505595"/>
                  <a:pt x="620675" y="436363"/>
                </a:cubicBezTo>
                <a:cubicBezTo>
                  <a:pt x="642148" y="431938"/>
                  <a:pt x="679237" y="424390"/>
                  <a:pt x="726346" y="414630"/>
                </a:cubicBezTo>
                <a:cubicBezTo>
                  <a:pt x="769812" y="405651"/>
                  <a:pt x="791674" y="400835"/>
                  <a:pt x="797010" y="387431"/>
                </a:cubicBezTo>
                <a:cubicBezTo>
                  <a:pt x="801175" y="377021"/>
                  <a:pt x="797400" y="362055"/>
                  <a:pt x="764866" y="322884"/>
                </a:cubicBezTo>
                <a:cubicBezTo>
                  <a:pt x="743524" y="297117"/>
                  <a:pt x="709949" y="261199"/>
                  <a:pt x="660888" y="224110"/>
                </a:cubicBezTo>
                <a:cubicBezTo>
                  <a:pt x="772675" y="197693"/>
                  <a:pt x="811716" y="171405"/>
                  <a:pt x="812626" y="147330"/>
                </a:cubicBezTo>
                <a:cubicBezTo>
                  <a:pt x="814709" y="93974"/>
                  <a:pt x="631607" y="37625"/>
                  <a:pt x="529450" y="22790"/>
                </a:cubicBezTo>
                <a:cubicBezTo>
                  <a:pt x="392547" y="2879"/>
                  <a:pt x="253561" y="-4018"/>
                  <a:pt x="115096" y="2228"/>
                </a:cubicBezTo>
                <a:close/>
              </a:path>
            </a:pathLst>
          </a:custGeom>
          <a:solidFill>
            <a:srgbClr val="80CF9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06165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0"/>
                                        <p:tgtEl>
                                          <p:spTgt spid="6"/>
                                        </p:tgtEl>
                                      </p:cBhvr>
                                    </p:animEffect>
                                    <p:anim calcmode="lin" valueType="num">
                                      <p:cBhvr>
                                        <p:cTn id="19" dur="1000" fill="hold"/>
                                        <p:tgtEl>
                                          <p:spTgt spid="6"/>
                                        </p:tgtEl>
                                        <p:attrNameLst>
                                          <p:attrName>ppt_x</p:attrName>
                                        </p:attrNameLst>
                                      </p:cBhvr>
                                      <p:tavLst>
                                        <p:tav tm="0">
                                          <p:val>
                                            <p:strVal val="#ppt_x"/>
                                          </p:val>
                                        </p:tav>
                                        <p:tav tm="100000">
                                          <p:val>
                                            <p:strVal val="#ppt_x"/>
                                          </p:val>
                                        </p:tav>
                                      </p:tavLst>
                                    </p:anim>
                                    <p:anim calcmode="lin" valueType="num">
                                      <p:cBhvr>
                                        <p:cTn id="20" dur="1000" fill="hold"/>
                                        <p:tgtEl>
                                          <p:spTgt spid="6"/>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000"/>
                                        <p:tgtEl>
                                          <p:spTgt spid="7"/>
                                        </p:tgtEl>
                                      </p:cBhvr>
                                    </p:animEffect>
                                    <p:anim calcmode="lin" valueType="num">
                                      <p:cBhvr>
                                        <p:cTn id="24" dur="1000" fill="hold"/>
                                        <p:tgtEl>
                                          <p:spTgt spid="7"/>
                                        </p:tgtEl>
                                        <p:attrNameLst>
                                          <p:attrName>ppt_x</p:attrName>
                                        </p:attrNameLst>
                                      </p:cBhvr>
                                      <p:tavLst>
                                        <p:tav tm="0">
                                          <p:val>
                                            <p:strVal val="#ppt_x"/>
                                          </p:val>
                                        </p:tav>
                                        <p:tav tm="100000">
                                          <p:val>
                                            <p:strVal val="#ppt_x"/>
                                          </p:val>
                                        </p:tav>
                                      </p:tavLst>
                                    </p:anim>
                                    <p:anim calcmode="lin" valueType="num">
                                      <p:cBhvr>
                                        <p:cTn id="25" dur="1000" fill="hold"/>
                                        <p:tgtEl>
                                          <p:spTgt spid="7"/>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12" fill="hold" nodeType="after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1500" fill="hold"/>
                                        <p:tgtEl>
                                          <p:spTgt spid="14"/>
                                        </p:tgtEl>
                                        <p:attrNameLst>
                                          <p:attrName>ppt_x</p:attrName>
                                        </p:attrNameLst>
                                      </p:cBhvr>
                                      <p:tavLst>
                                        <p:tav tm="0">
                                          <p:val>
                                            <p:strVal val="0-#ppt_w/2"/>
                                          </p:val>
                                        </p:tav>
                                        <p:tav tm="100000">
                                          <p:val>
                                            <p:strVal val="#ppt_x"/>
                                          </p:val>
                                        </p:tav>
                                      </p:tavLst>
                                    </p:anim>
                                    <p:anim calcmode="lin" valueType="num">
                                      <p:cBhvr additive="base">
                                        <p:cTn id="30" dur="1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391886" y="272143"/>
            <a:ext cx="11549743" cy="6357257"/>
          </a:xfrm>
          <a:prstGeom prst="rect">
            <a:avLst/>
          </a:prstGeom>
          <a:solidFill>
            <a:schemeClr val="bg1"/>
          </a:solidFill>
          <a:ln>
            <a:solidFill>
              <a:srgbClr val="927057"/>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dirty="0"/>
              <a:t>+ Điểm khác nhau: Tả loài cây cần chú ý đến các đặc điểm phân biệt loài cây này với loài cây khác. Còn tả một cái cây cụ thể phải chú ý đến đặc điểm riêng của cây đó. Đặc điểm đó làm nó khác biệt với các cây cùng loài.</a:t>
            </a:r>
            <a:endParaRPr lang="en-US" dirty="0"/>
          </a:p>
        </p:txBody>
      </p:sp>
      <p:sp>
        <p:nvSpPr>
          <p:cNvPr id="3" name="Google Shape;174;p6"/>
          <p:cNvSpPr/>
          <p:nvPr/>
        </p:nvSpPr>
        <p:spPr>
          <a:xfrm rot="-234973">
            <a:off x="-1780553" y="2700380"/>
            <a:ext cx="1079446" cy="1182275"/>
          </a:xfrm>
          <a:custGeom>
            <a:avLst/>
            <a:gdLst/>
            <a:ahLst/>
            <a:cxnLst/>
            <a:rect l="l" t="t" r="r" b="b"/>
            <a:pathLst>
              <a:path w="1079446" h="1182275" extrusionOk="0">
                <a:moveTo>
                  <a:pt x="1079447" y="591138"/>
                </a:moveTo>
                <a:cubicBezTo>
                  <a:pt x="1079447" y="917614"/>
                  <a:pt x="837804" y="1182276"/>
                  <a:pt x="539723" y="1182276"/>
                </a:cubicBezTo>
                <a:cubicBezTo>
                  <a:pt x="241642" y="1182276"/>
                  <a:pt x="0" y="917614"/>
                  <a:pt x="0" y="591138"/>
                </a:cubicBezTo>
                <a:cubicBezTo>
                  <a:pt x="0" y="264662"/>
                  <a:pt x="241642" y="0"/>
                  <a:pt x="539723" y="0"/>
                </a:cubicBezTo>
                <a:cubicBezTo>
                  <a:pt x="837804" y="0"/>
                  <a:pt x="1079447" y="264662"/>
                  <a:pt x="1079447" y="591138"/>
                </a:cubicBezTo>
                <a:close/>
              </a:path>
            </a:pathLst>
          </a:custGeom>
          <a:solidFill>
            <a:srgbClr val="80CF9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 name="Google Shape;175;p6"/>
          <p:cNvSpPr/>
          <p:nvPr/>
        </p:nvSpPr>
        <p:spPr>
          <a:xfrm rot="-234973">
            <a:off x="830503" y="-417332"/>
            <a:ext cx="1079446" cy="1182275"/>
          </a:xfrm>
          <a:custGeom>
            <a:avLst/>
            <a:gdLst/>
            <a:ahLst/>
            <a:cxnLst/>
            <a:rect l="l" t="t" r="r" b="b"/>
            <a:pathLst>
              <a:path w="1079446" h="1182275" extrusionOk="0">
                <a:moveTo>
                  <a:pt x="1079447" y="591138"/>
                </a:moveTo>
                <a:cubicBezTo>
                  <a:pt x="1079447" y="917614"/>
                  <a:pt x="837804" y="1182276"/>
                  <a:pt x="539723" y="1182276"/>
                </a:cubicBezTo>
                <a:cubicBezTo>
                  <a:pt x="241642" y="1182276"/>
                  <a:pt x="0" y="917614"/>
                  <a:pt x="0" y="591138"/>
                </a:cubicBezTo>
                <a:cubicBezTo>
                  <a:pt x="0" y="264661"/>
                  <a:pt x="241642" y="0"/>
                  <a:pt x="539723" y="0"/>
                </a:cubicBezTo>
                <a:cubicBezTo>
                  <a:pt x="837804" y="0"/>
                  <a:pt x="1079447" y="264661"/>
                  <a:pt x="1079447" y="591138"/>
                </a:cubicBezTo>
                <a:close/>
              </a:path>
            </a:pathLst>
          </a:custGeom>
          <a:solidFill>
            <a:srgbClr val="FFE0D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 name="Google Shape;176;p6"/>
          <p:cNvSpPr/>
          <p:nvPr/>
        </p:nvSpPr>
        <p:spPr>
          <a:xfrm rot="-234973">
            <a:off x="-1013835" y="3940451"/>
            <a:ext cx="1079446" cy="1182275"/>
          </a:xfrm>
          <a:custGeom>
            <a:avLst/>
            <a:gdLst/>
            <a:ahLst/>
            <a:cxnLst/>
            <a:rect l="l" t="t" r="r" b="b"/>
            <a:pathLst>
              <a:path w="1079446" h="1182275" extrusionOk="0">
                <a:moveTo>
                  <a:pt x="1079447" y="591138"/>
                </a:moveTo>
                <a:cubicBezTo>
                  <a:pt x="1079447" y="917614"/>
                  <a:pt x="837804" y="1182276"/>
                  <a:pt x="539723" y="1182276"/>
                </a:cubicBezTo>
                <a:cubicBezTo>
                  <a:pt x="241642" y="1182276"/>
                  <a:pt x="0" y="917614"/>
                  <a:pt x="0" y="591138"/>
                </a:cubicBezTo>
                <a:cubicBezTo>
                  <a:pt x="0" y="264661"/>
                  <a:pt x="241642" y="0"/>
                  <a:pt x="539723" y="0"/>
                </a:cubicBezTo>
                <a:cubicBezTo>
                  <a:pt x="837804" y="0"/>
                  <a:pt x="1079447" y="264661"/>
                  <a:pt x="1079447" y="591138"/>
                </a:cubicBezTo>
                <a:close/>
              </a:path>
            </a:pathLst>
          </a:custGeom>
          <a:solidFill>
            <a:srgbClr val="ABC3E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 name="Google Shape;177;p6"/>
          <p:cNvSpPr/>
          <p:nvPr/>
        </p:nvSpPr>
        <p:spPr>
          <a:xfrm>
            <a:off x="-1656961" y="6279682"/>
            <a:ext cx="1079910" cy="1180568"/>
          </a:xfrm>
          <a:custGeom>
            <a:avLst/>
            <a:gdLst/>
            <a:ahLst/>
            <a:cxnLst/>
            <a:rect l="l" t="t" r="r" b="b"/>
            <a:pathLst>
              <a:path w="1079910" h="1180568" extrusionOk="0">
                <a:moveTo>
                  <a:pt x="1543" y="627688"/>
                </a:moveTo>
                <a:cubicBezTo>
                  <a:pt x="-20805" y="302032"/>
                  <a:pt x="202285" y="21457"/>
                  <a:pt x="499652" y="1176"/>
                </a:cubicBezTo>
                <a:cubicBezTo>
                  <a:pt x="797019" y="-19234"/>
                  <a:pt x="1056149" y="228400"/>
                  <a:pt x="1078368" y="554057"/>
                </a:cubicBezTo>
                <a:cubicBezTo>
                  <a:pt x="1100716" y="879714"/>
                  <a:pt x="877626" y="1160288"/>
                  <a:pt x="580259" y="1180569"/>
                </a:cubicBezTo>
              </a:path>
            </a:pathLst>
          </a:custGeom>
          <a:solidFill>
            <a:srgbClr val="80CF9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 name="Google Shape;178;p6"/>
          <p:cNvSpPr/>
          <p:nvPr/>
        </p:nvSpPr>
        <p:spPr>
          <a:xfrm>
            <a:off x="-231776" y="23724"/>
            <a:ext cx="5905616" cy="6982054"/>
          </a:xfrm>
          <a:custGeom>
            <a:avLst/>
            <a:gdLst/>
            <a:ahLst/>
            <a:cxnLst/>
            <a:rect l="l" t="t" r="r" b="b"/>
            <a:pathLst>
              <a:path w="5905616" h="6982054" extrusionOk="0">
                <a:moveTo>
                  <a:pt x="376553" y="6982054"/>
                </a:moveTo>
                <a:cubicBezTo>
                  <a:pt x="2219531" y="6979341"/>
                  <a:pt x="4062509" y="6976758"/>
                  <a:pt x="5905617" y="6974045"/>
                </a:cubicBezTo>
                <a:cubicBezTo>
                  <a:pt x="5742982" y="4649364"/>
                  <a:pt x="5580347" y="2324682"/>
                  <a:pt x="5417712" y="0"/>
                </a:cubicBezTo>
                <a:cubicBezTo>
                  <a:pt x="3611808" y="4650"/>
                  <a:pt x="1805904" y="9301"/>
                  <a:pt x="0" y="13951"/>
                </a:cubicBezTo>
              </a:path>
            </a:pathLst>
          </a:cu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 name="Google Shape;179;p6"/>
          <p:cNvSpPr/>
          <p:nvPr/>
        </p:nvSpPr>
        <p:spPr>
          <a:xfrm>
            <a:off x="10043016" y="23853"/>
            <a:ext cx="2148354" cy="2442362"/>
          </a:xfrm>
          <a:custGeom>
            <a:avLst/>
            <a:gdLst/>
            <a:ahLst/>
            <a:cxnLst/>
            <a:rect l="l" t="t" r="r" b="b"/>
            <a:pathLst>
              <a:path w="2148354" h="2442362" extrusionOk="0">
                <a:moveTo>
                  <a:pt x="0" y="0"/>
                </a:moveTo>
                <a:lnTo>
                  <a:pt x="2148354" y="0"/>
                </a:lnTo>
                <a:lnTo>
                  <a:pt x="2148354" y="2442363"/>
                </a:lnTo>
                <a:lnTo>
                  <a:pt x="0" y="2442363"/>
                </a:lnTo>
                <a:close/>
              </a:path>
            </a:pathLst>
          </a:cu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 name="Google Shape;180;p6"/>
          <p:cNvSpPr/>
          <p:nvPr/>
        </p:nvSpPr>
        <p:spPr>
          <a:xfrm rot="-234973">
            <a:off x="-727685" y="1280516"/>
            <a:ext cx="1079446" cy="1182275"/>
          </a:xfrm>
          <a:custGeom>
            <a:avLst/>
            <a:gdLst/>
            <a:ahLst/>
            <a:cxnLst/>
            <a:rect l="l" t="t" r="r" b="b"/>
            <a:pathLst>
              <a:path w="1079446" h="1182275" extrusionOk="0">
                <a:moveTo>
                  <a:pt x="1079447" y="591138"/>
                </a:moveTo>
                <a:cubicBezTo>
                  <a:pt x="1079447" y="917614"/>
                  <a:pt x="837804" y="1182276"/>
                  <a:pt x="539723" y="1182276"/>
                </a:cubicBezTo>
                <a:cubicBezTo>
                  <a:pt x="241642" y="1182276"/>
                  <a:pt x="0" y="917614"/>
                  <a:pt x="0" y="591138"/>
                </a:cubicBezTo>
                <a:cubicBezTo>
                  <a:pt x="0" y="264661"/>
                  <a:pt x="241642" y="0"/>
                  <a:pt x="539723" y="0"/>
                </a:cubicBezTo>
                <a:cubicBezTo>
                  <a:pt x="837804" y="0"/>
                  <a:pt x="1079447" y="264662"/>
                  <a:pt x="1079447" y="591138"/>
                </a:cubicBezTo>
                <a:close/>
              </a:path>
            </a:pathLst>
          </a:custGeom>
          <a:solidFill>
            <a:srgbClr val="F9DE6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 name="Google Shape;181;p6"/>
          <p:cNvSpPr/>
          <p:nvPr/>
        </p:nvSpPr>
        <p:spPr>
          <a:xfrm rot="-234973">
            <a:off x="-1617847" y="4942884"/>
            <a:ext cx="1079446" cy="1182275"/>
          </a:xfrm>
          <a:custGeom>
            <a:avLst/>
            <a:gdLst/>
            <a:ahLst/>
            <a:cxnLst/>
            <a:rect l="l" t="t" r="r" b="b"/>
            <a:pathLst>
              <a:path w="1079446" h="1182275" extrusionOk="0">
                <a:moveTo>
                  <a:pt x="1079447" y="591138"/>
                </a:moveTo>
                <a:cubicBezTo>
                  <a:pt x="1079447" y="917614"/>
                  <a:pt x="837804" y="1182276"/>
                  <a:pt x="539723" y="1182276"/>
                </a:cubicBezTo>
                <a:cubicBezTo>
                  <a:pt x="241642" y="1182276"/>
                  <a:pt x="0" y="917614"/>
                  <a:pt x="0" y="591138"/>
                </a:cubicBezTo>
                <a:cubicBezTo>
                  <a:pt x="0" y="264661"/>
                  <a:pt x="241642" y="0"/>
                  <a:pt x="539723" y="0"/>
                </a:cubicBezTo>
                <a:cubicBezTo>
                  <a:pt x="837804" y="0"/>
                  <a:pt x="1079447" y="264661"/>
                  <a:pt x="1079447" y="591138"/>
                </a:cubicBezTo>
                <a:close/>
              </a:path>
            </a:pathLst>
          </a:custGeom>
          <a:solidFill>
            <a:srgbClr val="F9DE6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 name="Google Shape;182;p6"/>
          <p:cNvSpPr/>
          <p:nvPr/>
        </p:nvSpPr>
        <p:spPr>
          <a:xfrm>
            <a:off x="10161312" y="-416321"/>
            <a:ext cx="2601224" cy="2726786"/>
          </a:xfrm>
          <a:custGeom>
            <a:avLst/>
            <a:gdLst/>
            <a:ahLst/>
            <a:cxnLst/>
            <a:rect l="l" t="t" r="r" b="b"/>
            <a:pathLst>
              <a:path w="2601224" h="2726786" extrusionOk="0">
                <a:moveTo>
                  <a:pt x="1573028" y="2726749"/>
                </a:moveTo>
                <a:cubicBezTo>
                  <a:pt x="1265585" y="2729979"/>
                  <a:pt x="991986" y="2524199"/>
                  <a:pt x="753137" y="2322294"/>
                </a:cubicBezTo>
                <a:cubicBezTo>
                  <a:pt x="594378" y="2188079"/>
                  <a:pt x="437040" y="2049600"/>
                  <a:pt x="311478" y="1884640"/>
                </a:cubicBezTo>
                <a:cubicBezTo>
                  <a:pt x="33617" y="1519842"/>
                  <a:pt x="-67528" y="1031809"/>
                  <a:pt x="45373" y="601906"/>
                </a:cubicBezTo>
                <a:cubicBezTo>
                  <a:pt x="105569" y="372874"/>
                  <a:pt x="234876" y="150300"/>
                  <a:pt x="448537" y="48250"/>
                </a:cubicBezTo>
                <a:cubicBezTo>
                  <a:pt x="662196" y="-53800"/>
                  <a:pt x="966926" y="7171"/>
                  <a:pt x="1084607" y="220315"/>
                </a:cubicBezTo>
                <a:cubicBezTo>
                  <a:pt x="1203709" y="436171"/>
                  <a:pt x="1098687" y="692588"/>
                  <a:pt x="1003096" y="911415"/>
                </a:cubicBezTo>
                <a:cubicBezTo>
                  <a:pt x="907504" y="1130242"/>
                  <a:pt x="829481" y="1406424"/>
                  <a:pt x="985270" y="1598770"/>
                </a:cubicBezTo>
                <a:cubicBezTo>
                  <a:pt x="1112768" y="1756108"/>
                  <a:pt x="1354718" y="1780264"/>
                  <a:pt x="1535179" y="1702500"/>
                </a:cubicBezTo>
                <a:cubicBezTo>
                  <a:pt x="1715640" y="1624735"/>
                  <a:pt x="1846109" y="1468300"/>
                  <a:pt x="1959011" y="1309412"/>
                </a:cubicBezTo>
                <a:cubicBezTo>
                  <a:pt x="1992597" y="1262133"/>
                  <a:pt x="2027346" y="1212399"/>
                  <a:pt x="2079663" y="1186564"/>
                </a:cubicBezTo>
                <a:cubicBezTo>
                  <a:pt x="2159882" y="1146906"/>
                  <a:pt x="2260899" y="1174550"/>
                  <a:pt x="2339827" y="1222734"/>
                </a:cubicBezTo>
                <a:cubicBezTo>
                  <a:pt x="3056891" y="1660517"/>
                  <a:pt x="2130559" y="2720807"/>
                  <a:pt x="1573028" y="2726749"/>
                </a:cubicBezTo>
                <a:close/>
              </a:path>
            </a:pathLst>
          </a:custGeom>
          <a:solidFill>
            <a:srgbClr val="F9DE6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 name="Google Shape;183;p6"/>
          <p:cNvSpPr/>
          <p:nvPr/>
        </p:nvSpPr>
        <p:spPr>
          <a:xfrm>
            <a:off x="-2090105" y="-257833"/>
            <a:ext cx="2331463" cy="2409809"/>
          </a:xfrm>
          <a:custGeom>
            <a:avLst/>
            <a:gdLst/>
            <a:ahLst/>
            <a:cxnLst/>
            <a:rect l="l" t="t" r="r" b="b"/>
            <a:pathLst>
              <a:path w="2331463" h="2409809" extrusionOk="0">
                <a:moveTo>
                  <a:pt x="855781" y="580926"/>
                </a:moveTo>
                <a:cubicBezTo>
                  <a:pt x="765873" y="518348"/>
                  <a:pt x="755784" y="479907"/>
                  <a:pt x="690014" y="460113"/>
                </a:cubicBezTo>
                <a:cubicBezTo>
                  <a:pt x="626287" y="440956"/>
                  <a:pt x="551066" y="461772"/>
                  <a:pt x="524630" y="524223"/>
                </a:cubicBezTo>
                <a:cubicBezTo>
                  <a:pt x="495640" y="592675"/>
                  <a:pt x="533697" y="678496"/>
                  <a:pt x="581588" y="740179"/>
                </a:cubicBezTo>
                <a:cubicBezTo>
                  <a:pt x="629479" y="801863"/>
                  <a:pt x="689503" y="856139"/>
                  <a:pt x="716960" y="930211"/>
                </a:cubicBezTo>
                <a:cubicBezTo>
                  <a:pt x="744418" y="1004283"/>
                  <a:pt x="717088" y="1106450"/>
                  <a:pt x="646465" y="1109898"/>
                </a:cubicBezTo>
                <a:cubicBezTo>
                  <a:pt x="608024" y="1111814"/>
                  <a:pt x="572138" y="1084356"/>
                  <a:pt x="537401" y="1062646"/>
                </a:cubicBezTo>
                <a:cubicBezTo>
                  <a:pt x="415183" y="986148"/>
                  <a:pt x="265890" y="970312"/>
                  <a:pt x="141629" y="1020629"/>
                </a:cubicBezTo>
                <a:cubicBezTo>
                  <a:pt x="45464" y="1059581"/>
                  <a:pt x="-40868" y="1182182"/>
                  <a:pt x="20688" y="1281157"/>
                </a:cubicBezTo>
                <a:cubicBezTo>
                  <a:pt x="77774" y="1372852"/>
                  <a:pt x="198843" y="1353185"/>
                  <a:pt x="294753" y="1340414"/>
                </a:cubicBezTo>
                <a:cubicBezTo>
                  <a:pt x="390663" y="1327643"/>
                  <a:pt x="528461" y="1377705"/>
                  <a:pt x="519394" y="1483321"/>
                </a:cubicBezTo>
                <a:cubicBezTo>
                  <a:pt x="515946" y="1523805"/>
                  <a:pt x="489382" y="1554966"/>
                  <a:pt x="463201" y="1582040"/>
                </a:cubicBezTo>
                <a:cubicBezTo>
                  <a:pt x="361672" y="1687273"/>
                  <a:pt x="244435" y="1780629"/>
                  <a:pt x="179303" y="1917278"/>
                </a:cubicBezTo>
                <a:cubicBezTo>
                  <a:pt x="114044" y="2053927"/>
                  <a:pt x="120685" y="2253920"/>
                  <a:pt x="240348" y="2355194"/>
                </a:cubicBezTo>
                <a:cubicBezTo>
                  <a:pt x="370740" y="2465535"/>
                  <a:pt x="561027" y="2395678"/>
                  <a:pt x="652084" y="2261455"/>
                </a:cubicBezTo>
                <a:cubicBezTo>
                  <a:pt x="743141" y="2127360"/>
                  <a:pt x="765618" y="1950227"/>
                  <a:pt x="803547" y="1785099"/>
                </a:cubicBezTo>
                <a:cubicBezTo>
                  <a:pt x="833559" y="1654324"/>
                  <a:pt x="921296" y="1501200"/>
                  <a:pt x="1043003" y="1546410"/>
                </a:cubicBezTo>
                <a:cubicBezTo>
                  <a:pt x="1225627" y="1614351"/>
                  <a:pt x="1158452" y="2007441"/>
                  <a:pt x="1345291" y="2052778"/>
                </a:cubicBezTo>
                <a:cubicBezTo>
                  <a:pt x="1435326" y="2074616"/>
                  <a:pt x="1509908" y="1978068"/>
                  <a:pt x="1517060" y="1879731"/>
                </a:cubicBezTo>
                <a:cubicBezTo>
                  <a:pt x="1524212" y="1781267"/>
                  <a:pt x="1486282" y="1682803"/>
                  <a:pt x="1460741" y="1585106"/>
                </a:cubicBezTo>
                <a:cubicBezTo>
                  <a:pt x="1418979" y="1425213"/>
                  <a:pt x="1452439" y="1201338"/>
                  <a:pt x="1600838" y="1201211"/>
                </a:cubicBezTo>
                <a:cubicBezTo>
                  <a:pt x="1702111" y="1201083"/>
                  <a:pt x="1798915" y="1316277"/>
                  <a:pt x="1894825" y="1288053"/>
                </a:cubicBezTo>
                <a:cubicBezTo>
                  <a:pt x="2011168" y="1253827"/>
                  <a:pt x="1989586" y="1060858"/>
                  <a:pt x="1921133" y="942854"/>
                </a:cubicBezTo>
                <a:cubicBezTo>
                  <a:pt x="1852681" y="824851"/>
                  <a:pt x="1755111" y="694204"/>
                  <a:pt x="1792657" y="569304"/>
                </a:cubicBezTo>
                <a:cubicBezTo>
                  <a:pt x="1793807" y="565473"/>
                  <a:pt x="1795084" y="562919"/>
                  <a:pt x="1797255" y="557682"/>
                </a:cubicBezTo>
                <a:cubicBezTo>
                  <a:pt x="1826373" y="488975"/>
                  <a:pt x="1884097" y="418479"/>
                  <a:pt x="2080898" y="329338"/>
                </a:cubicBezTo>
                <a:cubicBezTo>
                  <a:pt x="2142837" y="301242"/>
                  <a:pt x="2227253" y="267526"/>
                  <a:pt x="2331464" y="238409"/>
                </a:cubicBezTo>
                <a:cubicBezTo>
                  <a:pt x="2309370" y="179279"/>
                  <a:pt x="2287149" y="120022"/>
                  <a:pt x="2265055" y="60893"/>
                </a:cubicBezTo>
                <a:cubicBezTo>
                  <a:pt x="2104780" y="112998"/>
                  <a:pt x="2002612" y="160378"/>
                  <a:pt x="1938246" y="194988"/>
                </a:cubicBezTo>
                <a:cubicBezTo>
                  <a:pt x="1917174" y="206353"/>
                  <a:pt x="1838122" y="237642"/>
                  <a:pt x="1733400" y="278127"/>
                </a:cubicBezTo>
                <a:cubicBezTo>
                  <a:pt x="1706964" y="288343"/>
                  <a:pt x="1679634" y="298688"/>
                  <a:pt x="1650772" y="296389"/>
                </a:cubicBezTo>
                <a:cubicBezTo>
                  <a:pt x="1520381" y="285789"/>
                  <a:pt x="1486538" y="55145"/>
                  <a:pt x="1360744" y="6361"/>
                </a:cubicBezTo>
                <a:cubicBezTo>
                  <a:pt x="1293569" y="-19692"/>
                  <a:pt x="1205960" y="38288"/>
                  <a:pt x="1178247" y="107506"/>
                </a:cubicBezTo>
                <a:cubicBezTo>
                  <a:pt x="1124992" y="240324"/>
                  <a:pt x="1309022" y="391915"/>
                  <a:pt x="1253340" y="550914"/>
                </a:cubicBezTo>
                <a:cubicBezTo>
                  <a:pt x="1234056" y="606084"/>
                  <a:pt x="1192423" y="643375"/>
                  <a:pt x="1154110" y="660105"/>
                </a:cubicBezTo>
                <a:cubicBezTo>
                  <a:pt x="1041215" y="710040"/>
                  <a:pt x="896264" y="609022"/>
                  <a:pt x="855781" y="580926"/>
                </a:cubicBezTo>
                <a:close/>
              </a:path>
            </a:pathLst>
          </a:custGeom>
          <a:solidFill>
            <a:srgbClr val="FFE0D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13" name="Google Shape;184;p6"/>
          <p:cNvGrpSpPr/>
          <p:nvPr/>
        </p:nvGrpSpPr>
        <p:grpSpPr>
          <a:xfrm rot="779865">
            <a:off x="10249786" y="5010549"/>
            <a:ext cx="2821484" cy="2160079"/>
            <a:chOff x="5353561" y="990453"/>
            <a:chExt cx="2821484" cy="2160079"/>
          </a:xfrm>
        </p:grpSpPr>
        <p:sp>
          <p:nvSpPr>
            <p:cNvPr id="14" name="Google Shape;185;p6"/>
            <p:cNvSpPr/>
            <p:nvPr/>
          </p:nvSpPr>
          <p:spPr>
            <a:xfrm>
              <a:off x="5970411" y="1110444"/>
              <a:ext cx="2204634" cy="2040088"/>
            </a:xfrm>
            <a:custGeom>
              <a:avLst/>
              <a:gdLst/>
              <a:ahLst/>
              <a:cxnLst/>
              <a:rect l="l" t="t" r="r" b="b"/>
              <a:pathLst>
                <a:path w="2204634" h="2040088" extrusionOk="0">
                  <a:moveTo>
                    <a:pt x="1863503" y="2038235"/>
                  </a:moveTo>
                  <a:cubicBezTo>
                    <a:pt x="1961456" y="2043598"/>
                    <a:pt x="2072308" y="2041683"/>
                    <a:pt x="2140505" y="1971187"/>
                  </a:cubicBezTo>
                  <a:cubicBezTo>
                    <a:pt x="2198357" y="1911547"/>
                    <a:pt x="2207169" y="1820362"/>
                    <a:pt x="2204104" y="1737351"/>
                  </a:cubicBezTo>
                  <a:cubicBezTo>
                    <a:pt x="2184181" y="1195224"/>
                    <a:pt x="1805012" y="732277"/>
                    <a:pt x="1385741" y="387972"/>
                  </a:cubicBezTo>
                  <a:cubicBezTo>
                    <a:pt x="1153310" y="197047"/>
                    <a:pt x="886780" y="22468"/>
                    <a:pt x="586791" y="757"/>
                  </a:cubicBezTo>
                  <a:cubicBezTo>
                    <a:pt x="556396" y="-1414"/>
                    <a:pt x="521531" y="-265"/>
                    <a:pt x="501353" y="22723"/>
                  </a:cubicBezTo>
                  <a:cubicBezTo>
                    <a:pt x="485389" y="40986"/>
                    <a:pt x="483985" y="67422"/>
                    <a:pt x="483857" y="91686"/>
                  </a:cubicBezTo>
                  <a:cubicBezTo>
                    <a:pt x="483218" y="305217"/>
                    <a:pt x="523702" y="518875"/>
                    <a:pt x="602371" y="717335"/>
                  </a:cubicBezTo>
                  <a:cubicBezTo>
                    <a:pt x="542476" y="723465"/>
                    <a:pt x="439542" y="734065"/>
                    <a:pt x="308384" y="748113"/>
                  </a:cubicBezTo>
                  <a:cubicBezTo>
                    <a:pt x="187443" y="761012"/>
                    <a:pt x="126526" y="768164"/>
                    <a:pt x="108519" y="803156"/>
                  </a:cubicBezTo>
                  <a:cubicBezTo>
                    <a:pt x="94343" y="830486"/>
                    <a:pt x="100473" y="872119"/>
                    <a:pt x="178503" y="987952"/>
                  </a:cubicBezTo>
                  <a:cubicBezTo>
                    <a:pt x="229843" y="1064067"/>
                    <a:pt x="311321" y="1170959"/>
                    <a:pt x="435200" y="1285515"/>
                  </a:cubicBezTo>
                  <a:cubicBezTo>
                    <a:pt x="123078" y="1327276"/>
                    <a:pt x="9544" y="1388193"/>
                    <a:pt x="604" y="1453453"/>
                  </a:cubicBezTo>
                  <a:cubicBezTo>
                    <a:pt x="-19446" y="1598275"/>
                    <a:pt x="464317" y="1801717"/>
                    <a:pt x="738893" y="1869786"/>
                  </a:cubicBezTo>
                  <a:cubicBezTo>
                    <a:pt x="1107335" y="1961226"/>
                    <a:pt x="1484461" y="2017801"/>
                    <a:pt x="1863503" y="2038235"/>
                  </a:cubicBezTo>
                  <a:close/>
                </a:path>
              </a:pathLst>
            </a:custGeom>
            <a:solidFill>
              <a:srgbClr val="ABC3E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 name="Google Shape;186;p6"/>
            <p:cNvSpPr/>
            <p:nvPr/>
          </p:nvSpPr>
          <p:spPr>
            <a:xfrm>
              <a:off x="5972058" y="990453"/>
              <a:ext cx="321915" cy="298066"/>
            </a:xfrm>
            <a:custGeom>
              <a:avLst/>
              <a:gdLst/>
              <a:ahLst/>
              <a:cxnLst/>
              <a:rect l="l" t="t" r="r" b="b"/>
              <a:pathLst>
                <a:path w="321915" h="298066" extrusionOk="0">
                  <a:moveTo>
                    <a:pt x="309419" y="90353"/>
                  </a:moveTo>
                  <a:cubicBezTo>
                    <a:pt x="281962" y="27392"/>
                    <a:pt x="214914" y="-3514"/>
                    <a:pt x="159233" y="317"/>
                  </a:cubicBezTo>
                  <a:cubicBezTo>
                    <a:pt x="124624" y="2744"/>
                    <a:pt x="99848" y="18069"/>
                    <a:pt x="85289" y="27264"/>
                  </a:cubicBezTo>
                  <a:cubicBezTo>
                    <a:pt x="64345" y="40290"/>
                    <a:pt x="11218" y="73495"/>
                    <a:pt x="1512" y="136839"/>
                  </a:cubicBezTo>
                  <a:cubicBezTo>
                    <a:pt x="-6917" y="191882"/>
                    <a:pt x="20668" y="248840"/>
                    <a:pt x="65111" y="277702"/>
                  </a:cubicBezTo>
                  <a:cubicBezTo>
                    <a:pt x="121176" y="313972"/>
                    <a:pt x="185030" y="293283"/>
                    <a:pt x="224237" y="280512"/>
                  </a:cubicBezTo>
                  <a:cubicBezTo>
                    <a:pt x="247225" y="273105"/>
                    <a:pt x="265232" y="267230"/>
                    <a:pt x="282600" y="250756"/>
                  </a:cubicBezTo>
                  <a:cubicBezTo>
                    <a:pt x="322190" y="213464"/>
                    <a:pt x="333301" y="145395"/>
                    <a:pt x="309419" y="90353"/>
                  </a:cubicBezTo>
                  <a:close/>
                </a:path>
              </a:pathLst>
            </a:custGeom>
            <a:solidFill>
              <a:srgbClr val="FFE0D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 name="Google Shape;187;p6"/>
            <p:cNvSpPr/>
            <p:nvPr/>
          </p:nvSpPr>
          <p:spPr>
            <a:xfrm>
              <a:off x="5603105" y="1556462"/>
              <a:ext cx="321915" cy="298066"/>
            </a:xfrm>
            <a:custGeom>
              <a:avLst/>
              <a:gdLst/>
              <a:ahLst/>
              <a:cxnLst/>
              <a:rect l="l" t="t" r="r" b="b"/>
              <a:pathLst>
                <a:path w="321915" h="298066" extrusionOk="0">
                  <a:moveTo>
                    <a:pt x="309419" y="90353"/>
                  </a:moveTo>
                  <a:cubicBezTo>
                    <a:pt x="281962" y="27392"/>
                    <a:pt x="214914" y="-3514"/>
                    <a:pt x="159233" y="317"/>
                  </a:cubicBezTo>
                  <a:cubicBezTo>
                    <a:pt x="124624" y="2744"/>
                    <a:pt x="99848" y="18069"/>
                    <a:pt x="85289" y="27264"/>
                  </a:cubicBezTo>
                  <a:cubicBezTo>
                    <a:pt x="64345" y="40290"/>
                    <a:pt x="11218" y="73495"/>
                    <a:pt x="1512" y="136839"/>
                  </a:cubicBezTo>
                  <a:cubicBezTo>
                    <a:pt x="-6917" y="191882"/>
                    <a:pt x="20668" y="248840"/>
                    <a:pt x="65111" y="277702"/>
                  </a:cubicBezTo>
                  <a:cubicBezTo>
                    <a:pt x="121176" y="313972"/>
                    <a:pt x="185030" y="293283"/>
                    <a:pt x="224237" y="280512"/>
                  </a:cubicBezTo>
                  <a:cubicBezTo>
                    <a:pt x="247225" y="273105"/>
                    <a:pt x="265232" y="267230"/>
                    <a:pt x="282600" y="250756"/>
                  </a:cubicBezTo>
                  <a:cubicBezTo>
                    <a:pt x="322190" y="213337"/>
                    <a:pt x="333301" y="145268"/>
                    <a:pt x="309419" y="90353"/>
                  </a:cubicBezTo>
                  <a:close/>
                </a:path>
              </a:pathLst>
            </a:custGeom>
            <a:solidFill>
              <a:srgbClr val="FFE0D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 name="Google Shape;188;p6"/>
            <p:cNvSpPr/>
            <p:nvPr/>
          </p:nvSpPr>
          <p:spPr>
            <a:xfrm>
              <a:off x="5353561" y="2095651"/>
              <a:ext cx="321915" cy="298066"/>
            </a:xfrm>
            <a:custGeom>
              <a:avLst/>
              <a:gdLst/>
              <a:ahLst/>
              <a:cxnLst/>
              <a:rect l="l" t="t" r="r" b="b"/>
              <a:pathLst>
                <a:path w="321915" h="298066" extrusionOk="0">
                  <a:moveTo>
                    <a:pt x="309419" y="90353"/>
                  </a:moveTo>
                  <a:cubicBezTo>
                    <a:pt x="281962" y="27392"/>
                    <a:pt x="214914" y="-3514"/>
                    <a:pt x="159233" y="317"/>
                  </a:cubicBezTo>
                  <a:cubicBezTo>
                    <a:pt x="124624" y="2744"/>
                    <a:pt x="99848" y="18069"/>
                    <a:pt x="85289" y="27264"/>
                  </a:cubicBezTo>
                  <a:cubicBezTo>
                    <a:pt x="64345" y="40290"/>
                    <a:pt x="11218" y="73495"/>
                    <a:pt x="1512" y="136839"/>
                  </a:cubicBezTo>
                  <a:cubicBezTo>
                    <a:pt x="-6917" y="191882"/>
                    <a:pt x="20668" y="248840"/>
                    <a:pt x="65111" y="277702"/>
                  </a:cubicBezTo>
                  <a:cubicBezTo>
                    <a:pt x="121176" y="313972"/>
                    <a:pt x="185030" y="293283"/>
                    <a:pt x="224237" y="280512"/>
                  </a:cubicBezTo>
                  <a:cubicBezTo>
                    <a:pt x="247225" y="273105"/>
                    <a:pt x="265232" y="267230"/>
                    <a:pt x="282600" y="250756"/>
                  </a:cubicBezTo>
                  <a:cubicBezTo>
                    <a:pt x="322190" y="213465"/>
                    <a:pt x="333301" y="145268"/>
                    <a:pt x="309419" y="90353"/>
                  </a:cubicBezTo>
                  <a:close/>
                </a:path>
              </a:pathLst>
            </a:custGeom>
            <a:solidFill>
              <a:srgbClr val="FFE0D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pic>
        <p:nvPicPr>
          <p:cNvPr id="20" name="图片 6"/>
          <p:cNvPicPr>
            <a:picLocks noChangeAspect="1"/>
          </p:cNvPicPr>
          <p:nvPr/>
        </p:nvPicPr>
        <p:blipFill>
          <a:blip r:embed="rId2"/>
          <a:stretch>
            <a:fillRect/>
          </a:stretch>
        </p:blipFill>
        <p:spPr>
          <a:xfrm>
            <a:off x="-89532" y="3985396"/>
            <a:ext cx="1782177" cy="3126115"/>
          </a:xfrm>
          <a:prstGeom prst="rect">
            <a:avLst/>
          </a:prstGeom>
        </p:spPr>
      </p:pic>
      <p:sp>
        <p:nvSpPr>
          <p:cNvPr id="18" name="Google Shape;189;p6"/>
          <p:cNvSpPr/>
          <p:nvPr/>
        </p:nvSpPr>
        <p:spPr>
          <a:xfrm>
            <a:off x="1014537" y="425056"/>
            <a:ext cx="10993499" cy="6817210"/>
          </a:xfrm>
          <a:prstGeom prst="rect">
            <a:avLst/>
          </a:prstGeom>
          <a:noFill/>
          <a:ln>
            <a:noFill/>
          </a:ln>
        </p:spPr>
        <p:txBody>
          <a:bodyPr spcFirstLastPara="1" wrap="square" lIns="91425" tIns="45700" rIns="91425" bIns="45700" anchor="t" anchorCtr="0">
            <a:spAutoFit/>
          </a:bodyPr>
          <a:lstStyle/>
          <a:p>
            <a:pPr algn="just"/>
            <a:r>
              <a:rPr lang="vi-VN" sz="2300" dirty="0">
                <a:solidFill>
                  <a:srgbClr val="002060"/>
                </a:solidFill>
                <a:latin typeface="#9Slide03 Arima Madurai Black" panose="00000A00000000000000" pitchFamily="2" charset="0"/>
                <a:cs typeface="#9Slide03 Arima Madurai Black" panose="00000A00000000000000" pitchFamily="2" charset="0"/>
              </a:rPr>
              <a:t>	Món quà của bố tặng cho em trong ngày đi học đầu tiên năm lớp 1 đó là một chiếc bút mực, đó cũng là chiếc bút đầu tiên của em. Đến nay em đã học lớp 4 nhưng vẫn gìn giữ và sử dụng chiếc bút mực đó, coi nó là một người bạn thân thiết nhất.</a:t>
            </a:r>
          </a:p>
          <a:p>
            <a:pPr algn="just"/>
            <a:r>
              <a:rPr lang="vi-VN" sz="2300" dirty="0">
                <a:solidFill>
                  <a:srgbClr val="002060"/>
                </a:solidFill>
                <a:latin typeface="#9Slide03 Arima Madurai Black" panose="00000A00000000000000" pitchFamily="2" charset="0"/>
                <a:cs typeface="#9Slide03 Arima Madurai Black" panose="00000A00000000000000" pitchFamily="2" charset="0"/>
              </a:rPr>
              <a:t>	Chiếc bút mực của em được làm bằng vỏ kim loại nên cứng và nặng hơn những chiếc bút làm bằng vỏ nhựa. Chiếc bút có màu xanh tím than nhìn vừa sạch sẽ, bóng bẩy lại chắc chắn, kiểu dáng bút cũng là kiểu mới thon dài và nhỏ gọn, dài hơn một số mẫu bút cũ nhưng lại nhỏ hơn nên cầm viết dễ hơn. Chiếc bút mực của em viết ra mực có màu đậm hơn màu của vỏ bút một chút, đó là màu xanh đen, khi viết ra chữ nhìn rất đẹp. Điểm em thích nhất ở chiếc bút mực đó là ngòi bút được mạ màu vàng trông rất sang trọng, ngòi bút chắc khoẻ, mực ra đều viết rất trơn tru. Chiếc nắp bút được thiết kế nhỏ nhắn xinh xinh nhưng vẫn rất chắc chắn, chỉ cần đóng lại nhẹ nhàng nhưng lại khó để bị rơi ra, em luôn cẩn thận đóng nắp kẻo nếu ngòi bút không có nắp đóng khi rơi xuống hay cất vào cặp dễ bị gai ngòi, mực ra không đều khiến chữ viết rất xấu.</a:t>
            </a:r>
          </a:p>
          <a:p>
            <a:pPr algn="just"/>
            <a:r>
              <a:rPr lang="vi-VN" sz="2300" dirty="0">
                <a:solidFill>
                  <a:srgbClr val="002060"/>
                </a:solidFill>
                <a:latin typeface="#9Slide03 Arima Madurai Black" panose="00000A00000000000000" pitchFamily="2" charset="0"/>
                <a:cs typeface="#9Slide03 Arima Madurai Black" panose="00000A00000000000000" pitchFamily="2" charset="0"/>
              </a:rPr>
              <a:t>	Em rất yêu quý chiếc bút mực bố đã tặng cho em và em sẽ sử dụng cẩn thận, gìn giữ chiếc bút để phục vụ cho quá trình học tập sau này.</a:t>
            </a:r>
          </a:p>
          <a:p>
            <a:pPr marL="0" marR="0" lvl="0" indent="0" algn="just" rtl="0">
              <a:spcBef>
                <a:spcPts val="0"/>
              </a:spcBef>
              <a:spcAft>
                <a:spcPts val="0"/>
              </a:spcAft>
              <a:buNone/>
            </a:pPr>
            <a:r>
              <a:rPr lang="en-US" sz="2300" dirty="0">
                <a:solidFill>
                  <a:srgbClr val="002060"/>
                </a:solidFill>
                <a:latin typeface="#9Slide03 Arima Madurai Black" panose="00000A00000000000000" pitchFamily="2" charset="0"/>
                <a:cs typeface="#9Slide03 Arima Madurai Black" panose="00000A00000000000000" pitchFamily="2" charset="0"/>
                <a:sym typeface="Calibri"/>
              </a:rPr>
              <a:t/>
            </a:r>
            <a:br>
              <a:rPr lang="en-US" sz="2300" dirty="0">
                <a:solidFill>
                  <a:srgbClr val="002060"/>
                </a:solidFill>
                <a:latin typeface="#9Slide03 Arima Madurai Black" panose="00000A00000000000000" pitchFamily="2" charset="0"/>
                <a:cs typeface="#9Slide03 Arima Madurai Black" panose="00000A00000000000000" pitchFamily="2" charset="0"/>
                <a:sym typeface="Calibri"/>
              </a:rPr>
            </a:br>
            <a:endParaRPr sz="2300" dirty="0">
              <a:solidFill>
                <a:srgbClr val="002060"/>
              </a:solidFill>
              <a:latin typeface="#9Slide03 Arima Madurai Black" panose="00000A00000000000000" pitchFamily="2" charset="0"/>
              <a:cs typeface="#9Slide03 Arima Madurai Black" panose="00000A00000000000000" pitchFamily="2" charset="0"/>
              <a:sym typeface="Calibri"/>
            </a:endParaRPr>
          </a:p>
        </p:txBody>
      </p:sp>
    </p:spTree>
    <p:extLst>
      <p:ext uri="{BB962C8B-B14F-4D97-AF65-F5344CB8AC3E}">
        <p14:creationId xmlns:p14="http://schemas.microsoft.com/office/powerpoint/2010/main" val="190293354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fade">
                                      <p:cBhvr>
                                        <p:cTn id="7" dur="500"/>
                                        <p:tgtEl>
                                          <p:spTgt spid="1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xEl>
                                              <p:pRg st="1" end="1"/>
                                            </p:txEl>
                                          </p:spTgt>
                                        </p:tgtEl>
                                        <p:attrNameLst>
                                          <p:attrName>style.visibility</p:attrName>
                                        </p:attrNameLst>
                                      </p:cBhvr>
                                      <p:to>
                                        <p:strVal val="visible"/>
                                      </p:to>
                                    </p:set>
                                    <p:animEffect transition="in" filter="fade">
                                      <p:cBhvr>
                                        <p:cTn id="12" dur="500"/>
                                        <p:tgtEl>
                                          <p:spTgt spid="1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animEffect transition="in" filter="fade">
                                      <p:cBhvr>
                                        <p:cTn id="17" dur="500"/>
                                        <p:tgtEl>
                                          <p:spTgt spid="1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
                                            <p:txEl>
                                              <p:pRg st="3" end="3"/>
                                            </p:txEl>
                                          </p:spTgt>
                                        </p:tgtEl>
                                        <p:attrNameLst>
                                          <p:attrName>style.visibility</p:attrName>
                                        </p:attrNameLst>
                                      </p:cBhvr>
                                      <p:to>
                                        <p:strVal val="visible"/>
                                      </p:to>
                                    </p:set>
                                    <p:animEffect transition="in" filter="fade">
                                      <p:cBhvr>
                                        <p:cTn id="22" dur="500"/>
                                        <p:tgtEl>
                                          <p:spTgt spid="18">
                                            <p:txEl>
                                              <p:pRg st="3" end="3"/>
                                            </p:txEl>
                                          </p:spTgt>
                                        </p:tgtEl>
                                      </p:cBhvr>
                                    </p:animEffect>
                                  </p:childTnLst>
                                </p:cTn>
                              </p:par>
                              <p:par>
                                <p:cTn id="23" presetID="42" presetClass="entr" presetSubtype="0" fill="hold" nodeType="with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6">
            <a:extLst>
              <a:ext uri="{FF2B5EF4-FFF2-40B4-BE49-F238E27FC236}">
                <a16:creationId xmlns:a16="http://schemas.microsoft.com/office/drawing/2014/main" id="{CC780090-3F3B-4982-B224-AEEAA3DE823C}"/>
              </a:ext>
            </a:extLst>
          </p:cNvPr>
          <p:cNvSpPr/>
          <p:nvPr/>
        </p:nvSpPr>
        <p:spPr>
          <a:xfrm>
            <a:off x="2844709" y="-1117600"/>
            <a:ext cx="1134624" cy="575734"/>
          </a:xfrm>
          <a:custGeom>
            <a:avLst/>
            <a:gdLst>
              <a:gd name="connsiteX0" fmla="*/ 1134624 w 1134624"/>
              <a:gd name="connsiteY0" fmla="*/ 575734 h 575734"/>
              <a:gd name="connsiteX1" fmla="*/ 880624 w 1134624"/>
              <a:gd name="connsiteY1" fmla="*/ 541867 h 575734"/>
              <a:gd name="connsiteX2" fmla="*/ 779024 w 1134624"/>
              <a:gd name="connsiteY2" fmla="*/ 474134 h 575734"/>
              <a:gd name="connsiteX3" fmla="*/ 677424 w 1134624"/>
              <a:gd name="connsiteY3" fmla="*/ 406400 h 575734"/>
              <a:gd name="connsiteX4" fmla="*/ 626624 w 1134624"/>
              <a:gd name="connsiteY4" fmla="*/ 372534 h 575734"/>
              <a:gd name="connsiteX5" fmla="*/ 541957 w 1134624"/>
              <a:gd name="connsiteY5" fmla="*/ 304800 h 575734"/>
              <a:gd name="connsiteX6" fmla="*/ 457291 w 1134624"/>
              <a:gd name="connsiteY6" fmla="*/ 237067 h 575734"/>
              <a:gd name="connsiteX7" fmla="*/ 406491 w 1134624"/>
              <a:gd name="connsiteY7" fmla="*/ 203200 h 575734"/>
              <a:gd name="connsiteX8" fmla="*/ 152491 w 1134624"/>
              <a:gd name="connsiteY8" fmla="*/ 186267 h 575734"/>
              <a:gd name="connsiteX9" fmla="*/ 84757 w 1134624"/>
              <a:gd name="connsiteY9" fmla="*/ 169334 h 575734"/>
              <a:gd name="connsiteX10" fmla="*/ 33957 w 1134624"/>
              <a:gd name="connsiteY10" fmla="*/ 135467 h 575734"/>
              <a:gd name="connsiteX11" fmla="*/ 91 w 1134624"/>
              <a:gd name="connsiteY11"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34624" h="575734">
                <a:moveTo>
                  <a:pt x="1134624" y="575734"/>
                </a:moveTo>
                <a:cubicBezTo>
                  <a:pt x="1120218" y="574533"/>
                  <a:pt x="941653" y="575772"/>
                  <a:pt x="880624" y="541867"/>
                </a:cubicBezTo>
                <a:cubicBezTo>
                  <a:pt x="845043" y="522100"/>
                  <a:pt x="812891" y="496712"/>
                  <a:pt x="779024" y="474134"/>
                </a:cubicBezTo>
                <a:lnTo>
                  <a:pt x="677424" y="406400"/>
                </a:lnTo>
                <a:lnTo>
                  <a:pt x="626624" y="372534"/>
                </a:lnTo>
                <a:cubicBezTo>
                  <a:pt x="529564" y="226946"/>
                  <a:pt x="658804" y="398279"/>
                  <a:pt x="541957" y="304800"/>
                </a:cubicBezTo>
                <a:cubicBezTo>
                  <a:pt x="432541" y="217266"/>
                  <a:pt x="584976" y="279628"/>
                  <a:pt x="457291" y="237067"/>
                </a:cubicBezTo>
                <a:cubicBezTo>
                  <a:pt x="440358" y="225778"/>
                  <a:pt x="426565" y="206546"/>
                  <a:pt x="406491" y="203200"/>
                </a:cubicBezTo>
                <a:cubicBezTo>
                  <a:pt x="322791" y="189250"/>
                  <a:pt x="236879" y="195150"/>
                  <a:pt x="152491" y="186267"/>
                </a:cubicBezTo>
                <a:cubicBezTo>
                  <a:pt x="129346" y="183831"/>
                  <a:pt x="107335" y="174978"/>
                  <a:pt x="84757" y="169334"/>
                </a:cubicBezTo>
                <a:cubicBezTo>
                  <a:pt x="67824" y="158045"/>
                  <a:pt x="44743" y="152725"/>
                  <a:pt x="33957" y="135467"/>
                </a:cubicBezTo>
                <a:cubicBezTo>
                  <a:pt x="-3479" y="75569"/>
                  <a:pt x="91" y="52991"/>
                  <a:pt x="91" y="0"/>
                </a:cubicBezTo>
              </a:path>
            </a:pathLst>
          </a:custGeom>
          <a:noFill/>
          <a:ln w="22225">
            <a:solidFill>
              <a:srgbClr val="002060">
                <a:alpha val="61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outerShdw blurRad="38100" dist="38100" dir="2700000" algn="tl">
                  <a:srgbClr val="000000">
                    <a:alpha val="43137"/>
                  </a:srgbClr>
                </a:outerShdw>
              </a:effectLst>
            </a:endParaRPr>
          </a:p>
        </p:txBody>
      </p:sp>
      <p:grpSp>
        <p:nvGrpSpPr>
          <p:cNvPr id="4" name="Group 3">
            <a:extLst>
              <a:ext uri="{FF2B5EF4-FFF2-40B4-BE49-F238E27FC236}">
                <a16:creationId xmlns:a16="http://schemas.microsoft.com/office/drawing/2014/main" id="{A5DE359B-BCD9-4FB4-8D87-2978E7A7E5DA}"/>
              </a:ext>
            </a:extLst>
          </p:cNvPr>
          <p:cNvGrpSpPr/>
          <p:nvPr/>
        </p:nvGrpSpPr>
        <p:grpSpPr>
          <a:xfrm>
            <a:off x="-213621" y="-940502"/>
            <a:ext cx="3878691" cy="3004180"/>
            <a:chOff x="-213621" y="-940502"/>
            <a:chExt cx="3878691" cy="3004180"/>
          </a:xfrm>
        </p:grpSpPr>
        <p:pic>
          <p:nvPicPr>
            <p:cNvPr id="5" name="Picture 4">
              <a:extLst>
                <a:ext uri="{FF2B5EF4-FFF2-40B4-BE49-F238E27FC236}">
                  <a16:creationId xmlns:a16="http://schemas.microsoft.com/office/drawing/2014/main" id="{A3190451-410E-463E-9A20-4301376B3C5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1547" r="33731"/>
            <a:stretch/>
          </p:blipFill>
          <p:spPr>
            <a:xfrm>
              <a:off x="-213621" y="-940502"/>
              <a:ext cx="2075073" cy="3004180"/>
            </a:xfrm>
            <a:prstGeom prst="rect">
              <a:avLst/>
            </a:prstGeom>
          </p:spPr>
        </p:pic>
        <p:pic>
          <p:nvPicPr>
            <p:cNvPr id="6" name="Picture 5">
              <a:extLst>
                <a:ext uri="{FF2B5EF4-FFF2-40B4-BE49-F238E27FC236}">
                  <a16:creationId xmlns:a16="http://schemas.microsoft.com/office/drawing/2014/main" id="{4167EF4D-2CF3-4E0C-A988-6C264CC16C2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66731"/>
            <a:stretch/>
          </p:blipFill>
          <p:spPr>
            <a:xfrm>
              <a:off x="1676862" y="-940502"/>
              <a:ext cx="1988208" cy="3004180"/>
            </a:xfrm>
            <a:prstGeom prst="rect">
              <a:avLst/>
            </a:prstGeom>
          </p:spPr>
        </p:pic>
        <p:sp>
          <p:nvSpPr>
            <p:cNvPr id="7" name="TextBox 6">
              <a:extLst>
                <a:ext uri="{FF2B5EF4-FFF2-40B4-BE49-F238E27FC236}">
                  <a16:creationId xmlns:a16="http://schemas.microsoft.com/office/drawing/2014/main" id="{F55BF6FF-88E1-4AF3-9E57-91FCCA1C3997}"/>
                </a:ext>
              </a:extLst>
            </p:cNvPr>
            <p:cNvSpPr txBox="1"/>
            <p:nvPr/>
          </p:nvSpPr>
          <p:spPr>
            <a:xfrm>
              <a:off x="9415" y="807402"/>
              <a:ext cx="1721417" cy="707886"/>
            </a:xfrm>
            <a:prstGeom prst="rect">
              <a:avLst/>
            </a:prstGeom>
            <a:noFill/>
          </p:spPr>
          <p:txBody>
            <a:bodyPr wrap="square" rtlCol="0">
              <a:spAutoFit/>
            </a:bodyPr>
            <a:lstStyle/>
            <a:p>
              <a:pPr algn="ctr"/>
              <a:r>
                <a:rPr lang="en-US" sz="4000" b="1" dirty="0" err="1">
                  <a:solidFill>
                    <a:srgbClr val="E33E1D"/>
                  </a:solidFill>
                  <a:latin typeface="UTM Mother" panose="02040603050506020204" pitchFamily="18" charset="0"/>
                </a:rPr>
                <a:t>Dàn</a:t>
              </a:r>
              <a:endParaRPr lang="en-US" sz="4000" b="1" dirty="0">
                <a:solidFill>
                  <a:srgbClr val="E33E1D"/>
                </a:solidFill>
                <a:latin typeface="UTM Mother" panose="02040603050506020204" pitchFamily="18" charset="0"/>
              </a:endParaRPr>
            </a:p>
          </p:txBody>
        </p:sp>
        <p:sp>
          <p:nvSpPr>
            <p:cNvPr id="8" name="TextBox 7">
              <a:extLst>
                <a:ext uri="{FF2B5EF4-FFF2-40B4-BE49-F238E27FC236}">
                  <a16:creationId xmlns:a16="http://schemas.microsoft.com/office/drawing/2014/main" id="{63C2AA93-EE25-4321-AB03-32EE0DD291AD}"/>
                </a:ext>
              </a:extLst>
            </p:cNvPr>
            <p:cNvSpPr txBox="1"/>
            <p:nvPr/>
          </p:nvSpPr>
          <p:spPr>
            <a:xfrm rot="20994513">
              <a:off x="2204803" y="610603"/>
              <a:ext cx="766814" cy="707886"/>
            </a:xfrm>
            <a:prstGeom prst="rect">
              <a:avLst/>
            </a:prstGeom>
            <a:noFill/>
          </p:spPr>
          <p:txBody>
            <a:bodyPr wrap="square" rtlCol="0">
              <a:spAutoFit/>
            </a:bodyPr>
            <a:lstStyle/>
            <a:p>
              <a:pPr algn="ctr"/>
              <a:r>
                <a:rPr lang="en-US" sz="4000" b="1" dirty="0">
                  <a:solidFill>
                    <a:srgbClr val="E33E1D"/>
                  </a:solidFill>
                  <a:latin typeface="UTM Mother" panose="02040603050506020204" pitchFamily="18" charset="0"/>
                </a:rPr>
                <a:t>ý</a:t>
              </a:r>
            </a:p>
          </p:txBody>
        </p:sp>
      </p:grpSp>
      <p:sp>
        <p:nvSpPr>
          <p:cNvPr id="9" name="Rounded Rectangle 12">
            <a:extLst>
              <a:ext uri="{FF2B5EF4-FFF2-40B4-BE49-F238E27FC236}">
                <a16:creationId xmlns:a16="http://schemas.microsoft.com/office/drawing/2014/main" id="{CAC489F2-FF76-4FC2-88BB-E076CAE35CA8}"/>
              </a:ext>
            </a:extLst>
          </p:cNvPr>
          <p:cNvSpPr/>
          <p:nvPr/>
        </p:nvSpPr>
        <p:spPr>
          <a:xfrm>
            <a:off x="4844152" y="808144"/>
            <a:ext cx="7115894" cy="1608666"/>
          </a:xfrm>
          <a:prstGeom prst="roundRect">
            <a:avLst/>
          </a:prstGeom>
          <a:solidFill>
            <a:schemeClr val="accent2">
              <a:lumMod val="40000"/>
              <a:lumOff val="60000"/>
            </a:schemeClr>
          </a:solidFill>
          <a:ln w="66675" cmpd="thickThi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060"/>
              </a:solidFill>
            </a:endParaRPr>
          </a:p>
        </p:txBody>
      </p:sp>
      <p:sp>
        <p:nvSpPr>
          <p:cNvPr id="10" name="Oval 9">
            <a:extLst>
              <a:ext uri="{FF2B5EF4-FFF2-40B4-BE49-F238E27FC236}">
                <a16:creationId xmlns:a16="http://schemas.microsoft.com/office/drawing/2014/main" id="{32E911E9-1894-455E-9409-410A23C83B52}"/>
              </a:ext>
            </a:extLst>
          </p:cNvPr>
          <p:cNvSpPr/>
          <p:nvPr/>
        </p:nvSpPr>
        <p:spPr>
          <a:xfrm>
            <a:off x="3653962" y="830479"/>
            <a:ext cx="1521087" cy="1521087"/>
          </a:xfrm>
          <a:prstGeom prst="ellipse">
            <a:avLst/>
          </a:prstGeom>
          <a:solidFill>
            <a:schemeClr val="accent2">
              <a:lumMod val="20000"/>
              <a:lumOff val="80000"/>
            </a:schemeClr>
          </a:solidFill>
          <a:ln w="73025" cmpd="thickThi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D0E1E8F2-98ED-45EB-9C56-4F2E75F1E007}"/>
              </a:ext>
            </a:extLst>
          </p:cNvPr>
          <p:cNvSpPr txBox="1"/>
          <p:nvPr/>
        </p:nvSpPr>
        <p:spPr>
          <a:xfrm>
            <a:off x="3531927" y="921626"/>
            <a:ext cx="1721417" cy="1323439"/>
          </a:xfrm>
          <a:prstGeom prst="rect">
            <a:avLst/>
          </a:prstGeom>
          <a:noFill/>
        </p:spPr>
        <p:txBody>
          <a:bodyPr wrap="square" rtlCol="0">
            <a:spAutoFit/>
          </a:bodyPr>
          <a:lstStyle/>
          <a:p>
            <a:pPr algn="ctr"/>
            <a:r>
              <a:rPr lang="en-US" sz="4000" b="1" dirty="0" err="1">
                <a:solidFill>
                  <a:srgbClr val="00B050"/>
                </a:solidFill>
                <a:latin typeface="UTM Seagull" panose="02040603050506020204" pitchFamily="18" charset="0"/>
              </a:rPr>
              <a:t>Mở</a:t>
            </a:r>
            <a:r>
              <a:rPr lang="en-US" sz="4000" b="1" dirty="0">
                <a:solidFill>
                  <a:srgbClr val="00B050"/>
                </a:solidFill>
                <a:latin typeface="UTM Seagull" panose="02040603050506020204" pitchFamily="18" charset="0"/>
              </a:rPr>
              <a:t> </a:t>
            </a:r>
            <a:r>
              <a:rPr lang="en-US" sz="4000" b="1" dirty="0" err="1">
                <a:solidFill>
                  <a:srgbClr val="00B050"/>
                </a:solidFill>
                <a:latin typeface="UTM Seagull" panose="02040603050506020204" pitchFamily="18" charset="0"/>
              </a:rPr>
              <a:t>bài</a:t>
            </a:r>
            <a:endParaRPr lang="en-US" sz="4000" b="1" dirty="0">
              <a:solidFill>
                <a:srgbClr val="00B050"/>
              </a:solidFill>
              <a:latin typeface="UTM Seagull" panose="02040603050506020204" pitchFamily="18" charset="0"/>
            </a:endParaRPr>
          </a:p>
        </p:txBody>
      </p:sp>
      <p:sp>
        <p:nvSpPr>
          <p:cNvPr id="12" name="TextBox 11">
            <a:extLst>
              <a:ext uri="{FF2B5EF4-FFF2-40B4-BE49-F238E27FC236}">
                <a16:creationId xmlns:a16="http://schemas.microsoft.com/office/drawing/2014/main" id="{96FDA521-68A4-43C3-B7C8-2C3AB5D97ABC}"/>
              </a:ext>
            </a:extLst>
          </p:cNvPr>
          <p:cNvSpPr txBox="1"/>
          <p:nvPr/>
        </p:nvSpPr>
        <p:spPr>
          <a:xfrm>
            <a:off x="5175049" y="788633"/>
            <a:ext cx="5852623" cy="584775"/>
          </a:xfrm>
          <a:prstGeom prst="rect">
            <a:avLst/>
          </a:prstGeom>
          <a:noFill/>
        </p:spPr>
        <p:txBody>
          <a:bodyPr wrap="square" rtlCol="0">
            <a:spAutoFit/>
          </a:bodyPr>
          <a:lstStyle/>
          <a:p>
            <a:pPr algn="ctr"/>
            <a:r>
              <a:rPr lang="en-US" sz="3200" b="1" dirty="0" err="1">
                <a:solidFill>
                  <a:srgbClr val="002060"/>
                </a:solidFill>
                <a:latin typeface="UTM Seagull" panose="02040603050506020204" pitchFamily="18" charset="0"/>
              </a:rPr>
              <a:t>Giới</a:t>
            </a:r>
            <a:r>
              <a:rPr lang="en-US" sz="3200" b="1" dirty="0">
                <a:solidFill>
                  <a:srgbClr val="002060"/>
                </a:solidFill>
                <a:latin typeface="UTM Seagull" panose="02040603050506020204" pitchFamily="18" charset="0"/>
              </a:rPr>
              <a:t> </a:t>
            </a:r>
            <a:r>
              <a:rPr lang="en-US" sz="3200" b="1" err="1">
                <a:solidFill>
                  <a:srgbClr val="002060"/>
                </a:solidFill>
                <a:latin typeface="UTM Seagull" panose="02040603050506020204" pitchFamily="18" charset="0"/>
              </a:rPr>
              <a:t>thiệu</a:t>
            </a:r>
            <a:r>
              <a:rPr lang="en-US" sz="3200" b="1">
                <a:solidFill>
                  <a:srgbClr val="002060"/>
                </a:solidFill>
                <a:latin typeface="UTM Seagull" panose="02040603050506020204" pitchFamily="18" charset="0"/>
              </a:rPr>
              <a:t> loài cây </a:t>
            </a:r>
            <a:r>
              <a:rPr lang="vi-VN" sz="3200" b="1">
                <a:solidFill>
                  <a:srgbClr val="002060"/>
                </a:solidFill>
                <a:latin typeface="UTM Seagull" panose="02040603050506020204" pitchFamily="18" charset="0"/>
              </a:rPr>
              <a:t>định </a:t>
            </a:r>
            <a:r>
              <a:rPr lang="vi-VN" sz="3200" b="1" dirty="0">
                <a:solidFill>
                  <a:srgbClr val="002060"/>
                </a:solidFill>
                <a:latin typeface="UTM Seagull" panose="02040603050506020204" pitchFamily="18" charset="0"/>
              </a:rPr>
              <a:t>tả</a:t>
            </a:r>
            <a:endParaRPr lang="en-US" sz="3200" b="1" dirty="0">
              <a:solidFill>
                <a:srgbClr val="002060"/>
              </a:solidFill>
              <a:latin typeface="UTM Seagull" panose="02040603050506020204" pitchFamily="18" charset="0"/>
            </a:endParaRPr>
          </a:p>
        </p:txBody>
      </p:sp>
      <p:sp>
        <p:nvSpPr>
          <p:cNvPr id="13" name="TextBox 12">
            <a:extLst>
              <a:ext uri="{FF2B5EF4-FFF2-40B4-BE49-F238E27FC236}">
                <a16:creationId xmlns:a16="http://schemas.microsoft.com/office/drawing/2014/main" id="{73BAD7F8-85AA-42A1-87F5-9D7E6550ACB4}"/>
              </a:ext>
            </a:extLst>
          </p:cNvPr>
          <p:cNvSpPr txBox="1"/>
          <p:nvPr/>
        </p:nvSpPr>
        <p:spPr>
          <a:xfrm>
            <a:off x="6255303" y="1270552"/>
            <a:ext cx="4041344" cy="1077218"/>
          </a:xfrm>
          <a:prstGeom prst="rect">
            <a:avLst/>
          </a:prstGeom>
          <a:noFill/>
        </p:spPr>
        <p:txBody>
          <a:bodyPr wrap="square" rtlCol="0">
            <a:spAutoFit/>
          </a:bodyPr>
          <a:lstStyle/>
          <a:p>
            <a:pPr algn="ctr"/>
            <a:r>
              <a:rPr lang="en-US" sz="3200" b="1" dirty="0" err="1">
                <a:solidFill>
                  <a:srgbClr val="002060"/>
                </a:solidFill>
                <a:latin typeface="UTM Seagull" panose="02040603050506020204" pitchFamily="18" charset="0"/>
              </a:rPr>
              <a:t>Mở</a:t>
            </a:r>
            <a:r>
              <a:rPr lang="en-US" sz="3200" b="1" dirty="0">
                <a:solidFill>
                  <a:srgbClr val="002060"/>
                </a:solidFill>
                <a:latin typeface="UTM Seagull" panose="02040603050506020204" pitchFamily="18" charset="0"/>
              </a:rPr>
              <a:t> </a:t>
            </a:r>
            <a:r>
              <a:rPr lang="en-US" sz="3200" b="1" dirty="0" err="1">
                <a:solidFill>
                  <a:srgbClr val="002060"/>
                </a:solidFill>
                <a:latin typeface="UTM Seagull" panose="02040603050506020204" pitchFamily="18" charset="0"/>
              </a:rPr>
              <a:t>bài</a:t>
            </a:r>
            <a:r>
              <a:rPr lang="en-US" sz="3200" b="1" dirty="0">
                <a:solidFill>
                  <a:srgbClr val="002060"/>
                </a:solidFill>
                <a:latin typeface="UTM Seagull" panose="02040603050506020204" pitchFamily="18" charset="0"/>
              </a:rPr>
              <a:t> </a:t>
            </a:r>
            <a:r>
              <a:rPr lang="en-US" sz="3200" b="1" dirty="0" err="1">
                <a:solidFill>
                  <a:srgbClr val="002060"/>
                </a:solidFill>
                <a:latin typeface="UTM Seagull" panose="02040603050506020204" pitchFamily="18" charset="0"/>
              </a:rPr>
              <a:t>trực</a:t>
            </a:r>
            <a:r>
              <a:rPr lang="en-US" sz="3200" b="1" dirty="0">
                <a:solidFill>
                  <a:srgbClr val="002060"/>
                </a:solidFill>
                <a:latin typeface="UTM Seagull" panose="02040603050506020204" pitchFamily="18" charset="0"/>
              </a:rPr>
              <a:t> </a:t>
            </a:r>
            <a:r>
              <a:rPr lang="en-US" sz="3200" b="1" dirty="0" err="1">
                <a:solidFill>
                  <a:srgbClr val="002060"/>
                </a:solidFill>
                <a:latin typeface="UTM Seagull" panose="02040603050506020204" pitchFamily="18" charset="0"/>
              </a:rPr>
              <a:t>tiếp</a:t>
            </a:r>
            <a:endParaRPr lang="en-US" sz="3200" b="1" dirty="0">
              <a:solidFill>
                <a:srgbClr val="002060"/>
              </a:solidFill>
              <a:latin typeface="UTM Seagull" panose="02040603050506020204" pitchFamily="18" charset="0"/>
            </a:endParaRPr>
          </a:p>
          <a:p>
            <a:pPr algn="ctr"/>
            <a:r>
              <a:rPr lang="en-US" sz="3200" b="1" dirty="0" err="1">
                <a:solidFill>
                  <a:srgbClr val="002060"/>
                </a:solidFill>
                <a:latin typeface="UTM Seagull" panose="02040603050506020204" pitchFamily="18" charset="0"/>
              </a:rPr>
              <a:t>Mở</a:t>
            </a:r>
            <a:r>
              <a:rPr lang="en-US" sz="3200" b="1" dirty="0">
                <a:solidFill>
                  <a:srgbClr val="002060"/>
                </a:solidFill>
                <a:latin typeface="UTM Seagull" panose="02040603050506020204" pitchFamily="18" charset="0"/>
              </a:rPr>
              <a:t> </a:t>
            </a:r>
            <a:r>
              <a:rPr lang="en-US" sz="3200" b="1" dirty="0" err="1">
                <a:solidFill>
                  <a:srgbClr val="002060"/>
                </a:solidFill>
                <a:latin typeface="UTM Seagull" panose="02040603050506020204" pitchFamily="18" charset="0"/>
              </a:rPr>
              <a:t>bài</a:t>
            </a:r>
            <a:r>
              <a:rPr lang="en-US" sz="3200" b="1" dirty="0">
                <a:solidFill>
                  <a:srgbClr val="002060"/>
                </a:solidFill>
                <a:latin typeface="UTM Seagull" panose="02040603050506020204" pitchFamily="18" charset="0"/>
              </a:rPr>
              <a:t> </a:t>
            </a:r>
            <a:r>
              <a:rPr lang="en-US" sz="3200" b="1" dirty="0" err="1">
                <a:solidFill>
                  <a:srgbClr val="002060"/>
                </a:solidFill>
                <a:latin typeface="UTM Seagull" panose="02040603050506020204" pitchFamily="18" charset="0"/>
              </a:rPr>
              <a:t>gián</a:t>
            </a:r>
            <a:r>
              <a:rPr lang="en-US" sz="3200" b="1" dirty="0">
                <a:solidFill>
                  <a:srgbClr val="002060"/>
                </a:solidFill>
                <a:latin typeface="UTM Seagull" panose="02040603050506020204" pitchFamily="18" charset="0"/>
              </a:rPr>
              <a:t> </a:t>
            </a:r>
            <a:r>
              <a:rPr lang="en-US" sz="3200" b="1" dirty="0" err="1">
                <a:solidFill>
                  <a:srgbClr val="002060"/>
                </a:solidFill>
                <a:latin typeface="UTM Seagull" panose="02040603050506020204" pitchFamily="18" charset="0"/>
              </a:rPr>
              <a:t>tiếp</a:t>
            </a:r>
            <a:endParaRPr lang="en-US" sz="3200" b="1" dirty="0">
              <a:solidFill>
                <a:srgbClr val="002060"/>
              </a:solidFill>
              <a:latin typeface="UTM Seagull" panose="02040603050506020204" pitchFamily="18" charset="0"/>
            </a:endParaRPr>
          </a:p>
        </p:txBody>
      </p:sp>
      <p:sp>
        <p:nvSpPr>
          <p:cNvPr id="14" name="Rounded Rectangle 18">
            <a:extLst>
              <a:ext uri="{FF2B5EF4-FFF2-40B4-BE49-F238E27FC236}">
                <a16:creationId xmlns:a16="http://schemas.microsoft.com/office/drawing/2014/main" id="{E00118CE-ACD0-4703-93F6-4A7B32BBF127}"/>
              </a:ext>
            </a:extLst>
          </p:cNvPr>
          <p:cNvSpPr/>
          <p:nvPr/>
        </p:nvSpPr>
        <p:spPr>
          <a:xfrm>
            <a:off x="4837418" y="2675193"/>
            <a:ext cx="7122628" cy="2044126"/>
          </a:xfrm>
          <a:prstGeom prst="roundRect">
            <a:avLst/>
          </a:prstGeom>
          <a:solidFill>
            <a:schemeClr val="accent2">
              <a:lumMod val="40000"/>
              <a:lumOff val="60000"/>
            </a:schemeClr>
          </a:solidFill>
          <a:ln w="66675" cmpd="thickThi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060"/>
              </a:solidFill>
            </a:endParaRPr>
          </a:p>
        </p:txBody>
      </p:sp>
      <p:sp>
        <p:nvSpPr>
          <p:cNvPr id="15" name="Oval 14">
            <a:extLst>
              <a:ext uri="{FF2B5EF4-FFF2-40B4-BE49-F238E27FC236}">
                <a16:creationId xmlns:a16="http://schemas.microsoft.com/office/drawing/2014/main" id="{BD439BBA-CAB9-4632-A824-658ABB0676BA}"/>
              </a:ext>
            </a:extLst>
          </p:cNvPr>
          <p:cNvSpPr/>
          <p:nvPr/>
        </p:nvSpPr>
        <p:spPr>
          <a:xfrm>
            <a:off x="3574390" y="3053286"/>
            <a:ext cx="1521087" cy="1521087"/>
          </a:xfrm>
          <a:prstGeom prst="ellipse">
            <a:avLst/>
          </a:prstGeom>
          <a:solidFill>
            <a:schemeClr val="accent2">
              <a:lumMod val="20000"/>
              <a:lumOff val="80000"/>
            </a:schemeClr>
          </a:solidFill>
          <a:ln w="73025" cmpd="thickThi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348E5BE9-2F08-4E29-87FF-36C0465D5CC0}"/>
              </a:ext>
            </a:extLst>
          </p:cNvPr>
          <p:cNvSpPr txBox="1"/>
          <p:nvPr/>
        </p:nvSpPr>
        <p:spPr>
          <a:xfrm>
            <a:off x="3474224" y="3156644"/>
            <a:ext cx="1721417" cy="1323439"/>
          </a:xfrm>
          <a:prstGeom prst="rect">
            <a:avLst/>
          </a:prstGeom>
          <a:noFill/>
        </p:spPr>
        <p:txBody>
          <a:bodyPr wrap="square" rtlCol="0">
            <a:spAutoFit/>
          </a:bodyPr>
          <a:lstStyle/>
          <a:p>
            <a:pPr algn="ctr"/>
            <a:r>
              <a:rPr lang="en-US" sz="4000" b="1" dirty="0" err="1">
                <a:solidFill>
                  <a:srgbClr val="00B050"/>
                </a:solidFill>
                <a:latin typeface="UTM Seagull" panose="02040603050506020204" pitchFamily="18" charset="0"/>
              </a:rPr>
              <a:t>Thân</a:t>
            </a:r>
            <a:r>
              <a:rPr lang="en-US" sz="4000" b="1" dirty="0">
                <a:solidFill>
                  <a:srgbClr val="00B050"/>
                </a:solidFill>
                <a:latin typeface="UTM Seagull" panose="02040603050506020204" pitchFamily="18" charset="0"/>
              </a:rPr>
              <a:t> </a:t>
            </a:r>
            <a:r>
              <a:rPr lang="en-US" sz="4000" b="1" dirty="0" err="1">
                <a:solidFill>
                  <a:srgbClr val="00B050"/>
                </a:solidFill>
                <a:latin typeface="UTM Seagull" panose="02040603050506020204" pitchFamily="18" charset="0"/>
              </a:rPr>
              <a:t>bài</a:t>
            </a:r>
            <a:endParaRPr lang="en-US" sz="4000" b="1" dirty="0">
              <a:solidFill>
                <a:srgbClr val="00B050"/>
              </a:solidFill>
              <a:latin typeface="UTM Seagull" panose="02040603050506020204" pitchFamily="18" charset="0"/>
            </a:endParaRPr>
          </a:p>
        </p:txBody>
      </p:sp>
      <p:sp>
        <p:nvSpPr>
          <p:cNvPr id="17" name="Rounded Rectangle 21">
            <a:extLst>
              <a:ext uri="{FF2B5EF4-FFF2-40B4-BE49-F238E27FC236}">
                <a16:creationId xmlns:a16="http://schemas.microsoft.com/office/drawing/2014/main" id="{57A388CE-BEAE-43DE-ABA2-AA79E5BA57B6}"/>
              </a:ext>
            </a:extLst>
          </p:cNvPr>
          <p:cNvSpPr/>
          <p:nvPr/>
        </p:nvSpPr>
        <p:spPr>
          <a:xfrm>
            <a:off x="4786449" y="5025456"/>
            <a:ext cx="7115893" cy="1608666"/>
          </a:xfrm>
          <a:prstGeom prst="roundRect">
            <a:avLst/>
          </a:prstGeom>
          <a:solidFill>
            <a:schemeClr val="accent2">
              <a:lumMod val="40000"/>
              <a:lumOff val="60000"/>
            </a:schemeClr>
          </a:solidFill>
          <a:ln w="66675" cmpd="thickThi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32F64118-1A3F-47BE-A1E7-6B68A0F9EB04}"/>
              </a:ext>
            </a:extLst>
          </p:cNvPr>
          <p:cNvSpPr/>
          <p:nvPr/>
        </p:nvSpPr>
        <p:spPr>
          <a:xfrm>
            <a:off x="3530424" y="5051685"/>
            <a:ext cx="1521087" cy="1521087"/>
          </a:xfrm>
          <a:prstGeom prst="ellipse">
            <a:avLst/>
          </a:prstGeom>
          <a:solidFill>
            <a:schemeClr val="accent2">
              <a:lumMod val="20000"/>
              <a:lumOff val="80000"/>
            </a:schemeClr>
          </a:solidFill>
          <a:ln w="73025" cmpd="thickThi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4431185C-352C-46A3-9EA1-D6E978F37929}"/>
              </a:ext>
            </a:extLst>
          </p:cNvPr>
          <p:cNvSpPr txBox="1"/>
          <p:nvPr/>
        </p:nvSpPr>
        <p:spPr>
          <a:xfrm>
            <a:off x="3430258" y="5155043"/>
            <a:ext cx="1721417" cy="1323439"/>
          </a:xfrm>
          <a:prstGeom prst="rect">
            <a:avLst/>
          </a:prstGeom>
          <a:noFill/>
        </p:spPr>
        <p:txBody>
          <a:bodyPr wrap="square" rtlCol="0">
            <a:spAutoFit/>
          </a:bodyPr>
          <a:lstStyle/>
          <a:p>
            <a:pPr algn="ctr"/>
            <a:r>
              <a:rPr lang="en-US" sz="4000" b="1" dirty="0" err="1">
                <a:solidFill>
                  <a:srgbClr val="00B050"/>
                </a:solidFill>
                <a:latin typeface="UTM Seagull" panose="02040603050506020204" pitchFamily="18" charset="0"/>
              </a:rPr>
              <a:t>Kết</a:t>
            </a:r>
            <a:r>
              <a:rPr lang="en-US" sz="4000" b="1" dirty="0">
                <a:solidFill>
                  <a:srgbClr val="00B050"/>
                </a:solidFill>
                <a:latin typeface="UTM Seagull" panose="02040603050506020204" pitchFamily="18" charset="0"/>
              </a:rPr>
              <a:t> </a:t>
            </a:r>
            <a:r>
              <a:rPr lang="en-US" sz="4000" b="1" dirty="0" err="1">
                <a:solidFill>
                  <a:srgbClr val="00B050"/>
                </a:solidFill>
                <a:latin typeface="UTM Seagull" panose="02040603050506020204" pitchFamily="18" charset="0"/>
              </a:rPr>
              <a:t>bài</a:t>
            </a:r>
            <a:endParaRPr lang="en-US" sz="4000" b="1" dirty="0">
              <a:solidFill>
                <a:srgbClr val="00B050"/>
              </a:solidFill>
              <a:latin typeface="UTM Seagull" panose="02040603050506020204" pitchFamily="18" charset="0"/>
            </a:endParaRPr>
          </a:p>
        </p:txBody>
      </p:sp>
      <p:pic>
        <p:nvPicPr>
          <p:cNvPr id="20" name="图片 2">
            <a:extLst>
              <a:ext uri="{FF2B5EF4-FFF2-40B4-BE49-F238E27FC236}">
                <a16:creationId xmlns:a16="http://schemas.microsoft.com/office/drawing/2014/main" id="{39516AAB-0D97-4BFC-8854-0BC4093D7220}"/>
              </a:ext>
            </a:extLst>
          </p:cNvPr>
          <p:cNvPicPr>
            <a:picLocks noChangeAspect="1"/>
          </p:cNvPicPr>
          <p:nvPr/>
        </p:nvPicPr>
        <p:blipFill>
          <a:blip r:embed="rId3"/>
          <a:stretch>
            <a:fillRect/>
          </a:stretch>
        </p:blipFill>
        <p:spPr>
          <a:xfrm>
            <a:off x="967404" y="20652"/>
            <a:ext cx="1368404" cy="597415"/>
          </a:xfrm>
          <a:prstGeom prst="rect">
            <a:avLst/>
          </a:prstGeom>
        </p:spPr>
      </p:pic>
      <p:pic>
        <p:nvPicPr>
          <p:cNvPr id="21" name="图片 3">
            <a:extLst>
              <a:ext uri="{FF2B5EF4-FFF2-40B4-BE49-F238E27FC236}">
                <a16:creationId xmlns:a16="http://schemas.microsoft.com/office/drawing/2014/main" id="{987E4922-01AB-4531-AFBC-A27F36886AB1}"/>
              </a:ext>
            </a:extLst>
          </p:cNvPr>
          <p:cNvPicPr>
            <a:picLocks noChangeAspect="1"/>
          </p:cNvPicPr>
          <p:nvPr/>
        </p:nvPicPr>
        <p:blipFill>
          <a:blip r:embed="rId4"/>
          <a:stretch>
            <a:fillRect/>
          </a:stretch>
        </p:blipFill>
        <p:spPr>
          <a:xfrm>
            <a:off x="2911035" y="645024"/>
            <a:ext cx="844235" cy="535224"/>
          </a:xfrm>
          <a:prstGeom prst="rect">
            <a:avLst/>
          </a:prstGeom>
        </p:spPr>
      </p:pic>
      <p:pic>
        <p:nvPicPr>
          <p:cNvPr id="22" name="图片 4">
            <a:extLst>
              <a:ext uri="{FF2B5EF4-FFF2-40B4-BE49-F238E27FC236}">
                <a16:creationId xmlns:a16="http://schemas.microsoft.com/office/drawing/2014/main" id="{7286B04A-7A3B-46F7-9E26-459C576254FE}"/>
              </a:ext>
            </a:extLst>
          </p:cNvPr>
          <p:cNvPicPr>
            <a:picLocks noChangeAspect="1"/>
          </p:cNvPicPr>
          <p:nvPr/>
        </p:nvPicPr>
        <p:blipFill>
          <a:blip r:embed="rId5"/>
          <a:stretch>
            <a:fillRect/>
          </a:stretch>
        </p:blipFill>
        <p:spPr>
          <a:xfrm>
            <a:off x="-398123" y="1548667"/>
            <a:ext cx="1129744" cy="558800"/>
          </a:xfrm>
          <a:prstGeom prst="rect">
            <a:avLst/>
          </a:prstGeom>
        </p:spPr>
      </p:pic>
      <p:sp>
        <p:nvSpPr>
          <p:cNvPr id="23" name="TextBox 22">
            <a:extLst>
              <a:ext uri="{FF2B5EF4-FFF2-40B4-BE49-F238E27FC236}">
                <a16:creationId xmlns:a16="http://schemas.microsoft.com/office/drawing/2014/main" id="{A9A65B80-0F52-406A-9E25-DCD0B556A936}"/>
              </a:ext>
            </a:extLst>
          </p:cNvPr>
          <p:cNvSpPr txBox="1"/>
          <p:nvPr/>
        </p:nvSpPr>
        <p:spPr>
          <a:xfrm>
            <a:off x="5366206" y="3000371"/>
            <a:ext cx="6563661" cy="1384995"/>
          </a:xfrm>
          <a:prstGeom prst="rect">
            <a:avLst/>
          </a:prstGeom>
          <a:noFill/>
        </p:spPr>
        <p:txBody>
          <a:bodyPr wrap="square" rtlCol="0">
            <a:spAutoFit/>
          </a:bodyPr>
          <a:lstStyle/>
          <a:p>
            <a:r>
              <a:rPr lang="vi-VN" sz="2800" b="1" dirty="0">
                <a:solidFill>
                  <a:srgbClr val="002060"/>
                </a:solidFill>
                <a:latin typeface="UTM Seagull" panose="02040603050506020204" pitchFamily="18" charset="0"/>
              </a:rPr>
              <a:t>+ Tả </a:t>
            </a:r>
            <a:r>
              <a:rPr lang="vi-VN" sz="2800" b="1">
                <a:solidFill>
                  <a:srgbClr val="002060"/>
                </a:solidFill>
                <a:latin typeface="UTM Seagull" panose="02040603050506020204" pitchFamily="18" charset="0"/>
              </a:rPr>
              <a:t>bao quát</a:t>
            </a:r>
            <a:r>
              <a:rPr lang="en-US" sz="2800" b="1">
                <a:solidFill>
                  <a:srgbClr val="002060"/>
                </a:solidFill>
                <a:latin typeface="UTM Seagull" panose="02040603050506020204" pitchFamily="18" charset="0"/>
              </a:rPr>
              <a:t> về loài cây</a:t>
            </a:r>
            <a:endParaRPr lang="vi-VN" sz="2800" b="1" dirty="0">
              <a:solidFill>
                <a:srgbClr val="002060"/>
              </a:solidFill>
              <a:latin typeface="UTM Seagull" panose="02040603050506020204" pitchFamily="18" charset="0"/>
            </a:endParaRPr>
          </a:p>
          <a:p>
            <a:r>
              <a:rPr lang="vi-VN" sz="2800" b="1">
                <a:solidFill>
                  <a:srgbClr val="002060"/>
                </a:solidFill>
                <a:latin typeface="UTM Seagull" panose="02040603050506020204" pitchFamily="18" charset="0"/>
              </a:rPr>
              <a:t>+ Tả </a:t>
            </a:r>
            <a:r>
              <a:rPr lang="en-US" sz="2800" b="1">
                <a:solidFill>
                  <a:srgbClr val="002060"/>
                </a:solidFill>
                <a:latin typeface="UTM Seagull" panose="02040603050506020204" pitchFamily="18" charset="0"/>
              </a:rPr>
              <a:t>từng bộ phận của cây hoặc từng thời kì phát triển của cây</a:t>
            </a:r>
          </a:p>
        </p:txBody>
      </p:sp>
      <p:pic>
        <p:nvPicPr>
          <p:cNvPr id="24" name="Picture 23">
            <a:extLst>
              <a:ext uri="{FF2B5EF4-FFF2-40B4-BE49-F238E27FC236}">
                <a16:creationId xmlns:a16="http://schemas.microsoft.com/office/drawing/2014/main" id="{01D8D33F-8A78-4FE6-9978-2515962FCF8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16846" y="1402368"/>
            <a:ext cx="315753" cy="301782"/>
          </a:xfrm>
          <a:prstGeom prst="rect">
            <a:avLst/>
          </a:prstGeom>
        </p:spPr>
      </p:pic>
      <p:pic>
        <p:nvPicPr>
          <p:cNvPr id="25" name="Picture 24">
            <a:extLst>
              <a:ext uri="{FF2B5EF4-FFF2-40B4-BE49-F238E27FC236}">
                <a16:creationId xmlns:a16="http://schemas.microsoft.com/office/drawing/2014/main" id="{28F4B7DC-D99F-4616-BE0C-96FCBFBA98F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67648" y="1842632"/>
            <a:ext cx="315753" cy="301782"/>
          </a:xfrm>
          <a:prstGeom prst="rect">
            <a:avLst/>
          </a:prstGeom>
        </p:spPr>
      </p:pic>
      <p:sp>
        <p:nvSpPr>
          <p:cNvPr id="26" name="TextBox 25">
            <a:extLst>
              <a:ext uri="{FF2B5EF4-FFF2-40B4-BE49-F238E27FC236}">
                <a16:creationId xmlns:a16="http://schemas.microsoft.com/office/drawing/2014/main" id="{58351352-A2F4-438A-BAD7-10BD75E80F56}"/>
              </a:ext>
            </a:extLst>
          </p:cNvPr>
          <p:cNvSpPr txBox="1"/>
          <p:nvPr/>
        </p:nvSpPr>
        <p:spPr>
          <a:xfrm>
            <a:off x="5012788" y="5042946"/>
            <a:ext cx="6983087" cy="523220"/>
          </a:xfrm>
          <a:prstGeom prst="rect">
            <a:avLst/>
          </a:prstGeom>
          <a:noFill/>
        </p:spPr>
        <p:txBody>
          <a:bodyPr wrap="square" rtlCol="0">
            <a:spAutoFit/>
          </a:bodyPr>
          <a:lstStyle/>
          <a:p>
            <a:pPr algn="ctr"/>
            <a:r>
              <a:rPr lang="en-US" sz="2800" b="1">
                <a:solidFill>
                  <a:srgbClr val="002060"/>
                </a:solidFill>
                <a:latin typeface="UTM Seagull" panose="02040603050506020204" pitchFamily="18" charset="0"/>
              </a:rPr>
              <a:t>Nêu lợi ích và tình cảm của người viết</a:t>
            </a:r>
            <a:endParaRPr lang="en-US" sz="2800" b="1" dirty="0">
              <a:solidFill>
                <a:srgbClr val="002060"/>
              </a:solidFill>
              <a:latin typeface="UTM Seagull" panose="02040603050506020204" pitchFamily="18" charset="0"/>
            </a:endParaRPr>
          </a:p>
        </p:txBody>
      </p:sp>
      <p:sp>
        <p:nvSpPr>
          <p:cNvPr id="27" name="TextBox 26">
            <a:extLst>
              <a:ext uri="{FF2B5EF4-FFF2-40B4-BE49-F238E27FC236}">
                <a16:creationId xmlns:a16="http://schemas.microsoft.com/office/drawing/2014/main" id="{25022573-D237-4C9F-BB76-B1DF8319A845}"/>
              </a:ext>
            </a:extLst>
          </p:cNvPr>
          <p:cNvSpPr txBox="1"/>
          <p:nvPr/>
        </p:nvSpPr>
        <p:spPr>
          <a:xfrm>
            <a:off x="6829649" y="5516906"/>
            <a:ext cx="5313366" cy="1077218"/>
          </a:xfrm>
          <a:prstGeom prst="rect">
            <a:avLst/>
          </a:prstGeom>
          <a:noFill/>
        </p:spPr>
        <p:txBody>
          <a:bodyPr wrap="square" rtlCol="0">
            <a:spAutoFit/>
          </a:bodyPr>
          <a:lstStyle/>
          <a:p>
            <a:r>
              <a:rPr lang="en-US" sz="3200" b="1" dirty="0" err="1">
                <a:solidFill>
                  <a:srgbClr val="002060"/>
                </a:solidFill>
                <a:latin typeface="UTM Seagull" panose="02040603050506020204" pitchFamily="18" charset="0"/>
              </a:rPr>
              <a:t>Kết</a:t>
            </a:r>
            <a:r>
              <a:rPr lang="en-US" sz="3200" b="1" dirty="0">
                <a:solidFill>
                  <a:srgbClr val="002060"/>
                </a:solidFill>
                <a:latin typeface="UTM Seagull" panose="02040603050506020204" pitchFamily="18" charset="0"/>
              </a:rPr>
              <a:t> </a:t>
            </a:r>
            <a:r>
              <a:rPr lang="en-US" sz="3200" b="1" dirty="0" err="1">
                <a:solidFill>
                  <a:srgbClr val="002060"/>
                </a:solidFill>
                <a:latin typeface="UTM Seagull" panose="02040603050506020204" pitchFamily="18" charset="0"/>
              </a:rPr>
              <a:t>bài</a:t>
            </a:r>
            <a:r>
              <a:rPr lang="en-US" sz="3200" b="1" dirty="0">
                <a:solidFill>
                  <a:srgbClr val="002060"/>
                </a:solidFill>
                <a:latin typeface="UTM Seagull" panose="02040603050506020204" pitchFamily="18" charset="0"/>
              </a:rPr>
              <a:t> </a:t>
            </a:r>
            <a:r>
              <a:rPr lang="en-US" sz="3200" b="1" dirty="0" err="1">
                <a:solidFill>
                  <a:srgbClr val="002060"/>
                </a:solidFill>
                <a:latin typeface="UTM Seagull" panose="02040603050506020204" pitchFamily="18" charset="0"/>
              </a:rPr>
              <a:t>mở</a:t>
            </a:r>
            <a:r>
              <a:rPr lang="en-US" sz="3200" b="1" dirty="0">
                <a:solidFill>
                  <a:srgbClr val="002060"/>
                </a:solidFill>
                <a:latin typeface="UTM Seagull" panose="02040603050506020204" pitchFamily="18" charset="0"/>
              </a:rPr>
              <a:t> </a:t>
            </a:r>
            <a:r>
              <a:rPr lang="en-US" sz="3200" b="1" dirty="0" err="1">
                <a:solidFill>
                  <a:srgbClr val="002060"/>
                </a:solidFill>
                <a:latin typeface="UTM Seagull" panose="02040603050506020204" pitchFamily="18" charset="0"/>
              </a:rPr>
              <a:t>rộng</a:t>
            </a:r>
            <a:endParaRPr lang="en-US" sz="3200" b="1" dirty="0">
              <a:solidFill>
                <a:srgbClr val="002060"/>
              </a:solidFill>
              <a:latin typeface="UTM Seagull" panose="02040603050506020204" pitchFamily="18" charset="0"/>
            </a:endParaRPr>
          </a:p>
          <a:p>
            <a:r>
              <a:rPr lang="en-US" sz="3200" b="1" dirty="0" err="1">
                <a:solidFill>
                  <a:srgbClr val="002060"/>
                </a:solidFill>
                <a:latin typeface="UTM Seagull" panose="02040603050506020204" pitchFamily="18" charset="0"/>
              </a:rPr>
              <a:t>Kết</a:t>
            </a:r>
            <a:r>
              <a:rPr lang="en-US" sz="3200" b="1" dirty="0">
                <a:solidFill>
                  <a:srgbClr val="002060"/>
                </a:solidFill>
                <a:latin typeface="UTM Seagull" panose="02040603050506020204" pitchFamily="18" charset="0"/>
              </a:rPr>
              <a:t> </a:t>
            </a:r>
            <a:r>
              <a:rPr lang="en-US" sz="3200" b="1" dirty="0" err="1">
                <a:solidFill>
                  <a:srgbClr val="002060"/>
                </a:solidFill>
                <a:latin typeface="UTM Seagull" panose="02040603050506020204" pitchFamily="18" charset="0"/>
              </a:rPr>
              <a:t>bài</a:t>
            </a:r>
            <a:r>
              <a:rPr lang="en-US" sz="3200" b="1" dirty="0">
                <a:solidFill>
                  <a:srgbClr val="002060"/>
                </a:solidFill>
                <a:latin typeface="UTM Seagull" panose="02040603050506020204" pitchFamily="18" charset="0"/>
              </a:rPr>
              <a:t> </a:t>
            </a:r>
            <a:r>
              <a:rPr lang="en-US" sz="3200" b="1" dirty="0" err="1">
                <a:solidFill>
                  <a:srgbClr val="002060"/>
                </a:solidFill>
                <a:latin typeface="UTM Seagull" panose="02040603050506020204" pitchFamily="18" charset="0"/>
              </a:rPr>
              <a:t>không</a:t>
            </a:r>
            <a:r>
              <a:rPr lang="en-US" sz="3200" b="1" dirty="0">
                <a:solidFill>
                  <a:srgbClr val="002060"/>
                </a:solidFill>
                <a:latin typeface="UTM Seagull" panose="02040603050506020204" pitchFamily="18" charset="0"/>
              </a:rPr>
              <a:t> </a:t>
            </a:r>
            <a:r>
              <a:rPr lang="en-US" sz="3200" b="1" dirty="0" err="1">
                <a:solidFill>
                  <a:srgbClr val="002060"/>
                </a:solidFill>
                <a:latin typeface="UTM Seagull" panose="02040603050506020204" pitchFamily="18" charset="0"/>
              </a:rPr>
              <a:t>mở</a:t>
            </a:r>
            <a:r>
              <a:rPr lang="en-US" sz="3200" b="1" dirty="0">
                <a:solidFill>
                  <a:srgbClr val="002060"/>
                </a:solidFill>
                <a:latin typeface="UTM Seagull" panose="02040603050506020204" pitchFamily="18" charset="0"/>
              </a:rPr>
              <a:t> </a:t>
            </a:r>
            <a:r>
              <a:rPr lang="en-US" sz="3200" b="1" dirty="0" err="1">
                <a:solidFill>
                  <a:srgbClr val="002060"/>
                </a:solidFill>
                <a:latin typeface="UTM Seagull" panose="02040603050506020204" pitchFamily="18" charset="0"/>
              </a:rPr>
              <a:t>rộng</a:t>
            </a:r>
            <a:endParaRPr lang="en-US" sz="3200" b="1" dirty="0">
              <a:solidFill>
                <a:srgbClr val="002060"/>
              </a:solidFill>
              <a:latin typeface="UTM Seagull" panose="02040603050506020204" pitchFamily="18" charset="0"/>
            </a:endParaRPr>
          </a:p>
        </p:txBody>
      </p:sp>
      <p:pic>
        <p:nvPicPr>
          <p:cNvPr id="28" name="Picture 27">
            <a:extLst>
              <a:ext uri="{FF2B5EF4-FFF2-40B4-BE49-F238E27FC236}">
                <a16:creationId xmlns:a16="http://schemas.microsoft.com/office/drawing/2014/main" id="{55635E0B-A635-4E2A-B90F-349F1221116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69243" y="5615251"/>
            <a:ext cx="315753" cy="301782"/>
          </a:xfrm>
          <a:prstGeom prst="rect">
            <a:avLst/>
          </a:prstGeom>
        </p:spPr>
      </p:pic>
      <p:pic>
        <p:nvPicPr>
          <p:cNvPr id="29" name="Picture 28">
            <a:extLst>
              <a:ext uri="{FF2B5EF4-FFF2-40B4-BE49-F238E27FC236}">
                <a16:creationId xmlns:a16="http://schemas.microsoft.com/office/drawing/2014/main" id="{89228043-4039-4D00-A7B9-7B23800258A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20045" y="6055515"/>
            <a:ext cx="315753" cy="301782"/>
          </a:xfrm>
          <a:prstGeom prst="rect">
            <a:avLst/>
          </a:prstGeom>
        </p:spPr>
      </p:pic>
      <p:pic>
        <p:nvPicPr>
          <p:cNvPr id="30" name="图片 5">
            <a:extLst>
              <a:ext uri="{FF2B5EF4-FFF2-40B4-BE49-F238E27FC236}">
                <a16:creationId xmlns:a16="http://schemas.microsoft.com/office/drawing/2014/main" id="{8F3A20C2-D63F-4D00-9DF0-FA6242B7456F}"/>
              </a:ext>
            </a:extLst>
          </p:cNvPr>
          <p:cNvPicPr>
            <a:picLocks noChangeAspect="1"/>
          </p:cNvPicPr>
          <p:nvPr/>
        </p:nvPicPr>
        <p:blipFill>
          <a:blip r:embed="rId7"/>
          <a:stretch>
            <a:fillRect/>
          </a:stretch>
        </p:blipFill>
        <p:spPr>
          <a:xfrm>
            <a:off x="10473758" y="11651"/>
            <a:ext cx="1131464" cy="1512990"/>
          </a:xfrm>
          <a:prstGeom prst="rect">
            <a:avLst/>
          </a:prstGeom>
        </p:spPr>
      </p:pic>
      <p:pic>
        <p:nvPicPr>
          <p:cNvPr id="31" name="图片 6">
            <a:extLst>
              <a:ext uri="{FF2B5EF4-FFF2-40B4-BE49-F238E27FC236}">
                <a16:creationId xmlns:a16="http://schemas.microsoft.com/office/drawing/2014/main" id="{5DD9EE68-5E04-4FE8-9D6D-0596CE85D387}"/>
              </a:ext>
            </a:extLst>
          </p:cNvPr>
          <p:cNvPicPr>
            <a:picLocks noChangeAspect="1"/>
          </p:cNvPicPr>
          <p:nvPr/>
        </p:nvPicPr>
        <p:blipFill>
          <a:blip r:embed="rId8"/>
          <a:stretch>
            <a:fillRect/>
          </a:stretch>
        </p:blipFill>
        <p:spPr>
          <a:xfrm>
            <a:off x="8579940" y="206698"/>
            <a:ext cx="1048563" cy="406400"/>
          </a:xfrm>
          <a:prstGeom prst="rect">
            <a:avLst/>
          </a:prstGeom>
        </p:spPr>
      </p:pic>
      <p:pic>
        <p:nvPicPr>
          <p:cNvPr id="32" name="图片 6">
            <a:extLst>
              <a:ext uri="{FF2B5EF4-FFF2-40B4-BE49-F238E27FC236}">
                <a16:creationId xmlns:a16="http://schemas.microsoft.com/office/drawing/2014/main" id="{9E8E48CF-1951-4B42-B6B4-7E448C091891}"/>
              </a:ext>
            </a:extLst>
          </p:cNvPr>
          <p:cNvPicPr>
            <a:picLocks noChangeAspect="1"/>
          </p:cNvPicPr>
          <p:nvPr/>
        </p:nvPicPr>
        <p:blipFill>
          <a:blip r:embed="rId8"/>
          <a:stretch>
            <a:fillRect/>
          </a:stretch>
        </p:blipFill>
        <p:spPr>
          <a:xfrm>
            <a:off x="6305367" y="120075"/>
            <a:ext cx="1048563" cy="406400"/>
          </a:xfrm>
          <a:prstGeom prst="rect">
            <a:avLst/>
          </a:prstGeom>
        </p:spPr>
      </p:pic>
      <p:pic>
        <p:nvPicPr>
          <p:cNvPr id="33" name="Google Shape;213;p8" descr="3 Em Bé Học Bài, Đọc Sách - KhoThietKe.Net">
            <a:extLst>
              <a:ext uri="{FF2B5EF4-FFF2-40B4-BE49-F238E27FC236}">
                <a16:creationId xmlns:a16="http://schemas.microsoft.com/office/drawing/2014/main" id="{7DC1BAC5-1D3D-428C-81CD-278D9778FC12}"/>
              </a:ext>
            </a:extLst>
          </p:cNvPr>
          <p:cNvPicPr preferRelativeResize="0"/>
          <p:nvPr/>
        </p:nvPicPr>
        <p:blipFill rotWithShape="1">
          <a:blip r:embed="rId9">
            <a:alphaModFix/>
          </a:blip>
          <a:srcRect/>
          <a:stretch/>
        </p:blipFill>
        <p:spPr>
          <a:xfrm>
            <a:off x="-670130" y="3250568"/>
            <a:ext cx="4172194" cy="3464276"/>
          </a:xfrm>
          <a:prstGeom prst="rect">
            <a:avLst/>
          </a:prstGeom>
          <a:noFill/>
          <a:ln>
            <a:noFill/>
          </a:ln>
        </p:spPr>
      </p:pic>
    </p:spTree>
    <p:extLst>
      <p:ext uri="{BB962C8B-B14F-4D97-AF65-F5344CB8AC3E}">
        <p14:creationId xmlns:p14="http://schemas.microsoft.com/office/powerpoint/2010/main" val="17980664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drap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par>
                          <p:cTn id="18" fill="hold">
                            <p:stCondLst>
                              <p:cond delay="1500"/>
                            </p:stCondLst>
                            <p:childTnLst>
                              <p:par>
                                <p:cTn id="19" presetID="6" presetClass="entr" presetSubtype="16" fill="hold" grpId="0"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circle(in)">
                                      <p:cBhvr>
                                        <p:cTn id="21" dur="500"/>
                                        <p:tgtEl>
                                          <p:spTgt spid="15"/>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wipe(left)">
                                      <p:cBhvr>
                                        <p:cTn id="31" dur="500"/>
                                        <p:tgtEl>
                                          <p:spTgt spid="14"/>
                                        </p:tgtEl>
                                      </p:cBhvr>
                                    </p:animEffect>
                                  </p:childTnLst>
                                </p:cTn>
                              </p:par>
                            </p:childTnLst>
                          </p:cTn>
                        </p:par>
                        <p:par>
                          <p:cTn id="32" fill="hold">
                            <p:stCondLst>
                              <p:cond delay="3000"/>
                            </p:stCondLst>
                            <p:childTnLst>
                              <p:par>
                                <p:cTn id="33" presetID="6" presetClass="entr" presetSubtype="16"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circle(in)">
                                      <p:cBhvr>
                                        <p:cTn id="35" dur="500"/>
                                        <p:tgtEl>
                                          <p:spTgt spid="18"/>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p:cTn id="39" dur="500" fill="hold"/>
                                        <p:tgtEl>
                                          <p:spTgt spid="19"/>
                                        </p:tgtEl>
                                        <p:attrNameLst>
                                          <p:attrName>ppt_w</p:attrName>
                                        </p:attrNameLst>
                                      </p:cBhvr>
                                      <p:tavLst>
                                        <p:tav tm="0">
                                          <p:val>
                                            <p:fltVal val="0"/>
                                          </p:val>
                                        </p:tav>
                                        <p:tav tm="100000">
                                          <p:val>
                                            <p:strVal val="#ppt_w"/>
                                          </p:val>
                                        </p:tav>
                                      </p:tavLst>
                                    </p:anim>
                                    <p:anim calcmode="lin" valueType="num">
                                      <p:cBhvr>
                                        <p:cTn id="40" dur="500" fill="hold"/>
                                        <p:tgtEl>
                                          <p:spTgt spid="19"/>
                                        </p:tgtEl>
                                        <p:attrNameLst>
                                          <p:attrName>ppt_h</p:attrName>
                                        </p:attrNameLst>
                                      </p:cBhvr>
                                      <p:tavLst>
                                        <p:tav tm="0">
                                          <p:val>
                                            <p:fltVal val="0"/>
                                          </p:val>
                                        </p:tav>
                                        <p:tav tm="100000">
                                          <p:val>
                                            <p:strVal val="#ppt_h"/>
                                          </p:val>
                                        </p:tav>
                                      </p:tavLst>
                                    </p:anim>
                                    <p:animEffect transition="in" filter="fade">
                                      <p:cBhvr>
                                        <p:cTn id="41" dur="500"/>
                                        <p:tgtEl>
                                          <p:spTgt spid="19"/>
                                        </p:tgtEl>
                                      </p:cBhvr>
                                    </p:animEffect>
                                  </p:childTnLst>
                                </p:cTn>
                              </p:par>
                            </p:childTnLst>
                          </p:cTn>
                        </p:par>
                        <p:par>
                          <p:cTn id="42" fill="hold">
                            <p:stCondLst>
                              <p:cond delay="4000"/>
                            </p:stCondLst>
                            <p:childTnLst>
                              <p:par>
                                <p:cTn id="43" presetID="22" presetClass="entr" presetSubtype="8" fill="hold" grpId="0" nodeType="after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wipe(left)">
                                      <p:cBhvr>
                                        <p:cTn id="45" dur="500"/>
                                        <p:tgtEl>
                                          <p:spTgt spid="17"/>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500"/>
                            </p:stCondLst>
                            <p:childTnLst>
                              <p:par>
                                <p:cTn id="54" presetID="53" presetClass="entr" presetSubtype="16"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childTnLst>
                                </p:cTn>
                              </p:par>
                              <p:par>
                                <p:cTn id="59" presetID="14" presetClass="entr" presetSubtype="10" fill="hold" nodeType="with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randombar(horizontal)">
                                      <p:cBhvr>
                                        <p:cTn id="61" dur="500"/>
                                        <p:tgtEl>
                                          <p:spTgt spid="25"/>
                                        </p:tgtEl>
                                      </p:cBhvr>
                                    </p:animEffect>
                                  </p:childTnLst>
                                </p:cTn>
                              </p:par>
                              <p:par>
                                <p:cTn id="62" presetID="14" presetClass="entr" presetSubtype="10" fill="hold" nodeType="with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randombar(horizontal)">
                                      <p:cBhvr>
                                        <p:cTn id="64" dur="500"/>
                                        <p:tgtEl>
                                          <p:spTgt spid="24"/>
                                        </p:tgtEl>
                                      </p:cBhvr>
                                    </p:animEffect>
                                  </p:childTnLst>
                                </p:cTn>
                              </p:par>
                            </p:childTnLst>
                          </p:cTn>
                        </p:par>
                      </p:childTnLst>
                    </p:cTn>
                  </p:par>
                  <p:par>
                    <p:cTn id="65" fill="hold">
                      <p:stCondLst>
                        <p:cond delay="indefinite"/>
                      </p:stCondLst>
                      <p:childTnLst>
                        <p:par>
                          <p:cTn id="66" fill="hold">
                            <p:stCondLst>
                              <p:cond delay="0"/>
                            </p:stCondLst>
                            <p:childTnLst>
                              <p:par>
                                <p:cTn id="67" presetID="53" presetClass="entr" presetSubtype="16" fill="hold" grpId="0" nodeType="click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500" fill="hold"/>
                                        <p:tgtEl>
                                          <p:spTgt spid="23"/>
                                        </p:tgtEl>
                                        <p:attrNameLst>
                                          <p:attrName>ppt_w</p:attrName>
                                        </p:attrNameLst>
                                      </p:cBhvr>
                                      <p:tavLst>
                                        <p:tav tm="0">
                                          <p:val>
                                            <p:fltVal val="0"/>
                                          </p:val>
                                        </p:tav>
                                        <p:tav tm="100000">
                                          <p:val>
                                            <p:strVal val="#ppt_w"/>
                                          </p:val>
                                        </p:tav>
                                      </p:tavLst>
                                    </p:anim>
                                    <p:anim calcmode="lin" valueType="num">
                                      <p:cBhvr>
                                        <p:cTn id="70" dur="500" fill="hold"/>
                                        <p:tgtEl>
                                          <p:spTgt spid="23"/>
                                        </p:tgtEl>
                                        <p:attrNameLst>
                                          <p:attrName>ppt_h</p:attrName>
                                        </p:attrNameLst>
                                      </p:cBhvr>
                                      <p:tavLst>
                                        <p:tav tm="0">
                                          <p:val>
                                            <p:fltVal val="0"/>
                                          </p:val>
                                        </p:tav>
                                        <p:tav tm="100000">
                                          <p:val>
                                            <p:strVal val="#ppt_h"/>
                                          </p:val>
                                        </p:tav>
                                      </p:tavLst>
                                    </p:anim>
                                    <p:animEffect transition="in" filter="fade">
                                      <p:cBhvr>
                                        <p:cTn id="71" dur="500"/>
                                        <p:tgtEl>
                                          <p:spTgt spid="23"/>
                                        </p:tgtEl>
                                      </p:cBhvr>
                                    </p:animEffect>
                                  </p:childTnLst>
                                </p:cTn>
                              </p:par>
                            </p:childTnLst>
                          </p:cTn>
                        </p:par>
                      </p:childTnLst>
                    </p:cTn>
                  </p:par>
                  <p:par>
                    <p:cTn id="72" fill="hold">
                      <p:stCondLst>
                        <p:cond delay="indefinite"/>
                      </p:stCondLst>
                      <p:childTnLst>
                        <p:par>
                          <p:cTn id="73" fill="hold">
                            <p:stCondLst>
                              <p:cond delay="0"/>
                            </p:stCondLst>
                            <p:childTnLst>
                              <p:par>
                                <p:cTn id="74" presetID="53" presetClass="entr" presetSubtype="16" fill="hold" grpId="0" nodeType="clickEffect">
                                  <p:stCondLst>
                                    <p:cond delay="0"/>
                                  </p:stCondLst>
                                  <p:childTnLst>
                                    <p:set>
                                      <p:cBhvr>
                                        <p:cTn id="75" dur="1" fill="hold">
                                          <p:stCondLst>
                                            <p:cond delay="0"/>
                                          </p:stCondLst>
                                        </p:cTn>
                                        <p:tgtEl>
                                          <p:spTgt spid="26"/>
                                        </p:tgtEl>
                                        <p:attrNameLst>
                                          <p:attrName>style.visibility</p:attrName>
                                        </p:attrNameLst>
                                      </p:cBhvr>
                                      <p:to>
                                        <p:strVal val="visible"/>
                                      </p:to>
                                    </p:set>
                                    <p:anim calcmode="lin" valueType="num">
                                      <p:cBhvr>
                                        <p:cTn id="76" dur="500" fill="hold"/>
                                        <p:tgtEl>
                                          <p:spTgt spid="26"/>
                                        </p:tgtEl>
                                        <p:attrNameLst>
                                          <p:attrName>ppt_w</p:attrName>
                                        </p:attrNameLst>
                                      </p:cBhvr>
                                      <p:tavLst>
                                        <p:tav tm="0">
                                          <p:val>
                                            <p:fltVal val="0"/>
                                          </p:val>
                                        </p:tav>
                                        <p:tav tm="100000">
                                          <p:val>
                                            <p:strVal val="#ppt_w"/>
                                          </p:val>
                                        </p:tav>
                                      </p:tavLst>
                                    </p:anim>
                                    <p:anim calcmode="lin" valueType="num">
                                      <p:cBhvr>
                                        <p:cTn id="77" dur="500" fill="hold"/>
                                        <p:tgtEl>
                                          <p:spTgt spid="26"/>
                                        </p:tgtEl>
                                        <p:attrNameLst>
                                          <p:attrName>ppt_h</p:attrName>
                                        </p:attrNameLst>
                                      </p:cBhvr>
                                      <p:tavLst>
                                        <p:tav tm="0">
                                          <p:val>
                                            <p:fltVal val="0"/>
                                          </p:val>
                                        </p:tav>
                                        <p:tav tm="100000">
                                          <p:val>
                                            <p:strVal val="#ppt_h"/>
                                          </p:val>
                                        </p:tav>
                                      </p:tavLst>
                                    </p:anim>
                                    <p:animEffect transition="in" filter="fade">
                                      <p:cBhvr>
                                        <p:cTn id="78" dur="500"/>
                                        <p:tgtEl>
                                          <p:spTgt spid="26"/>
                                        </p:tgtEl>
                                      </p:cBhvr>
                                    </p:animEffect>
                                  </p:childTnLst>
                                </p:cTn>
                              </p:par>
                            </p:childTnLst>
                          </p:cTn>
                        </p:par>
                        <p:par>
                          <p:cTn id="79" fill="hold">
                            <p:stCondLst>
                              <p:cond delay="500"/>
                            </p:stCondLst>
                            <p:childTnLst>
                              <p:par>
                                <p:cTn id="80" presetID="53" presetClass="entr" presetSubtype="16" fill="hold" grpId="0" nodeType="afterEffect">
                                  <p:stCondLst>
                                    <p:cond delay="0"/>
                                  </p:stCondLst>
                                  <p:childTnLst>
                                    <p:set>
                                      <p:cBhvr>
                                        <p:cTn id="81" dur="1" fill="hold">
                                          <p:stCondLst>
                                            <p:cond delay="0"/>
                                          </p:stCondLst>
                                        </p:cTn>
                                        <p:tgtEl>
                                          <p:spTgt spid="27"/>
                                        </p:tgtEl>
                                        <p:attrNameLst>
                                          <p:attrName>style.visibility</p:attrName>
                                        </p:attrNameLst>
                                      </p:cBhvr>
                                      <p:to>
                                        <p:strVal val="visible"/>
                                      </p:to>
                                    </p:set>
                                    <p:anim calcmode="lin" valueType="num">
                                      <p:cBhvr>
                                        <p:cTn id="82" dur="500" fill="hold"/>
                                        <p:tgtEl>
                                          <p:spTgt spid="27"/>
                                        </p:tgtEl>
                                        <p:attrNameLst>
                                          <p:attrName>ppt_w</p:attrName>
                                        </p:attrNameLst>
                                      </p:cBhvr>
                                      <p:tavLst>
                                        <p:tav tm="0">
                                          <p:val>
                                            <p:fltVal val="0"/>
                                          </p:val>
                                        </p:tav>
                                        <p:tav tm="100000">
                                          <p:val>
                                            <p:strVal val="#ppt_w"/>
                                          </p:val>
                                        </p:tav>
                                      </p:tavLst>
                                    </p:anim>
                                    <p:anim calcmode="lin" valueType="num">
                                      <p:cBhvr>
                                        <p:cTn id="83" dur="500" fill="hold"/>
                                        <p:tgtEl>
                                          <p:spTgt spid="27"/>
                                        </p:tgtEl>
                                        <p:attrNameLst>
                                          <p:attrName>ppt_h</p:attrName>
                                        </p:attrNameLst>
                                      </p:cBhvr>
                                      <p:tavLst>
                                        <p:tav tm="0">
                                          <p:val>
                                            <p:fltVal val="0"/>
                                          </p:val>
                                        </p:tav>
                                        <p:tav tm="100000">
                                          <p:val>
                                            <p:strVal val="#ppt_h"/>
                                          </p:val>
                                        </p:tav>
                                      </p:tavLst>
                                    </p:anim>
                                    <p:animEffect transition="in" filter="fade">
                                      <p:cBhvr>
                                        <p:cTn id="84" dur="500"/>
                                        <p:tgtEl>
                                          <p:spTgt spid="27"/>
                                        </p:tgtEl>
                                      </p:cBhvr>
                                    </p:animEffect>
                                  </p:childTnLst>
                                </p:cTn>
                              </p:par>
                              <p:par>
                                <p:cTn id="85" presetID="14" presetClass="entr" presetSubtype="10" fill="hold" nodeType="with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randombar(horizontal)">
                                      <p:cBhvr>
                                        <p:cTn id="87" dur="500"/>
                                        <p:tgtEl>
                                          <p:spTgt spid="29"/>
                                        </p:tgtEl>
                                      </p:cBhvr>
                                    </p:animEffect>
                                  </p:childTnLst>
                                </p:cTn>
                              </p:par>
                              <p:par>
                                <p:cTn id="88" presetID="14" presetClass="entr" presetSubtype="10" fill="hold" nodeType="withEffect">
                                  <p:stCondLst>
                                    <p:cond delay="0"/>
                                  </p:stCondLst>
                                  <p:childTnLst>
                                    <p:set>
                                      <p:cBhvr>
                                        <p:cTn id="89" dur="1" fill="hold">
                                          <p:stCondLst>
                                            <p:cond delay="0"/>
                                          </p:stCondLst>
                                        </p:cTn>
                                        <p:tgtEl>
                                          <p:spTgt spid="28"/>
                                        </p:tgtEl>
                                        <p:attrNameLst>
                                          <p:attrName>style.visibility</p:attrName>
                                        </p:attrNameLst>
                                      </p:cBhvr>
                                      <p:to>
                                        <p:strVal val="visible"/>
                                      </p:to>
                                    </p:set>
                                    <p:animEffect transition="in" filter="randombar(horizontal)">
                                      <p:cBhvr>
                                        <p:cTn id="90"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12" grpId="0"/>
      <p:bldP spid="13" grpId="0"/>
      <p:bldP spid="14" grpId="0" animBg="1"/>
      <p:bldP spid="15" grpId="0" animBg="1"/>
      <p:bldP spid="16" grpId="0"/>
      <p:bldP spid="17" grpId="0" animBg="1"/>
      <p:bldP spid="18" grpId="0" animBg="1"/>
      <p:bldP spid="19" grpId="0"/>
      <p:bldP spid="23" grpId="0"/>
      <p:bldP spid="26" grpId="0"/>
      <p:bldP spid="2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391886" y="272143"/>
            <a:ext cx="11549743" cy="6357257"/>
          </a:xfrm>
          <a:prstGeom prst="rect">
            <a:avLst/>
          </a:prstGeom>
          <a:solidFill>
            <a:schemeClr val="bg1"/>
          </a:solidFill>
          <a:ln>
            <a:solidFill>
              <a:srgbClr val="927057"/>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a:t>+ Điểm khác nhau: Tả loài cây cần chú ý đến các đặc điểm phân biệt loài cây này với loài cây khác. Còn tả một cái cây cụ thể phải chú ý đến đặc điểm riêng của cây đó. Đặc điểm đó làm nó khác biệt với các cây cùng loài.</a:t>
            </a:r>
            <a:endParaRPr lang="en-US" dirty="0"/>
          </a:p>
        </p:txBody>
      </p:sp>
      <p:sp>
        <p:nvSpPr>
          <p:cNvPr id="3" name="Google Shape;174;p6"/>
          <p:cNvSpPr/>
          <p:nvPr/>
        </p:nvSpPr>
        <p:spPr>
          <a:xfrm rot="-234973">
            <a:off x="-1780553" y="2700380"/>
            <a:ext cx="1079446" cy="1182275"/>
          </a:xfrm>
          <a:custGeom>
            <a:avLst/>
            <a:gdLst/>
            <a:ahLst/>
            <a:cxnLst/>
            <a:rect l="l" t="t" r="r" b="b"/>
            <a:pathLst>
              <a:path w="1079446" h="1182275" extrusionOk="0">
                <a:moveTo>
                  <a:pt x="1079447" y="591138"/>
                </a:moveTo>
                <a:cubicBezTo>
                  <a:pt x="1079447" y="917614"/>
                  <a:pt x="837804" y="1182276"/>
                  <a:pt x="539723" y="1182276"/>
                </a:cubicBezTo>
                <a:cubicBezTo>
                  <a:pt x="241642" y="1182276"/>
                  <a:pt x="0" y="917614"/>
                  <a:pt x="0" y="591138"/>
                </a:cubicBezTo>
                <a:cubicBezTo>
                  <a:pt x="0" y="264662"/>
                  <a:pt x="241642" y="0"/>
                  <a:pt x="539723" y="0"/>
                </a:cubicBezTo>
                <a:cubicBezTo>
                  <a:pt x="837804" y="0"/>
                  <a:pt x="1079447" y="264662"/>
                  <a:pt x="1079447" y="591138"/>
                </a:cubicBezTo>
                <a:close/>
              </a:path>
            </a:pathLst>
          </a:custGeom>
          <a:solidFill>
            <a:srgbClr val="80CF9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 name="Google Shape;175;p6"/>
          <p:cNvSpPr/>
          <p:nvPr/>
        </p:nvSpPr>
        <p:spPr>
          <a:xfrm rot="-234973">
            <a:off x="830503" y="-417332"/>
            <a:ext cx="1079446" cy="1182275"/>
          </a:xfrm>
          <a:custGeom>
            <a:avLst/>
            <a:gdLst/>
            <a:ahLst/>
            <a:cxnLst/>
            <a:rect l="l" t="t" r="r" b="b"/>
            <a:pathLst>
              <a:path w="1079446" h="1182275" extrusionOk="0">
                <a:moveTo>
                  <a:pt x="1079447" y="591138"/>
                </a:moveTo>
                <a:cubicBezTo>
                  <a:pt x="1079447" y="917614"/>
                  <a:pt x="837804" y="1182276"/>
                  <a:pt x="539723" y="1182276"/>
                </a:cubicBezTo>
                <a:cubicBezTo>
                  <a:pt x="241642" y="1182276"/>
                  <a:pt x="0" y="917614"/>
                  <a:pt x="0" y="591138"/>
                </a:cubicBezTo>
                <a:cubicBezTo>
                  <a:pt x="0" y="264661"/>
                  <a:pt x="241642" y="0"/>
                  <a:pt x="539723" y="0"/>
                </a:cubicBezTo>
                <a:cubicBezTo>
                  <a:pt x="837804" y="0"/>
                  <a:pt x="1079447" y="264661"/>
                  <a:pt x="1079447" y="591138"/>
                </a:cubicBezTo>
                <a:close/>
              </a:path>
            </a:pathLst>
          </a:custGeom>
          <a:solidFill>
            <a:srgbClr val="FFE0D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 name="Google Shape;176;p6"/>
          <p:cNvSpPr/>
          <p:nvPr/>
        </p:nvSpPr>
        <p:spPr>
          <a:xfrm rot="-234973">
            <a:off x="-1013835" y="3940451"/>
            <a:ext cx="1079446" cy="1182275"/>
          </a:xfrm>
          <a:custGeom>
            <a:avLst/>
            <a:gdLst/>
            <a:ahLst/>
            <a:cxnLst/>
            <a:rect l="l" t="t" r="r" b="b"/>
            <a:pathLst>
              <a:path w="1079446" h="1182275" extrusionOk="0">
                <a:moveTo>
                  <a:pt x="1079447" y="591138"/>
                </a:moveTo>
                <a:cubicBezTo>
                  <a:pt x="1079447" y="917614"/>
                  <a:pt x="837804" y="1182276"/>
                  <a:pt x="539723" y="1182276"/>
                </a:cubicBezTo>
                <a:cubicBezTo>
                  <a:pt x="241642" y="1182276"/>
                  <a:pt x="0" y="917614"/>
                  <a:pt x="0" y="591138"/>
                </a:cubicBezTo>
                <a:cubicBezTo>
                  <a:pt x="0" y="264661"/>
                  <a:pt x="241642" y="0"/>
                  <a:pt x="539723" y="0"/>
                </a:cubicBezTo>
                <a:cubicBezTo>
                  <a:pt x="837804" y="0"/>
                  <a:pt x="1079447" y="264661"/>
                  <a:pt x="1079447" y="591138"/>
                </a:cubicBezTo>
                <a:close/>
              </a:path>
            </a:pathLst>
          </a:custGeom>
          <a:solidFill>
            <a:srgbClr val="ABC3E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 name="Google Shape;177;p6"/>
          <p:cNvSpPr/>
          <p:nvPr/>
        </p:nvSpPr>
        <p:spPr>
          <a:xfrm>
            <a:off x="-1656961" y="6279682"/>
            <a:ext cx="1079910" cy="1180568"/>
          </a:xfrm>
          <a:custGeom>
            <a:avLst/>
            <a:gdLst/>
            <a:ahLst/>
            <a:cxnLst/>
            <a:rect l="l" t="t" r="r" b="b"/>
            <a:pathLst>
              <a:path w="1079910" h="1180568" extrusionOk="0">
                <a:moveTo>
                  <a:pt x="1543" y="627688"/>
                </a:moveTo>
                <a:cubicBezTo>
                  <a:pt x="-20805" y="302032"/>
                  <a:pt x="202285" y="21457"/>
                  <a:pt x="499652" y="1176"/>
                </a:cubicBezTo>
                <a:cubicBezTo>
                  <a:pt x="797019" y="-19234"/>
                  <a:pt x="1056149" y="228400"/>
                  <a:pt x="1078368" y="554057"/>
                </a:cubicBezTo>
                <a:cubicBezTo>
                  <a:pt x="1100716" y="879714"/>
                  <a:pt x="877626" y="1160288"/>
                  <a:pt x="580259" y="1180569"/>
                </a:cubicBezTo>
              </a:path>
            </a:pathLst>
          </a:custGeom>
          <a:solidFill>
            <a:srgbClr val="80CF9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 name="Google Shape;178;p6"/>
          <p:cNvSpPr/>
          <p:nvPr/>
        </p:nvSpPr>
        <p:spPr>
          <a:xfrm>
            <a:off x="-231776" y="23724"/>
            <a:ext cx="5905616" cy="6982054"/>
          </a:xfrm>
          <a:custGeom>
            <a:avLst/>
            <a:gdLst/>
            <a:ahLst/>
            <a:cxnLst/>
            <a:rect l="l" t="t" r="r" b="b"/>
            <a:pathLst>
              <a:path w="5905616" h="6982054" extrusionOk="0">
                <a:moveTo>
                  <a:pt x="376553" y="6982054"/>
                </a:moveTo>
                <a:cubicBezTo>
                  <a:pt x="2219531" y="6979341"/>
                  <a:pt x="4062509" y="6976758"/>
                  <a:pt x="5905617" y="6974045"/>
                </a:cubicBezTo>
                <a:cubicBezTo>
                  <a:pt x="5742982" y="4649364"/>
                  <a:pt x="5580347" y="2324682"/>
                  <a:pt x="5417712" y="0"/>
                </a:cubicBezTo>
                <a:cubicBezTo>
                  <a:pt x="3611808" y="4650"/>
                  <a:pt x="1805904" y="9301"/>
                  <a:pt x="0" y="13951"/>
                </a:cubicBezTo>
              </a:path>
            </a:pathLst>
          </a:cu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 name="Google Shape;179;p6"/>
          <p:cNvSpPr/>
          <p:nvPr/>
        </p:nvSpPr>
        <p:spPr>
          <a:xfrm>
            <a:off x="10043016" y="23853"/>
            <a:ext cx="2148354" cy="2442362"/>
          </a:xfrm>
          <a:custGeom>
            <a:avLst/>
            <a:gdLst/>
            <a:ahLst/>
            <a:cxnLst/>
            <a:rect l="l" t="t" r="r" b="b"/>
            <a:pathLst>
              <a:path w="2148354" h="2442362" extrusionOk="0">
                <a:moveTo>
                  <a:pt x="0" y="0"/>
                </a:moveTo>
                <a:lnTo>
                  <a:pt x="2148354" y="0"/>
                </a:lnTo>
                <a:lnTo>
                  <a:pt x="2148354" y="2442363"/>
                </a:lnTo>
                <a:lnTo>
                  <a:pt x="0" y="2442363"/>
                </a:lnTo>
                <a:close/>
              </a:path>
            </a:pathLst>
          </a:cu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 name="Google Shape;180;p6"/>
          <p:cNvSpPr/>
          <p:nvPr/>
        </p:nvSpPr>
        <p:spPr>
          <a:xfrm rot="-234973">
            <a:off x="-727685" y="1280516"/>
            <a:ext cx="1079446" cy="1182275"/>
          </a:xfrm>
          <a:custGeom>
            <a:avLst/>
            <a:gdLst/>
            <a:ahLst/>
            <a:cxnLst/>
            <a:rect l="l" t="t" r="r" b="b"/>
            <a:pathLst>
              <a:path w="1079446" h="1182275" extrusionOk="0">
                <a:moveTo>
                  <a:pt x="1079447" y="591138"/>
                </a:moveTo>
                <a:cubicBezTo>
                  <a:pt x="1079447" y="917614"/>
                  <a:pt x="837804" y="1182276"/>
                  <a:pt x="539723" y="1182276"/>
                </a:cubicBezTo>
                <a:cubicBezTo>
                  <a:pt x="241642" y="1182276"/>
                  <a:pt x="0" y="917614"/>
                  <a:pt x="0" y="591138"/>
                </a:cubicBezTo>
                <a:cubicBezTo>
                  <a:pt x="0" y="264661"/>
                  <a:pt x="241642" y="0"/>
                  <a:pt x="539723" y="0"/>
                </a:cubicBezTo>
                <a:cubicBezTo>
                  <a:pt x="837804" y="0"/>
                  <a:pt x="1079447" y="264662"/>
                  <a:pt x="1079447" y="591138"/>
                </a:cubicBezTo>
                <a:close/>
              </a:path>
            </a:pathLst>
          </a:custGeom>
          <a:solidFill>
            <a:srgbClr val="F9DE6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 name="Google Shape;181;p6"/>
          <p:cNvSpPr/>
          <p:nvPr/>
        </p:nvSpPr>
        <p:spPr>
          <a:xfrm rot="-234973">
            <a:off x="-1617847" y="4942884"/>
            <a:ext cx="1079446" cy="1182275"/>
          </a:xfrm>
          <a:custGeom>
            <a:avLst/>
            <a:gdLst/>
            <a:ahLst/>
            <a:cxnLst/>
            <a:rect l="l" t="t" r="r" b="b"/>
            <a:pathLst>
              <a:path w="1079446" h="1182275" extrusionOk="0">
                <a:moveTo>
                  <a:pt x="1079447" y="591138"/>
                </a:moveTo>
                <a:cubicBezTo>
                  <a:pt x="1079447" y="917614"/>
                  <a:pt x="837804" y="1182276"/>
                  <a:pt x="539723" y="1182276"/>
                </a:cubicBezTo>
                <a:cubicBezTo>
                  <a:pt x="241642" y="1182276"/>
                  <a:pt x="0" y="917614"/>
                  <a:pt x="0" y="591138"/>
                </a:cubicBezTo>
                <a:cubicBezTo>
                  <a:pt x="0" y="264661"/>
                  <a:pt x="241642" y="0"/>
                  <a:pt x="539723" y="0"/>
                </a:cubicBezTo>
                <a:cubicBezTo>
                  <a:pt x="837804" y="0"/>
                  <a:pt x="1079447" y="264661"/>
                  <a:pt x="1079447" y="591138"/>
                </a:cubicBezTo>
                <a:close/>
              </a:path>
            </a:pathLst>
          </a:custGeom>
          <a:solidFill>
            <a:srgbClr val="F9DE6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 name="Google Shape;182;p6"/>
          <p:cNvSpPr/>
          <p:nvPr/>
        </p:nvSpPr>
        <p:spPr>
          <a:xfrm>
            <a:off x="10161312" y="-416321"/>
            <a:ext cx="2601224" cy="2726786"/>
          </a:xfrm>
          <a:custGeom>
            <a:avLst/>
            <a:gdLst/>
            <a:ahLst/>
            <a:cxnLst/>
            <a:rect l="l" t="t" r="r" b="b"/>
            <a:pathLst>
              <a:path w="2601224" h="2726786" extrusionOk="0">
                <a:moveTo>
                  <a:pt x="1573028" y="2726749"/>
                </a:moveTo>
                <a:cubicBezTo>
                  <a:pt x="1265585" y="2729979"/>
                  <a:pt x="991986" y="2524199"/>
                  <a:pt x="753137" y="2322294"/>
                </a:cubicBezTo>
                <a:cubicBezTo>
                  <a:pt x="594378" y="2188079"/>
                  <a:pt x="437040" y="2049600"/>
                  <a:pt x="311478" y="1884640"/>
                </a:cubicBezTo>
                <a:cubicBezTo>
                  <a:pt x="33617" y="1519842"/>
                  <a:pt x="-67528" y="1031809"/>
                  <a:pt x="45373" y="601906"/>
                </a:cubicBezTo>
                <a:cubicBezTo>
                  <a:pt x="105569" y="372874"/>
                  <a:pt x="234876" y="150300"/>
                  <a:pt x="448537" y="48250"/>
                </a:cubicBezTo>
                <a:cubicBezTo>
                  <a:pt x="662196" y="-53800"/>
                  <a:pt x="966926" y="7171"/>
                  <a:pt x="1084607" y="220315"/>
                </a:cubicBezTo>
                <a:cubicBezTo>
                  <a:pt x="1203709" y="436171"/>
                  <a:pt x="1098687" y="692588"/>
                  <a:pt x="1003096" y="911415"/>
                </a:cubicBezTo>
                <a:cubicBezTo>
                  <a:pt x="907504" y="1130242"/>
                  <a:pt x="829481" y="1406424"/>
                  <a:pt x="985270" y="1598770"/>
                </a:cubicBezTo>
                <a:cubicBezTo>
                  <a:pt x="1112768" y="1756108"/>
                  <a:pt x="1354718" y="1780264"/>
                  <a:pt x="1535179" y="1702500"/>
                </a:cubicBezTo>
                <a:cubicBezTo>
                  <a:pt x="1715640" y="1624735"/>
                  <a:pt x="1846109" y="1468300"/>
                  <a:pt x="1959011" y="1309412"/>
                </a:cubicBezTo>
                <a:cubicBezTo>
                  <a:pt x="1992597" y="1262133"/>
                  <a:pt x="2027346" y="1212399"/>
                  <a:pt x="2079663" y="1186564"/>
                </a:cubicBezTo>
                <a:cubicBezTo>
                  <a:pt x="2159882" y="1146906"/>
                  <a:pt x="2260899" y="1174550"/>
                  <a:pt x="2339827" y="1222734"/>
                </a:cubicBezTo>
                <a:cubicBezTo>
                  <a:pt x="3056891" y="1660517"/>
                  <a:pt x="2130559" y="2720807"/>
                  <a:pt x="1573028" y="2726749"/>
                </a:cubicBezTo>
                <a:close/>
              </a:path>
            </a:pathLst>
          </a:custGeom>
          <a:solidFill>
            <a:srgbClr val="F9DE6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 name="Google Shape;183;p6"/>
          <p:cNvSpPr/>
          <p:nvPr/>
        </p:nvSpPr>
        <p:spPr>
          <a:xfrm>
            <a:off x="-2090105" y="-257833"/>
            <a:ext cx="2331463" cy="2409809"/>
          </a:xfrm>
          <a:custGeom>
            <a:avLst/>
            <a:gdLst/>
            <a:ahLst/>
            <a:cxnLst/>
            <a:rect l="l" t="t" r="r" b="b"/>
            <a:pathLst>
              <a:path w="2331463" h="2409809" extrusionOk="0">
                <a:moveTo>
                  <a:pt x="855781" y="580926"/>
                </a:moveTo>
                <a:cubicBezTo>
                  <a:pt x="765873" y="518348"/>
                  <a:pt x="755784" y="479907"/>
                  <a:pt x="690014" y="460113"/>
                </a:cubicBezTo>
                <a:cubicBezTo>
                  <a:pt x="626287" y="440956"/>
                  <a:pt x="551066" y="461772"/>
                  <a:pt x="524630" y="524223"/>
                </a:cubicBezTo>
                <a:cubicBezTo>
                  <a:pt x="495640" y="592675"/>
                  <a:pt x="533697" y="678496"/>
                  <a:pt x="581588" y="740179"/>
                </a:cubicBezTo>
                <a:cubicBezTo>
                  <a:pt x="629479" y="801863"/>
                  <a:pt x="689503" y="856139"/>
                  <a:pt x="716960" y="930211"/>
                </a:cubicBezTo>
                <a:cubicBezTo>
                  <a:pt x="744418" y="1004283"/>
                  <a:pt x="717088" y="1106450"/>
                  <a:pt x="646465" y="1109898"/>
                </a:cubicBezTo>
                <a:cubicBezTo>
                  <a:pt x="608024" y="1111814"/>
                  <a:pt x="572138" y="1084356"/>
                  <a:pt x="537401" y="1062646"/>
                </a:cubicBezTo>
                <a:cubicBezTo>
                  <a:pt x="415183" y="986148"/>
                  <a:pt x="265890" y="970312"/>
                  <a:pt x="141629" y="1020629"/>
                </a:cubicBezTo>
                <a:cubicBezTo>
                  <a:pt x="45464" y="1059581"/>
                  <a:pt x="-40868" y="1182182"/>
                  <a:pt x="20688" y="1281157"/>
                </a:cubicBezTo>
                <a:cubicBezTo>
                  <a:pt x="77774" y="1372852"/>
                  <a:pt x="198843" y="1353185"/>
                  <a:pt x="294753" y="1340414"/>
                </a:cubicBezTo>
                <a:cubicBezTo>
                  <a:pt x="390663" y="1327643"/>
                  <a:pt x="528461" y="1377705"/>
                  <a:pt x="519394" y="1483321"/>
                </a:cubicBezTo>
                <a:cubicBezTo>
                  <a:pt x="515946" y="1523805"/>
                  <a:pt x="489382" y="1554966"/>
                  <a:pt x="463201" y="1582040"/>
                </a:cubicBezTo>
                <a:cubicBezTo>
                  <a:pt x="361672" y="1687273"/>
                  <a:pt x="244435" y="1780629"/>
                  <a:pt x="179303" y="1917278"/>
                </a:cubicBezTo>
                <a:cubicBezTo>
                  <a:pt x="114044" y="2053927"/>
                  <a:pt x="120685" y="2253920"/>
                  <a:pt x="240348" y="2355194"/>
                </a:cubicBezTo>
                <a:cubicBezTo>
                  <a:pt x="370740" y="2465535"/>
                  <a:pt x="561027" y="2395678"/>
                  <a:pt x="652084" y="2261455"/>
                </a:cubicBezTo>
                <a:cubicBezTo>
                  <a:pt x="743141" y="2127360"/>
                  <a:pt x="765618" y="1950227"/>
                  <a:pt x="803547" y="1785099"/>
                </a:cubicBezTo>
                <a:cubicBezTo>
                  <a:pt x="833559" y="1654324"/>
                  <a:pt x="921296" y="1501200"/>
                  <a:pt x="1043003" y="1546410"/>
                </a:cubicBezTo>
                <a:cubicBezTo>
                  <a:pt x="1225627" y="1614351"/>
                  <a:pt x="1158452" y="2007441"/>
                  <a:pt x="1345291" y="2052778"/>
                </a:cubicBezTo>
                <a:cubicBezTo>
                  <a:pt x="1435326" y="2074616"/>
                  <a:pt x="1509908" y="1978068"/>
                  <a:pt x="1517060" y="1879731"/>
                </a:cubicBezTo>
                <a:cubicBezTo>
                  <a:pt x="1524212" y="1781267"/>
                  <a:pt x="1486282" y="1682803"/>
                  <a:pt x="1460741" y="1585106"/>
                </a:cubicBezTo>
                <a:cubicBezTo>
                  <a:pt x="1418979" y="1425213"/>
                  <a:pt x="1452439" y="1201338"/>
                  <a:pt x="1600838" y="1201211"/>
                </a:cubicBezTo>
                <a:cubicBezTo>
                  <a:pt x="1702111" y="1201083"/>
                  <a:pt x="1798915" y="1316277"/>
                  <a:pt x="1894825" y="1288053"/>
                </a:cubicBezTo>
                <a:cubicBezTo>
                  <a:pt x="2011168" y="1253827"/>
                  <a:pt x="1989586" y="1060858"/>
                  <a:pt x="1921133" y="942854"/>
                </a:cubicBezTo>
                <a:cubicBezTo>
                  <a:pt x="1852681" y="824851"/>
                  <a:pt x="1755111" y="694204"/>
                  <a:pt x="1792657" y="569304"/>
                </a:cubicBezTo>
                <a:cubicBezTo>
                  <a:pt x="1793807" y="565473"/>
                  <a:pt x="1795084" y="562919"/>
                  <a:pt x="1797255" y="557682"/>
                </a:cubicBezTo>
                <a:cubicBezTo>
                  <a:pt x="1826373" y="488975"/>
                  <a:pt x="1884097" y="418479"/>
                  <a:pt x="2080898" y="329338"/>
                </a:cubicBezTo>
                <a:cubicBezTo>
                  <a:pt x="2142837" y="301242"/>
                  <a:pt x="2227253" y="267526"/>
                  <a:pt x="2331464" y="238409"/>
                </a:cubicBezTo>
                <a:cubicBezTo>
                  <a:pt x="2309370" y="179279"/>
                  <a:pt x="2287149" y="120022"/>
                  <a:pt x="2265055" y="60893"/>
                </a:cubicBezTo>
                <a:cubicBezTo>
                  <a:pt x="2104780" y="112998"/>
                  <a:pt x="2002612" y="160378"/>
                  <a:pt x="1938246" y="194988"/>
                </a:cubicBezTo>
                <a:cubicBezTo>
                  <a:pt x="1917174" y="206353"/>
                  <a:pt x="1838122" y="237642"/>
                  <a:pt x="1733400" y="278127"/>
                </a:cubicBezTo>
                <a:cubicBezTo>
                  <a:pt x="1706964" y="288343"/>
                  <a:pt x="1679634" y="298688"/>
                  <a:pt x="1650772" y="296389"/>
                </a:cubicBezTo>
                <a:cubicBezTo>
                  <a:pt x="1520381" y="285789"/>
                  <a:pt x="1486538" y="55145"/>
                  <a:pt x="1360744" y="6361"/>
                </a:cubicBezTo>
                <a:cubicBezTo>
                  <a:pt x="1293569" y="-19692"/>
                  <a:pt x="1205960" y="38288"/>
                  <a:pt x="1178247" y="107506"/>
                </a:cubicBezTo>
                <a:cubicBezTo>
                  <a:pt x="1124992" y="240324"/>
                  <a:pt x="1309022" y="391915"/>
                  <a:pt x="1253340" y="550914"/>
                </a:cubicBezTo>
                <a:cubicBezTo>
                  <a:pt x="1234056" y="606084"/>
                  <a:pt x="1192423" y="643375"/>
                  <a:pt x="1154110" y="660105"/>
                </a:cubicBezTo>
                <a:cubicBezTo>
                  <a:pt x="1041215" y="710040"/>
                  <a:pt x="896264" y="609022"/>
                  <a:pt x="855781" y="580926"/>
                </a:cubicBezTo>
                <a:close/>
              </a:path>
            </a:pathLst>
          </a:custGeom>
          <a:solidFill>
            <a:srgbClr val="FFE0D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13" name="Google Shape;184;p6"/>
          <p:cNvGrpSpPr/>
          <p:nvPr/>
        </p:nvGrpSpPr>
        <p:grpSpPr>
          <a:xfrm rot="779865">
            <a:off x="10249786" y="5010549"/>
            <a:ext cx="2821484" cy="2160079"/>
            <a:chOff x="5353561" y="990453"/>
            <a:chExt cx="2821484" cy="2160079"/>
          </a:xfrm>
        </p:grpSpPr>
        <p:sp>
          <p:nvSpPr>
            <p:cNvPr id="14" name="Google Shape;185;p6"/>
            <p:cNvSpPr/>
            <p:nvPr/>
          </p:nvSpPr>
          <p:spPr>
            <a:xfrm>
              <a:off x="5970411" y="1110444"/>
              <a:ext cx="2204634" cy="2040088"/>
            </a:xfrm>
            <a:custGeom>
              <a:avLst/>
              <a:gdLst/>
              <a:ahLst/>
              <a:cxnLst/>
              <a:rect l="l" t="t" r="r" b="b"/>
              <a:pathLst>
                <a:path w="2204634" h="2040088" extrusionOk="0">
                  <a:moveTo>
                    <a:pt x="1863503" y="2038235"/>
                  </a:moveTo>
                  <a:cubicBezTo>
                    <a:pt x="1961456" y="2043598"/>
                    <a:pt x="2072308" y="2041683"/>
                    <a:pt x="2140505" y="1971187"/>
                  </a:cubicBezTo>
                  <a:cubicBezTo>
                    <a:pt x="2198357" y="1911547"/>
                    <a:pt x="2207169" y="1820362"/>
                    <a:pt x="2204104" y="1737351"/>
                  </a:cubicBezTo>
                  <a:cubicBezTo>
                    <a:pt x="2184181" y="1195224"/>
                    <a:pt x="1805012" y="732277"/>
                    <a:pt x="1385741" y="387972"/>
                  </a:cubicBezTo>
                  <a:cubicBezTo>
                    <a:pt x="1153310" y="197047"/>
                    <a:pt x="886780" y="22468"/>
                    <a:pt x="586791" y="757"/>
                  </a:cubicBezTo>
                  <a:cubicBezTo>
                    <a:pt x="556396" y="-1414"/>
                    <a:pt x="521531" y="-265"/>
                    <a:pt x="501353" y="22723"/>
                  </a:cubicBezTo>
                  <a:cubicBezTo>
                    <a:pt x="485389" y="40986"/>
                    <a:pt x="483985" y="67422"/>
                    <a:pt x="483857" y="91686"/>
                  </a:cubicBezTo>
                  <a:cubicBezTo>
                    <a:pt x="483218" y="305217"/>
                    <a:pt x="523702" y="518875"/>
                    <a:pt x="602371" y="717335"/>
                  </a:cubicBezTo>
                  <a:cubicBezTo>
                    <a:pt x="542476" y="723465"/>
                    <a:pt x="439542" y="734065"/>
                    <a:pt x="308384" y="748113"/>
                  </a:cubicBezTo>
                  <a:cubicBezTo>
                    <a:pt x="187443" y="761012"/>
                    <a:pt x="126526" y="768164"/>
                    <a:pt x="108519" y="803156"/>
                  </a:cubicBezTo>
                  <a:cubicBezTo>
                    <a:pt x="94343" y="830486"/>
                    <a:pt x="100473" y="872119"/>
                    <a:pt x="178503" y="987952"/>
                  </a:cubicBezTo>
                  <a:cubicBezTo>
                    <a:pt x="229843" y="1064067"/>
                    <a:pt x="311321" y="1170959"/>
                    <a:pt x="435200" y="1285515"/>
                  </a:cubicBezTo>
                  <a:cubicBezTo>
                    <a:pt x="123078" y="1327276"/>
                    <a:pt x="9544" y="1388193"/>
                    <a:pt x="604" y="1453453"/>
                  </a:cubicBezTo>
                  <a:cubicBezTo>
                    <a:pt x="-19446" y="1598275"/>
                    <a:pt x="464317" y="1801717"/>
                    <a:pt x="738893" y="1869786"/>
                  </a:cubicBezTo>
                  <a:cubicBezTo>
                    <a:pt x="1107335" y="1961226"/>
                    <a:pt x="1484461" y="2017801"/>
                    <a:pt x="1863503" y="2038235"/>
                  </a:cubicBezTo>
                  <a:close/>
                </a:path>
              </a:pathLst>
            </a:custGeom>
            <a:solidFill>
              <a:srgbClr val="ABC3E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 name="Google Shape;186;p6"/>
            <p:cNvSpPr/>
            <p:nvPr/>
          </p:nvSpPr>
          <p:spPr>
            <a:xfrm>
              <a:off x="5972058" y="990453"/>
              <a:ext cx="321915" cy="298066"/>
            </a:xfrm>
            <a:custGeom>
              <a:avLst/>
              <a:gdLst/>
              <a:ahLst/>
              <a:cxnLst/>
              <a:rect l="l" t="t" r="r" b="b"/>
              <a:pathLst>
                <a:path w="321915" h="298066" extrusionOk="0">
                  <a:moveTo>
                    <a:pt x="309419" y="90353"/>
                  </a:moveTo>
                  <a:cubicBezTo>
                    <a:pt x="281962" y="27392"/>
                    <a:pt x="214914" y="-3514"/>
                    <a:pt x="159233" y="317"/>
                  </a:cubicBezTo>
                  <a:cubicBezTo>
                    <a:pt x="124624" y="2744"/>
                    <a:pt x="99848" y="18069"/>
                    <a:pt x="85289" y="27264"/>
                  </a:cubicBezTo>
                  <a:cubicBezTo>
                    <a:pt x="64345" y="40290"/>
                    <a:pt x="11218" y="73495"/>
                    <a:pt x="1512" y="136839"/>
                  </a:cubicBezTo>
                  <a:cubicBezTo>
                    <a:pt x="-6917" y="191882"/>
                    <a:pt x="20668" y="248840"/>
                    <a:pt x="65111" y="277702"/>
                  </a:cubicBezTo>
                  <a:cubicBezTo>
                    <a:pt x="121176" y="313972"/>
                    <a:pt x="185030" y="293283"/>
                    <a:pt x="224237" y="280512"/>
                  </a:cubicBezTo>
                  <a:cubicBezTo>
                    <a:pt x="247225" y="273105"/>
                    <a:pt x="265232" y="267230"/>
                    <a:pt x="282600" y="250756"/>
                  </a:cubicBezTo>
                  <a:cubicBezTo>
                    <a:pt x="322190" y="213464"/>
                    <a:pt x="333301" y="145395"/>
                    <a:pt x="309419" y="90353"/>
                  </a:cubicBezTo>
                  <a:close/>
                </a:path>
              </a:pathLst>
            </a:custGeom>
            <a:solidFill>
              <a:srgbClr val="FFE0D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 name="Google Shape;187;p6"/>
            <p:cNvSpPr/>
            <p:nvPr/>
          </p:nvSpPr>
          <p:spPr>
            <a:xfrm>
              <a:off x="5603105" y="1556462"/>
              <a:ext cx="321915" cy="298066"/>
            </a:xfrm>
            <a:custGeom>
              <a:avLst/>
              <a:gdLst/>
              <a:ahLst/>
              <a:cxnLst/>
              <a:rect l="l" t="t" r="r" b="b"/>
              <a:pathLst>
                <a:path w="321915" h="298066" extrusionOk="0">
                  <a:moveTo>
                    <a:pt x="309419" y="90353"/>
                  </a:moveTo>
                  <a:cubicBezTo>
                    <a:pt x="281962" y="27392"/>
                    <a:pt x="214914" y="-3514"/>
                    <a:pt x="159233" y="317"/>
                  </a:cubicBezTo>
                  <a:cubicBezTo>
                    <a:pt x="124624" y="2744"/>
                    <a:pt x="99848" y="18069"/>
                    <a:pt x="85289" y="27264"/>
                  </a:cubicBezTo>
                  <a:cubicBezTo>
                    <a:pt x="64345" y="40290"/>
                    <a:pt x="11218" y="73495"/>
                    <a:pt x="1512" y="136839"/>
                  </a:cubicBezTo>
                  <a:cubicBezTo>
                    <a:pt x="-6917" y="191882"/>
                    <a:pt x="20668" y="248840"/>
                    <a:pt x="65111" y="277702"/>
                  </a:cubicBezTo>
                  <a:cubicBezTo>
                    <a:pt x="121176" y="313972"/>
                    <a:pt x="185030" y="293283"/>
                    <a:pt x="224237" y="280512"/>
                  </a:cubicBezTo>
                  <a:cubicBezTo>
                    <a:pt x="247225" y="273105"/>
                    <a:pt x="265232" y="267230"/>
                    <a:pt x="282600" y="250756"/>
                  </a:cubicBezTo>
                  <a:cubicBezTo>
                    <a:pt x="322190" y="213337"/>
                    <a:pt x="333301" y="145268"/>
                    <a:pt x="309419" y="90353"/>
                  </a:cubicBezTo>
                  <a:close/>
                </a:path>
              </a:pathLst>
            </a:custGeom>
            <a:solidFill>
              <a:srgbClr val="FFE0D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 name="Google Shape;188;p6"/>
            <p:cNvSpPr/>
            <p:nvPr/>
          </p:nvSpPr>
          <p:spPr>
            <a:xfrm>
              <a:off x="5353561" y="2095651"/>
              <a:ext cx="321915" cy="298066"/>
            </a:xfrm>
            <a:custGeom>
              <a:avLst/>
              <a:gdLst/>
              <a:ahLst/>
              <a:cxnLst/>
              <a:rect l="l" t="t" r="r" b="b"/>
              <a:pathLst>
                <a:path w="321915" h="298066" extrusionOk="0">
                  <a:moveTo>
                    <a:pt x="309419" y="90353"/>
                  </a:moveTo>
                  <a:cubicBezTo>
                    <a:pt x="281962" y="27392"/>
                    <a:pt x="214914" y="-3514"/>
                    <a:pt x="159233" y="317"/>
                  </a:cubicBezTo>
                  <a:cubicBezTo>
                    <a:pt x="124624" y="2744"/>
                    <a:pt x="99848" y="18069"/>
                    <a:pt x="85289" y="27264"/>
                  </a:cubicBezTo>
                  <a:cubicBezTo>
                    <a:pt x="64345" y="40290"/>
                    <a:pt x="11218" y="73495"/>
                    <a:pt x="1512" y="136839"/>
                  </a:cubicBezTo>
                  <a:cubicBezTo>
                    <a:pt x="-6917" y="191882"/>
                    <a:pt x="20668" y="248840"/>
                    <a:pt x="65111" y="277702"/>
                  </a:cubicBezTo>
                  <a:cubicBezTo>
                    <a:pt x="121176" y="313972"/>
                    <a:pt x="185030" y="293283"/>
                    <a:pt x="224237" y="280512"/>
                  </a:cubicBezTo>
                  <a:cubicBezTo>
                    <a:pt x="247225" y="273105"/>
                    <a:pt x="265232" y="267230"/>
                    <a:pt x="282600" y="250756"/>
                  </a:cubicBezTo>
                  <a:cubicBezTo>
                    <a:pt x="322190" y="213465"/>
                    <a:pt x="333301" y="145268"/>
                    <a:pt x="309419" y="90353"/>
                  </a:cubicBezTo>
                  <a:close/>
                </a:path>
              </a:pathLst>
            </a:custGeom>
            <a:solidFill>
              <a:srgbClr val="FFE0D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18" name="Google Shape;189;p6"/>
          <p:cNvSpPr/>
          <p:nvPr/>
        </p:nvSpPr>
        <p:spPr>
          <a:xfrm>
            <a:off x="508869" y="649438"/>
            <a:ext cx="11201462" cy="5909270"/>
          </a:xfrm>
          <a:prstGeom prst="rect">
            <a:avLst/>
          </a:prstGeom>
          <a:noFill/>
          <a:ln>
            <a:noFill/>
          </a:ln>
        </p:spPr>
        <p:txBody>
          <a:bodyPr spcFirstLastPara="1" wrap="square" lIns="91425" tIns="45700" rIns="91425" bIns="45700" anchor="t" anchorCtr="0">
            <a:spAutoFit/>
          </a:bodyPr>
          <a:lstStyle/>
          <a:p>
            <a:pPr algn="just"/>
            <a:r>
              <a:rPr lang="vi-VN" b="1" dirty="0">
                <a:latin typeface="#9Slide03 Arima Madurai Black" panose="00000A00000000000000" pitchFamily="2" charset="0"/>
                <a:cs typeface="#9Slide03 Arima Madurai Black" panose="00000A00000000000000" pitchFamily="2" charset="0"/>
              </a:rPr>
              <a:t>	Một trong những loài cây gắn bó với học sinh trong những năm tháng còn ngồi trên ghế nhà trường không thể không kể đến sắc đỏ rực rỡ hoa phượng, tím mộng mơ của bằng lăng và đặc biệt màu xanh tươi mát của bàng. Hình ảnh cây bàng sừng sững đã trở thành một phần kí ức trong bao thế hệ học sinh.</a:t>
            </a:r>
          </a:p>
          <a:p>
            <a:pPr algn="just"/>
            <a:r>
              <a:rPr lang="vi-VN" b="1" dirty="0">
                <a:latin typeface="#9Slide03 Arima Madurai Black" panose="00000A00000000000000" pitchFamily="2" charset="0"/>
                <a:cs typeface="#9Slide03 Arima Madurai Black" panose="00000A00000000000000" pitchFamily="2" charset="0"/>
              </a:rPr>
              <a:t>	Ngay từ giây phút đầu tiên bước chân vào trường, hình ảnh ta bắt gặp đầu tiên có lẽ là cây bàng bởi sự um tùm rộng lớn của nó. Cây bàng thường được trồng trong khuôn viên trường nhiều cũng do khả sự mát mẻ và tiện lợi nó mang lại. Đứng từ xa cây bàng trông như người khổng lồ xanh canh giữ sự yên bình cho ngôi trường. Tiến lại gần đứng dưới tán lá, ta cảm tưởng như được bàn tay to che chắn mái đầu khỏi nắng. Lá bàng to bằng trang vở học sinh, dùng để quạt mát vô cùng lại có thêm mùi dìu dịu của bàng như mang đến không khí mùa hạ. Mùa hè um tùm xanh tươi là thế, nhưng khi đông về chúng chuyển sang màu đỏ thẫm, rụng lả tả dưới sân trường khô quắt. Nhưng chỉ cần sang xuân, chồi non lộc biếc lại nhú lên mạnh mẽ dưới làn mưa xuân ban phát sự sống. Hoa bàng cũng theo đó mà đâm chồi nảy lộc. Hoa bàng mọc theo từng cụm, li ti, gió thổi qua thôi đã đủ làm hoa rụng đầy vàng đầy sân trường trông như tấm thảm được dệt từ hoa. Khi hoa rụng xuống cũng là lúc trái bàng non lấp ló dưới lá bàng. Quả bàng khi chín to, vàng xuộm, có mùi thơm nhè nhẹ nhưng ăn vào lại chát, trái ngược với sự ngon lành bên ngoài. Nhưng hạt bàng bên trong lại ngon, có vị bùi bùi ngậy ngậy, tuy chẳng thể đủ để lấp đầy chiếc bụng đói của chúng em, nhưng lại cảm thấy vui một cách kì lạ. Chúng em thường chơi đuổi bắt xung quanh cây bàng, sau đó lại mệt nhoài mà ngồi dưới bóng cây, cảm tưởng như người mẹ đang quạt mát cho đàn con thơ ngây. Làm sao có thể quên được hình ảnh cây bàng đã gắn bó với em bao năm nay, đó là những kỉ niệm của tuổi thơ.</a:t>
            </a:r>
          </a:p>
          <a:p>
            <a:pPr algn="just"/>
            <a:r>
              <a:rPr lang="vi-VN" b="1" dirty="0">
                <a:latin typeface="#9Slide03 Arima Madurai Black" panose="00000A00000000000000" pitchFamily="2" charset="0"/>
                <a:cs typeface="#9Slide03 Arima Madurai Black" panose="00000A00000000000000" pitchFamily="2" charset="0"/>
              </a:rPr>
              <a:t>	Cây bàng không chỉ làm đẹp cho khuôn viên trường học mà còn mang đến những kỉ niệm vui vẻ dưới mái trường mến yêu. Những hồi ước ấy sẽ in mãi trong trái tim em.</a:t>
            </a:r>
          </a:p>
        </p:txBody>
      </p:sp>
    </p:spTree>
    <p:extLst>
      <p:ext uri="{BB962C8B-B14F-4D97-AF65-F5344CB8AC3E}">
        <p14:creationId xmlns:p14="http://schemas.microsoft.com/office/powerpoint/2010/main" val="124823890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fade">
                                      <p:cBhvr>
                                        <p:cTn id="7" dur="500"/>
                                        <p:tgtEl>
                                          <p:spTgt spid="1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xEl>
                                              <p:pRg st="1" end="1"/>
                                            </p:txEl>
                                          </p:spTgt>
                                        </p:tgtEl>
                                        <p:attrNameLst>
                                          <p:attrName>style.visibility</p:attrName>
                                        </p:attrNameLst>
                                      </p:cBhvr>
                                      <p:to>
                                        <p:strVal val="visible"/>
                                      </p:to>
                                    </p:set>
                                    <p:animEffect transition="in" filter="fade">
                                      <p:cBhvr>
                                        <p:cTn id="12" dur="500"/>
                                        <p:tgtEl>
                                          <p:spTgt spid="1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animEffect transition="in" filter="fade">
                                      <p:cBhvr>
                                        <p:cTn id="17" dur="500"/>
                                        <p:tgtEl>
                                          <p:spTgt spid="1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15">
            <a:extLst>
              <a:ext uri="{FF2B5EF4-FFF2-40B4-BE49-F238E27FC236}">
                <a16:creationId xmlns:a16="http://schemas.microsoft.com/office/drawing/2014/main" id="{A2373D85-CEB2-4CB6-A0FF-B65ECC2BB085}"/>
              </a:ext>
            </a:extLst>
          </p:cNvPr>
          <p:cNvSpPr/>
          <p:nvPr/>
        </p:nvSpPr>
        <p:spPr>
          <a:xfrm>
            <a:off x="4786449" y="1242411"/>
            <a:ext cx="7115894" cy="2371534"/>
          </a:xfrm>
          <a:prstGeom prst="roundRect">
            <a:avLst/>
          </a:prstGeom>
          <a:solidFill>
            <a:schemeClr val="accent2">
              <a:lumMod val="40000"/>
              <a:lumOff val="60000"/>
            </a:schemeClr>
          </a:solidFill>
          <a:ln w="66675" cmpd="thickThi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03341BBE-7EF5-4B0F-989B-F70947463E8E}"/>
              </a:ext>
            </a:extLst>
          </p:cNvPr>
          <p:cNvSpPr/>
          <p:nvPr/>
        </p:nvSpPr>
        <p:spPr>
          <a:xfrm>
            <a:off x="3343916" y="1222900"/>
            <a:ext cx="2349199" cy="2349199"/>
          </a:xfrm>
          <a:prstGeom prst="ellipse">
            <a:avLst/>
          </a:prstGeom>
          <a:solidFill>
            <a:schemeClr val="accent2">
              <a:lumMod val="20000"/>
              <a:lumOff val="80000"/>
            </a:schemeClr>
          </a:solidFill>
          <a:ln w="73025" cmpd="thickThi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28C8467E-EFA3-45A0-BCCA-7422C90A78AD}"/>
              </a:ext>
            </a:extLst>
          </p:cNvPr>
          <p:cNvSpPr txBox="1"/>
          <p:nvPr/>
        </p:nvSpPr>
        <p:spPr>
          <a:xfrm>
            <a:off x="3657806" y="1633137"/>
            <a:ext cx="1721417" cy="1323439"/>
          </a:xfrm>
          <a:prstGeom prst="rect">
            <a:avLst/>
          </a:prstGeom>
          <a:noFill/>
        </p:spPr>
        <p:txBody>
          <a:bodyPr wrap="square" rtlCol="0">
            <a:spAutoFit/>
          </a:bodyPr>
          <a:lstStyle/>
          <a:p>
            <a:pPr algn="ctr"/>
            <a:r>
              <a:rPr lang="en-US" sz="4000" b="1" dirty="0" err="1">
                <a:solidFill>
                  <a:srgbClr val="00B050"/>
                </a:solidFill>
                <a:latin typeface="UTM Seagull" panose="02040603050506020204" pitchFamily="18" charset="0"/>
              </a:rPr>
              <a:t>Ưu</a:t>
            </a:r>
            <a:r>
              <a:rPr lang="en-US" sz="4000" b="1" dirty="0">
                <a:solidFill>
                  <a:srgbClr val="00B050"/>
                </a:solidFill>
                <a:latin typeface="UTM Seagull" panose="02040603050506020204" pitchFamily="18" charset="0"/>
              </a:rPr>
              <a:t> </a:t>
            </a:r>
            <a:r>
              <a:rPr lang="en-US" sz="4000" b="1" dirty="0" err="1">
                <a:solidFill>
                  <a:srgbClr val="00B050"/>
                </a:solidFill>
                <a:latin typeface="UTM Seagull" panose="02040603050506020204" pitchFamily="18" charset="0"/>
              </a:rPr>
              <a:t>điểm</a:t>
            </a:r>
            <a:endParaRPr lang="en-US" sz="4000" b="1" dirty="0">
              <a:solidFill>
                <a:srgbClr val="00B050"/>
              </a:solidFill>
              <a:latin typeface="UTM Seagull" panose="02040603050506020204" pitchFamily="18" charset="0"/>
            </a:endParaRPr>
          </a:p>
        </p:txBody>
      </p:sp>
      <p:sp>
        <p:nvSpPr>
          <p:cNvPr id="6" name="TextBox 5">
            <a:extLst>
              <a:ext uri="{FF2B5EF4-FFF2-40B4-BE49-F238E27FC236}">
                <a16:creationId xmlns:a16="http://schemas.microsoft.com/office/drawing/2014/main" id="{07157475-0D85-4008-BA3C-DD93F8AC875F}"/>
              </a:ext>
            </a:extLst>
          </p:cNvPr>
          <p:cNvSpPr txBox="1"/>
          <p:nvPr/>
        </p:nvSpPr>
        <p:spPr>
          <a:xfrm>
            <a:off x="6126930" y="1337095"/>
            <a:ext cx="5852623" cy="523220"/>
          </a:xfrm>
          <a:prstGeom prst="rect">
            <a:avLst/>
          </a:prstGeom>
          <a:noFill/>
        </p:spPr>
        <p:txBody>
          <a:bodyPr wrap="square" rtlCol="0">
            <a:spAutoFit/>
          </a:bodyPr>
          <a:lstStyle/>
          <a:p>
            <a:pPr algn="ctr"/>
            <a:r>
              <a:rPr lang="en-US" sz="2800" b="1" dirty="0" err="1">
                <a:solidFill>
                  <a:srgbClr val="002060"/>
                </a:solidFill>
                <a:latin typeface="UTM Seagull" panose="02040603050506020204" pitchFamily="18" charset="0"/>
              </a:rPr>
              <a:t>Bài</a:t>
            </a:r>
            <a:r>
              <a:rPr lang="en-US" sz="2800" b="1" dirty="0">
                <a:solidFill>
                  <a:srgbClr val="002060"/>
                </a:solidFill>
                <a:latin typeface="UTM Seagull" panose="02040603050506020204" pitchFamily="18" charset="0"/>
              </a:rPr>
              <a:t> </a:t>
            </a:r>
            <a:r>
              <a:rPr lang="vi-VN" sz="2800" b="1" dirty="0">
                <a:solidFill>
                  <a:srgbClr val="002060"/>
                </a:solidFill>
                <a:latin typeface="UTM Seagull" panose="02040603050506020204" pitchFamily="18" charset="0"/>
              </a:rPr>
              <a:t>viết đúng yêu cầu đề chưa?</a:t>
            </a:r>
            <a:endParaRPr lang="en-US" sz="2800" b="1" dirty="0">
              <a:solidFill>
                <a:srgbClr val="002060"/>
              </a:solidFill>
              <a:latin typeface="UTM Seagull" panose="02040603050506020204" pitchFamily="18" charset="0"/>
            </a:endParaRPr>
          </a:p>
        </p:txBody>
      </p:sp>
      <p:sp>
        <p:nvSpPr>
          <p:cNvPr id="7" name="Rounded Rectangle 19">
            <a:extLst>
              <a:ext uri="{FF2B5EF4-FFF2-40B4-BE49-F238E27FC236}">
                <a16:creationId xmlns:a16="http://schemas.microsoft.com/office/drawing/2014/main" id="{39B9734F-DBE2-484F-9BAC-F71F62BE862D}"/>
              </a:ext>
            </a:extLst>
          </p:cNvPr>
          <p:cNvSpPr/>
          <p:nvPr/>
        </p:nvSpPr>
        <p:spPr>
          <a:xfrm>
            <a:off x="4786449" y="3927657"/>
            <a:ext cx="7122628" cy="2654678"/>
          </a:xfrm>
          <a:prstGeom prst="roundRect">
            <a:avLst/>
          </a:prstGeom>
          <a:solidFill>
            <a:schemeClr val="accent2">
              <a:lumMod val="40000"/>
              <a:lumOff val="60000"/>
            </a:schemeClr>
          </a:solidFill>
          <a:ln w="66675" cmpd="thickThi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图片 2">
            <a:extLst>
              <a:ext uri="{FF2B5EF4-FFF2-40B4-BE49-F238E27FC236}">
                <a16:creationId xmlns:a16="http://schemas.microsoft.com/office/drawing/2014/main" id="{C04A8856-3AE6-4117-AA92-388E7E591712}"/>
              </a:ext>
            </a:extLst>
          </p:cNvPr>
          <p:cNvPicPr>
            <a:picLocks noChangeAspect="1"/>
          </p:cNvPicPr>
          <p:nvPr/>
        </p:nvPicPr>
        <p:blipFill>
          <a:blip r:embed="rId2"/>
          <a:stretch>
            <a:fillRect/>
          </a:stretch>
        </p:blipFill>
        <p:spPr>
          <a:xfrm>
            <a:off x="967404" y="20652"/>
            <a:ext cx="1368404" cy="597415"/>
          </a:xfrm>
          <a:prstGeom prst="rect">
            <a:avLst/>
          </a:prstGeom>
        </p:spPr>
      </p:pic>
      <p:pic>
        <p:nvPicPr>
          <p:cNvPr id="9" name="图片 3">
            <a:extLst>
              <a:ext uri="{FF2B5EF4-FFF2-40B4-BE49-F238E27FC236}">
                <a16:creationId xmlns:a16="http://schemas.microsoft.com/office/drawing/2014/main" id="{5637D05C-8175-4430-9EB0-00602FC4F4AC}"/>
              </a:ext>
            </a:extLst>
          </p:cNvPr>
          <p:cNvPicPr>
            <a:picLocks noChangeAspect="1"/>
          </p:cNvPicPr>
          <p:nvPr/>
        </p:nvPicPr>
        <p:blipFill>
          <a:blip r:embed="rId3"/>
          <a:stretch>
            <a:fillRect/>
          </a:stretch>
        </p:blipFill>
        <p:spPr>
          <a:xfrm>
            <a:off x="2853332" y="1079291"/>
            <a:ext cx="844235" cy="535224"/>
          </a:xfrm>
          <a:prstGeom prst="rect">
            <a:avLst/>
          </a:prstGeom>
        </p:spPr>
      </p:pic>
      <p:pic>
        <p:nvPicPr>
          <p:cNvPr id="10" name="Picture 9">
            <a:extLst>
              <a:ext uri="{FF2B5EF4-FFF2-40B4-BE49-F238E27FC236}">
                <a16:creationId xmlns:a16="http://schemas.microsoft.com/office/drawing/2014/main" id="{030E3A91-4178-4CE8-AA57-113A4872738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23397" y="1225627"/>
            <a:ext cx="617250" cy="589939"/>
          </a:xfrm>
          <a:prstGeom prst="rect">
            <a:avLst/>
          </a:prstGeom>
        </p:spPr>
      </p:pic>
      <p:sp>
        <p:nvSpPr>
          <p:cNvPr id="11" name="Oval 10">
            <a:extLst>
              <a:ext uri="{FF2B5EF4-FFF2-40B4-BE49-F238E27FC236}">
                <a16:creationId xmlns:a16="http://schemas.microsoft.com/office/drawing/2014/main" id="{7DD74619-AF2B-4EAE-B449-11A263D484AC}"/>
              </a:ext>
            </a:extLst>
          </p:cNvPr>
          <p:cNvSpPr/>
          <p:nvPr/>
        </p:nvSpPr>
        <p:spPr>
          <a:xfrm>
            <a:off x="3087329" y="4099402"/>
            <a:ext cx="2621463" cy="2349199"/>
          </a:xfrm>
          <a:prstGeom prst="ellipse">
            <a:avLst/>
          </a:prstGeom>
          <a:solidFill>
            <a:schemeClr val="accent2">
              <a:lumMod val="20000"/>
              <a:lumOff val="80000"/>
            </a:schemeClr>
          </a:solidFill>
          <a:ln w="73025" cmpd="thickThi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05EC0B5-BB93-4184-BDF9-6C3E814DEDBE}"/>
              </a:ext>
            </a:extLst>
          </p:cNvPr>
          <p:cNvSpPr txBox="1"/>
          <p:nvPr/>
        </p:nvSpPr>
        <p:spPr>
          <a:xfrm>
            <a:off x="2787486" y="4633077"/>
            <a:ext cx="3214510" cy="1077218"/>
          </a:xfrm>
          <a:prstGeom prst="rect">
            <a:avLst/>
          </a:prstGeom>
          <a:noFill/>
        </p:spPr>
        <p:txBody>
          <a:bodyPr wrap="square" rtlCol="0">
            <a:spAutoFit/>
          </a:bodyPr>
          <a:lstStyle/>
          <a:p>
            <a:pPr algn="ctr"/>
            <a:r>
              <a:rPr lang="vi-VN" sz="3200" b="1" dirty="0">
                <a:solidFill>
                  <a:srgbClr val="00B050"/>
                </a:solidFill>
                <a:latin typeface="UTM Seagull" panose="02040603050506020204" pitchFamily="18" charset="0"/>
              </a:rPr>
              <a:t>Cần rút </a:t>
            </a:r>
          </a:p>
          <a:p>
            <a:pPr algn="ctr"/>
            <a:r>
              <a:rPr lang="vi-VN" sz="3200" b="1" dirty="0">
                <a:solidFill>
                  <a:srgbClr val="00B050"/>
                </a:solidFill>
                <a:latin typeface="UTM Seagull" panose="02040603050506020204" pitchFamily="18" charset="0"/>
              </a:rPr>
              <a:t>kinh nghiệm</a:t>
            </a:r>
            <a:endParaRPr lang="en-US" sz="3200" b="1" dirty="0">
              <a:solidFill>
                <a:srgbClr val="00B050"/>
              </a:solidFill>
              <a:latin typeface="UTM Seagull" panose="02040603050506020204" pitchFamily="18" charset="0"/>
            </a:endParaRPr>
          </a:p>
        </p:txBody>
      </p:sp>
      <p:sp>
        <p:nvSpPr>
          <p:cNvPr id="13" name="TextBox 12">
            <a:extLst>
              <a:ext uri="{FF2B5EF4-FFF2-40B4-BE49-F238E27FC236}">
                <a16:creationId xmlns:a16="http://schemas.microsoft.com/office/drawing/2014/main" id="{3CEB8A6E-7AF6-4EAF-9817-6D248F6B6381}"/>
              </a:ext>
            </a:extLst>
          </p:cNvPr>
          <p:cNvSpPr txBox="1"/>
          <p:nvPr/>
        </p:nvSpPr>
        <p:spPr>
          <a:xfrm>
            <a:off x="6096340" y="2065819"/>
            <a:ext cx="5852623" cy="584775"/>
          </a:xfrm>
          <a:prstGeom prst="rect">
            <a:avLst/>
          </a:prstGeom>
          <a:noFill/>
        </p:spPr>
        <p:txBody>
          <a:bodyPr wrap="square" rtlCol="0">
            <a:spAutoFit/>
          </a:bodyPr>
          <a:lstStyle/>
          <a:p>
            <a:pPr algn="ctr"/>
            <a:r>
              <a:rPr lang="en-US" sz="3200" b="1" dirty="0" err="1">
                <a:solidFill>
                  <a:srgbClr val="002060"/>
                </a:solidFill>
                <a:latin typeface="UTM Seagull" panose="02040603050506020204" pitchFamily="18" charset="0"/>
              </a:rPr>
              <a:t>Bài</a:t>
            </a:r>
            <a:r>
              <a:rPr lang="en-US" sz="3200" b="1" dirty="0">
                <a:solidFill>
                  <a:srgbClr val="002060"/>
                </a:solidFill>
                <a:latin typeface="UTM Seagull" panose="02040603050506020204" pitchFamily="18" charset="0"/>
              </a:rPr>
              <a:t> </a:t>
            </a:r>
            <a:r>
              <a:rPr lang="vi-VN" sz="3200" b="1" dirty="0">
                <a:solidFill>
                  <a:srgbClr val="002060"/>
                </a:solidFill>
                <a:latin typeface="UTM Seagull" panose="02040603050506020204" pitchFamily="18" charset="0"/>
              </a:rPr>
              <a:t>viết có đủ 3 phần chưa? </a:t>
            </a:r>
            <a:endParaRPr lang="en-US" sz="3200" b="1" dirty="0">
              <a:solidFill>
                <a:srgbClr val="002060"/>
              </a:solidFill>
              <a:latin typeface="UTM Seagull" panose="02040603050506020204" pitchFamily="18" charset="0"/>
            </a:endParaRPr>
          </a:p>
        </p:txBody>
      </p:sp>
      <p:pic>
        <p:nvPicPr>
          <p:cNvPr id="14" name="Picture 13">
            <a:extLst>
              <a:ext uri="{FF2B5EF4-FFF2-40B4-BE49-F238E27FC236}">
                <a16:creationId xmlns:a16="http://schemas.microsoft.com/office/drawing/2014/main" id="{5F344C67-B3F2-4467-987E-9CEFF9C8AC1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59777" y="2077285"/>
            <a:ext cx="617250" cy="589939"/>
          </a:xfrm>
          <a:prstGeom prst="rect">
            <a:avLst/>
          </a:prstGeom>
        </p:spPr>
      </p:pic>
      <p:sp>
        <p:nvSpPr>
          <p:cNvPr id="15" name="TextBox 14">
            <a:extLst>
              <a:ext uri="{FF2B5EF4-FFF2-40B4-BE49-F238E27FC236}">
                <a16:creationId xmlns:a16="http://schemas.microsoft.com/office/drawing/2014/main" id="{A286A6CE-A550-4354-8FF6-8A8C45BF01AF}"/>
              </a:ext>
            </a:extLst>
          </p:cNvPr>
          <p:cNvSpPr txBox="1"/>
          <p:nvPr/>
        </p:nvSpPr>
        <p:spPr>
          <a:xfrm>
            <a:off x="6183699" y="2955564"/>
            <a:ext cx="5852623" cy="523220"/>
          </a:xfrm>
          <a:prstGeom prst="rect">
            <a:avLst/>
          </a:prstGeom>
          <a:noFill/>
        </p:spPr>
        <p:txBody>
          <a:bodyPr wrap="square" rtlCol="0">
            <a:spAutoFit/>
          </a:bodyPr>
          <a:lstStyle/>
          <a:p>
            <a:pPr algn="ctr"/>
            <a:r>
              <a:rPr lang="vi-VN" sz="2800" b="1" dirty="0">
                <a:solidFill>
                  <a:srgbClr val="002060"/>
                </a:solidFill>
                <a:latin typeface="UTM Seagull" panose="02040603050506020204" pitchFamily="18" charset="0"/>
              </a:rPr>
              <a:t>Cách viết câu của bạn thế nào?</a:t>
            </a:r>
            <a:endParaRPr lang="en-US" sz="2800" b="1" dirty="0">
              <a:solidFill>
                <a:srgbClr val="002060"/>
              </a:solidFill>
              <a:latin typeface="UTM Seagull" panose="02040603050506020204" pitchFamily="18" charset="0"/>
            </a:endParaRPr>
          </a:p>
        </p:txBody>
      </p:sp>
      <p:pic>
        <p:nvPicPr>
          <p:cNvPr id="16" name="Picture 15">
            <a:extLst>
              <a:ext uri="{FF2B5EF4-FFF2-40B4-BE49-F238E27FC236}">
                <a16:creationId xmlns:a16="http://schemas.microsoft.com/office/drawing/2014/main" id="{393B0F99-4E9D-4EE9-83EB-FE42D3B6E52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10789" y="2835768"/>
            <a:ext cx="617250" cy="589939"/>
          </a:xfrm>
          <a:prstGeom prst="rect">
            <a:avLst/>
          </a:prstGeom>
        </p:spPr>
      </p:pic>
      <p:sp>
        <p:nvSpPr>
          <p:cNvPr id="17" name="TextBox 16">
            <a:extLst>
              <a:ext uri="{FF2B5EF4-FFF2-40B4-BE49-F238E27FC236}">
                <a16:creationId xmlns:a16="http://schemas.microsoft.com/office/drawing/2014/main" id="{A59D2A39-31BB-4567-958D-AC63E4A06B7E}"/>
              </a:ext>
            </a:extLst>
          </p:cNvPr>
          <p:cNvSpPr txBox="1"/>
          <p:nvPr/>
        </p:nvSpPr>
        <p:spPr>
          <a:xfrm>
            <a:off x="5032735" y="4241073"/>
            <a:ext cx="5852623" cy="584775"/>
          </a:xfrm>
          <a:prstGeom prst="rect">
            <a:avLst/>
          </a:prstGeom>
          <a:noFill/>
        </p:spPr>
        <p:txBody>
          <a:bodyPr wrap="square" rtlCol="0">
            <a:spAutoFit/>
          </a:bodyPr>
          <a:lstStyle/>
          <a:p>
            <a:pPr algn="ctr"/>
            <a:r>
              <a:rPr lang="vi-VN" sz="3200" b="1" dirty="0">
                <a:solidFill>
                  <a:srgbClr val="002060"/>
                </a:solidFill>
                <a:latin typeface="UTM Seagull" panose="02040603050506020204" pitchFamily="18" charset="0"/>
              </a:rPr>
              <a:t>Cách dùng từ</a:t>
            </a:r>
            <a:endParaRPr lang="en-US" sz="3200" b="1" dirty="0">
              <a:solidFill>
                <a:srgbClr val="002060"/>
              </a:solidFill>
              <a:latin typeface="UTM Seagull" panose="02040603050506020204" pitchFamily="18" charset="0"/>
            </a:endParaRPr>
          </a:p>
        </p:txBody>
      </p:sp>
      <p:pic>
        <p:nvPicPr>
          <p:cNvPr id="18" name="Picture 17">
            <a:extLst>
              <a:ext uri="{FF2B5EF4-FFF2-40B4-BE49-F238E27FC236}">
                <a16:creationId xmlns:a16="http://schemas.microsoft.com/office/drawing/2014/main" id="{1BACF53A-187F-4D00-A9BD-51200B2A295D}"/>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48582" b="79433" l="19681" r="48759"/>
                    </a14:imgEffect>
                  </a14:imgLayer>
                </a14:imgProps>
              </a:ext>
              <a:ext uri="{28A0092B-C50C-407E-A947-70E740481C1C}">
                <a14:useLocalDpi xmlns:a14="http://schemas.microsoft.com/office/drawing/2010/main" val="0"/>
              </a:ext>
            </a:extLst>
          </a:blip>
          <a:srcRect l="18174" t="47674" r="54403" b="23012"/>
          <a:stretch/>
        </p:blipFill>
        <p:spPr>
          <a:xfrm>
            <a:off x="5852033" y="4325156"/>
            <a:ext cx="488614" cy="522312"/>
          </a:xfrm>
          <a:prstGeom prst="rect">
            <a:avLst/>
          </a:prstGeom>
        </p:spPr>
      </p:pic>
      <p:sp>
        <p:nvSpPr>
          <p:cNvPr id="19" name="TextBox 18">
            <a:extLst>
              <a:ext uri="{FF2B5EF4-FFF2-40B4-BE49-F238E27FC236}">
                <a16:creationId xmlns:a16="http://schemas.microsoft.com/office/drawing/2014/main" id="{910D8FEF-6467-4A60-B2FA-ABB88E4AE7B7}"/>
              </a:ext>
            </a:extLst>
          </p:cNvPr>
          <p:cNvSpPr txBox="1"/>
          <p:nvPr/>
        </p:nvSpPr>
        <p:spPr>
          <a:xfrm>
            <a:off x="5087646" y="4896107"/>
            <a:ext cx="5852623" cy="584775"/>
          </a:xfrm>
          <a:prstGeom prst="rect">
            <a:avLst/>
          </a:prstGeom>
          <a:noFill/>
        </p:spPr>
        <p:txBody>
          <a:bodyPr wrap="square" rtlCol="0">
            <a:spAutoFit/>
          </a:bodyPr>
          <a:lstStyle/>
          <a:p>
            <a:pPr algn="ctr"/>
            <a:r>
              <a:rPr lang="vi-VN" sz="3200" b="1" dirty="0">
                <a:solidFill>
                  <a:srgbClr val="002060"/>
                </a:solidFill>
                <a:latin typeface="UTM Seagull" panose="02040603050506020204" pitchFamily="18" charset="0"/>
              </a:rPr>
              <a:t>Cách viết câu</a:t>
            </a:r>
            <a:endParaRPr lang="en-US" sz="3200" b="1" dirty="0">
              <a:solidFill>
                <a:srgbClr val="002060"/>
              </a:solidFill>
              <a:latin typeface="UTM Seagull" panose="02040603050506020204" pitchFamily="18" charset="0"/>
            </a:endParaRPr>
          </a:p>
        </p:txBody>
      </p:sp>
      <p:pic>
        <p:nvPicPr>
          <p:cNvPr id="20" name="Picture 19">
            <a:extLst>
              <a:ext uri="{FF2B5EF4-FFF2-40B4-BE49-F238E27FC236}">
                <a16:creationId xmlns:a16="http://schemas.microsoft.com/office/drawing/2014/main" id="{E470E6A4-6A8E-48C8-B91A-945CBD139982}"/>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48582" b="79433" l="19681" r="48759"/>
                    </a14:imgEffect>
                  </a14:imgLayer>
                </a14:imgProps>
              </a:ext>
              <a:ext uri="{28A0092B-C50C-407E-A947-70E740481C1C}">
                <a14:useLocalDpi xmlns:a14="http://schemas.microsoft.com/office/drawing/2010/main" val="0"/>
              </a:ext>
            </a:extLst>
          </a:blip>
          <a:srcRect l="18174" t="47674" r="54403" b="23012"/>
          <a:stretch/>
        </p:blipFill>
        <p:spPr>
          <a:xfrm>
            <a:off x="5906944" y="4980190"/>
            <a:ext cx="488614" cy="522312"/>
          </a:xfrm>
          <a:prstGeom prst="rect">
            <a:avLst/>
          </a:prstGeom>
        </p:spPr>
      </p:pic>
      <p:sp>
        <p:nvSpPr>
          <p:cNvPr id="21" name="TextBox 20">
            <a:extLst>
              <a:ext uri="{FF2B5EF4-FFF2-40B4-BE49-F238E27FC236}">
                <a16:creationId xmlns:a16="http://schemas.microsoft.com/office/drawing/2014/main" id="{D4E17B02-DE40-4AB6-99B7-FD1DC94DF4ED}"/>
              </a:ext>
            </a:extLst>
          </p:cNvPr>
          <p:cNvSpPr txBox="1"/>
          <p:nvPr/>
        </p:nvSpPr>
        <p:spPr>
          <a:xfrm>
            <a:off x="5379223" y="5675335"/>
            <a:ext cx="5852623" cy="584775"/>
          </a:xfrm>
          <a:prstGeom prst="rect">
            <a:avLst/>
          </a:prstGeom>
          <a:noFill/>
        </p:spPr>
        <p:txBody>
          <a:bodyPr wrap="square" rtlCol="0">
            <a:spAutoFit/>
          </a:bodyPr>
          <a:lstStyle/>
          <a:p>
            <a:pPr algn="ctr"/>
            <a:r>
              <a:rPr lang="vi-VN" sz="3200" b="1" dirty="0">
                <a:solidFill>
                  <a:srgbClr val="002060"/>
                </a:solidFill>
                <a:latin typeface="UTM Seagull" panose="02040603050506020204" pitchFamily="18" charset="0"/>
              </a:rPr>
              <a:t>Bổ sung thêm ...</a:t>
            </a:r>
            <a:endParaRPr lang="en-US" sz="3200" b="1" dirty="0">
              <a:solidFill>
                <a:srgbClr val="002060"/>
              </a:solidFill>
              <a:latin typeface="UTM Seagull" panose="02040603050506020204" pitchFamily="18" charset="0"/>
            </a:endParaRPr>
          </a:p>
        </p:txBody>
      </p:sp>
      <p:pic>
        <p:nvPicPr>
          <p:cNvPr id="22" name="Picture 21">
            <a:extLst>
              <a:ext uri="{FF2B5EF4-FFF2-40B4-BE49-F238E27FC236}">
                <a16:creationId xmlns:a16="http://schemas.microsoft.com/office/drawing/2014/main" id="{592178A0-2741-467E-8F66-4AD63894F2FE}"/>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48582" b="79433" l="19681" r="48759"/>
                    </a14:imgEffect>
                  </a14:imgLayer>
                </a14:imgProps>
              </a:ext>
              <a:ext uri="{28A0092B-C50C-407E-A947-70E740481C1C}">
                <a14:useLocalDpi xmlns:a14="http://schemas.microsoft.com/office/drawing/2010/main" val="0"/>
              </a:ext>
            </a:extLst>
          </a:blip>
          <a:srcRect l="18174" t="47674" r="54403" b="23012"/>
          <a:stretch/>
        </p:blipFill>
        <p:spPr>
          <a:xfrm>
            <a:off x="5882623" y="5713870"/>
            <a:ext cx="488614" cy="522312"/>
          </a:xfrm>
          <a:prstGeom prst="rect">
            <a:avLst/>
          </a:prstGeom>
        </p:spPr>
      </p:pic>
      <p:pic>
        <p:nvPicPr>
          <p:cNvPr id="23" name="Picture 22">
            <a:extLst>
              <a:ext uri="{FF2B5EF4-FFF2-40B4-BE49-F238E27FC236}">
                <a16:creationId xmlns:a16="http://schemas.microsoft.com/office/drawing/2014/main" id="{E0C639A3-E1B9-465A-A1B8-72579A5B65A7}"/>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63859" b="89946" l="70667" r="89143"/>
                    </a14:imgEffect>
                  </a14:imgLayer>
                </a14:imgProps>
              </a:ext>
              <a:ext uri="{28A0092B-C50C-407E-A947-70E740481C1C}">
                <a14:useLocalDpi xmlns:a14="http://schemas.microsoft.com/office/drawing/2010/main" val="0"/>
              </a:ext>
            </a:extLst>
          </a:blip>
          <a:srcRect l="70396" t="62542" r="10615" b="9030"/>
          <a:stretch/>
        </p:blipFill>
        <p:spPr>
          <a:xfrm>
            <a:off x="10938362" y="5634511"/>
            <a:ext cx="949569" cy="996463"/>
          </a:xfrm>
          <a:prstGeom prst="rect">
            <a:avLst/>
          </a:prstGeom>
        </p:spPr>
      </p:pic>
      <p:pic>
        <p:nvPicPr>
          <p:cNvPr id="24" name="Picture 23">
            <a:extLst>
              <a:ext uri="{FF2B5EF4-FFF2-40B4-BE49-F238E27FC236}">
                <a16:creationId xmlns:a16="http://schemas.microsoft.com/office/drawing/2014/main" id="{F1EDB5C9-A9E8-4671-9EA2-F1B2D0E5B5D7}"/>
              </a:ext>
            </a:extLst>
          </p:cNvPr>
          <p:cNvPicPr>
            <a:picLocks noChangeAspect="1"/>
          </p:cNvPicPr>
          <p:nvPr/>
        </p:nvPicPr>
        <p:blipFill rotWithShape="1">
          <a:blip r:embed="rId9">
            <a:extLst>
              <a:ext uri="{BEBA8EAE-BF5A-486C-A8C5-ECC9F3942E4B}">
                <a14:imgProps xmlns:a14="http://schemas.microsoft.com/office/drawing/2010/main">
                  <a14:imgLayer r:embed="rId8">
                    <a14:imgEffect>
                      <a14:backgroundRemoval t="32880" b="61957" l="50667" r="70667"/>
                    </a14:imgEffect>
                  </a14:imgLayer>
                </a14:imgProps>
              </a:ext>
              <a:ext uri="{28A0092B-C50C-407E-A947-70E740481C1C}">
                <a14:useLocalDpi xmlns:a14="http://schemas.microsoft.com/office/drawing/2010/main" val="0"/>
              </a:ext>
            </a:extLst>
          </a:blip>
          <a:srcRect l="50202" t="33445" r="28685" b="38127"/>
          <a:stretch/>
        </p:blipFill>
        <p:spPr>
          <a:xfrm>
            <a:off x="10938362" y="469889"/>
            <a:ext cx="1055077" cy="996461"/>
          </a:xfrm>
          <a:prstGeom prst="rect">
            <a:avLst/>
          </a:prstGeom>
        </p:spPr>
      </p:pic>
      <p:pic>
        <p:nvPicPr>
          <p:cNvPr id="25" name="图片 2">
            <a:extLst>
              <a:ext uri="{FF2B5EF4-FFF2-40B4-BE49-F238E27FC236}">
                <a16:creationId xmlns:a16="http://schemas.microsoft.com/office/drawing/2014/main" id="{3560F718-39F8-421E-8A92-FA3177055EB4}"/>
              </a:ext>
            </a:extLst>
          </p:cNvPr>
          <p:cNvPicPr>
            <a:picLocks noChangeAspect="1"/>
          </p:cNvPicPr>
          <p:nvPr/>
        </p:nvPicPr>
        <p:blipFill>
          <a:blip r:embed="rId2"/>
          <a:stretch>
            <a:fillRect/>
          </a:stretch>
        </p:blipFill>
        <p:spPr>
          <a:xfrm>
            <a:off x="967404" y="20652"/>
            <a:ext cx="1368404" cy="597415"/>
          </a:xfrm>
          <a:prstGeom prst="rect">
            <a:avLst/>
          </a:prstGeom>
        </p:spPr>
      </p:pic>
      <p:pic>
        <p:nvPicPr>
          <p:cNvPr id="26" name="图片 3">
            <a:extLst>
              <a:ext uri="{FF2B5EF4-FFF2-40B4-BE49-F238E27FC236}">
                <a16:creationId xmlns:a16="http://schemas.microsoft.com/office/drawing/2014/main" id="{5C0C6875-B8D6-4BB5-8435-594991F29213}"/>
              </a:ext>
            </a:extLst>
          </p:cNvPr>
          <p:cNvPicPr>
            <a:picLocks noChangeAspect="1"/>
          </p:cNvPicPr>
          <p:nvPr/>
        </p:nvPicPr>
        <p:blipFill>
          <a:blip r:embed="rId3"/>
          <a:stretch>
            <a:fillRect/>
          </a:stretch>
        </p:blipFill>
        <p:spPr>
          <a:xfrm>
            <a:off x="2853332" y="1079291"/>
            <a:ext cx="844235" cy="535224"/>
          </a:xfrm>
          <a:prstGeom prst="rect">
            <a:avLst/>
          </a:prstGeom>
        </p:spPr>
      </p:pic>
      <p:pic>
        <p:nvPicPr>
          <p:cNvPr id="27" name="图片 4">
            <a:extLst>
              <a:ext uri="{FF2B5EF4-FFF2-40B4-BE49-F238E27FC236}">
                <a16:creationId xmlns:a16="http://schemas.microsoft.com/office/drawing/2014/main" id="{09273ED0-F2B8-45A6-A751-3557A8C216B2}"/>
              </a:ext>
            </a:extLst>
          </p:cNvPr>
          <p:cNvPicPr>
            <a:picLocks noChangeAspect="1"/>
          </p:cNvPicPr>
          <p:nvPr/>
        </p:nvPicPr>
        <p:blipFill>
          <a:blip r:embed="rId10"/>
          <a:stretch>
            <a:fillRect/>
          </a:stretch>
        </p:blipFill>
        <p:spPr>
          <a:xfrm>
            <a:off x="-398123" y="1548667"/>
            <a:ext cx="1129744" cy="558800"/>
          </a:xfrm>
          <a:prstGeom prst="rect">
            <a:avLst/>
          </a:prstGeom>
        </p:spPr>
      </p:pic>
      <p:pic>
        <p:nvPicPr>
          <p:cNvPr id="28" name="图片 2">
            <a:extLst>
              <a:ext uri="{FF2B5EF4-FFF2-40B4-BE49-F238E27FC236}">
                <a16:creationId xmlns:a16="http://schemas.microsoft.com/office/drawing/2014/main" id="{B60D4C2B-F101-416D-9992-A2E6777FB9EF}"/>
              </a:ext>
            </a:extLst>
          </p:cNvPr>
          <p:cNvPicPr>
            <a:picLocks noChangeAspect="1"/>
          </p:cNvPicPr>
          <p:nvPr/>
        </p:nvPicPr>
        <p:blipFill>
          <a:blip r:embed="rId2"/>
          <a:stretch>
            <a:fillRect/>
          </a:stretch>
        </p:blipFill>
        <p:spPr>
          <a:xfrm>
            <a:off x="1119804" y="173052"/>
            <a:ext cx="1368404" cy="597415"/>
          </a:xfrm>
          <a:prstGeom prst="rect">
            <a:avLst/>
          </a:prstGeom>
        </p:spPr>
      </p:pic>
      <p:pic>
        <p:nvPicPr>
          <p:cNvPr id="29" name="图片 3">
            <a:extLst>
              <a:ext uri="{FF2B5EF4-FFF2-40B4-BE49-F238E27FC236}">
                <a16:creationId xmlns:a16="http://schemas.microsoft.com/office/drawing/2014/main" id="{CAADADBE-6269-4B75-9FBC-88CB188A8CF5}"/>
              </a:ext>
            </a:extLst>
          </p:cNvPr>
          <p:cNvPicPr>
            <a:picLocks noChangeAspect="1"/>
          </p:cNvPicPr>
          <p:nvPr/>
        </p:nvPicPr>
        <p:blipFill>
          <a:blip r:embed="rId3"/>
          <a:stretch>
            <a:fillRect/>
          </a:stretch>
        </p:blipFill>
        <p:spPr>
          <a:xfrm>
            <a:off x="3005732" y="1231691"/>
            <a:ext cx="844235" cy="535224"/>
          </a:xfrm>
          <a:prstGeom prst="rect">
            <a:avLst/>
          </a:prstGeom>
        </p:spPr>
      </p:pic>
      <p:grpSp>
        <p:nvGrpSpPr>
          <p:cNvPr id="30" name="Group 29">
            <a:extLst>
              <a:ext uri="{FF2B5EF4-FFF2-40B4-BE49-F238E27FC236}">
                <a16:creationId xmlns:a16="http://schemas.microsoft.com/office/drawing/2014/main" id="{6DE870FF-5796-403C-A576-A1E78E241714}"/>
              </a:ext>
            </a:extLst>
          </p:cNvPr>
          <p:cNvGrpSpPr/>
          <p:nvPr/>
        </p:nvGrpSpPr>
        <p:grpSpPr>
          <a:xfrm>
            <a:off x="-61221" y="-788102"/>
            <a:ext cx="3878691" cy="3004180"/>
            <a:chOff x="-213621" y="-940502"/>
            <a:chExt cx="3878691" cy="3004180"/>
          </a:xfrm>
        </p:grpSpPr>
        <p:pic>
          <p:nvPicPr>
            <p:cNvPr id="31" name="Picture 30">
              <a:extLst>
                <a:ext uri="{FF2B5EF4-FFF2-40B4-BE49-F238E27FC236}">
                  <a16:creationId xmlns:a16="http://schemas.microsoft.com/office/drawing/2014/main" id="{6E516D8C-6715-4ED5-A39D-57C4F0C17108}"/>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31547" r="33731"/>
            <a:stretch/>
          </p:blipFill>
          <p:spPr>
            <a:xfrm>
              <a:off x="-213621" y="-940502"/>
              <a:ext cx="2075073" cy="3004180"/>
            </a:xfrm>
            <a:prstGeom prst="rect">
              <a:avLst/>
            </a:prstGeom>
          </p:spPr>
        </p:pic>
        <p:pic>
          <p:nvPicPr>
            <p:cNvPr id="32" name="Picture 31">
              <a:extLst>
                <a:ext uri="{FF2B5EF4-FFF2-40B4-BE49-F238E27FC236}">
                  <a16:creationId xmlns:a16="http://schemas.microsoft.com/office/drawing/2014/main" id="{37FA17BD-71D9-452A-A611-4BC95A816435}"/>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66731"/>
            <a:stretch/>
          </p:blipFill>
          <p:spPr>
            <a:xfrm>
              <a:off x="1676862" y="-940502"/>
              <a:ext cx="1988208" cy="3004180"/>
            </a:xfrm>
            <a:prstGeom prst="rect">
              <a:avLst/>
            </a:prstGeom>
          </p:spPr>
        </p:pic>
        <p:sp>
          <p:nvSpPr>
            <p:cNvPr id="33" name="TextBox 32">
              <a:extLst>
                <a:ext uri="{FF2B5EF4-FFF2-40B4-BE49-F238E27FC236}">
                  <a16:creationId xmlns:a16="http://schemas.microsoft.com/office/drawing/2014/main" id="{66709F8B-D558-4143-80BC-E94A6BC09887}"/>
                </a:ext>
              </a:extLst>
            </p:cNvPr>
            <p:cNvSpPr txBox="1"/>
            <p:nvPr/>
          </p:nvSpPr>
          <p:spPr>
            <a:xfrm>
              <a:off x="9415" y="807402"/>
              <a:ext cx="1721417" cy="707886"/>
            </a:xfrm>
            <a:prstGeom prst="rect">
              <a:avLst/>
            </a:prstGeom>
            <a:noFill/>
          </p:spPr>
          <p:txBody>
            <a:bodyPr wrap="square" rtlCol="0">
              <a:spAutoFit/>
            </a:bodyPr>
            <a:lstStyle/>
            <a:p>
              <a:pPr algn="ctr"/>
              <a:r>
                <a:rPr lang="en-US" sz="4000" b="1">
                  <a:solidFill>
                    <a:srgbClr val="E33E1D"/>
                  </a:solidFill>
                  <a:latin typeface="UTM Mother" panose="02040603050506020204" pitchFamily="18" charset="0"/>
                </a:rPr>
                <a:t>Lưu</a:t>
              </a:r>
              <a:endParaRPr lang="en-US" sz="4000" b="1" dirty="0">
                <a:solidFill>
                  <a:srgbClr val="E33E1D"/>
                </a:solidFill>
                <a:latin typeface="UTM Mother" panose="02040603050506020204" pitchFamily="18" charset="0"/>
              </a:endParaRPr>
            </a:p>
          </p:txBody>
        </p:sp>
        <p:sp>
          <p:nvSpPr>
            <p:cNvPr id="34" name="TextBox 33">
              <a:extLst>
                <a:ext uri="{FF2B5EF4-FFF2-40B4-BE49-F238E27FC236}">
                  <a16:creationId xmlns:a16="http://schemas.microsoft.com/office/drawing/2014/main" id="{29859CB9-4848-448D-A876-C69250A13500}"/>
                </a:ext>
              </a:extLst>
            </p:cNvPr>
            <p:cNvSpPr txBox="1"/>
            <p:nvPr/>
          </p:nvSpPr>
          <p:spPr>
            <a:xfrm rot="20994513">
              <a:off x="2066815" y="582021"/>
              <a:ext cx="1093062" cy="707886"/>
            </a:xfrm>
            <a:prstGeom prst="rect">
              <a:avLst/>
            </a:prstGeom>
            <a:noFill/>
          </p:spPr>
          <p:txBody>
            <a:bodyPr wrap="square" rtlCol="0">
              <a:spAutoFit/>
            </a:bodyPr>
            <a:lstStyle/>
            <a:p>
              <a:pPr algn="ctr"/>
              <a:r>
                <a:rPr lang="en-US" sz="4000" b="1">
                  <a:solidFill>
                    <a:srgbClr val="E33E1D"/>
                  </a:solidFill>
                  <a:latin typeface="UTM Mother" panose="02040603050506020204" pitchFamily="18" charset="0"/>
                </a:rPr>
                <a:t>ý</a:t>
              </a:r>
              <a:endParaRPr lang="en-US" sz="4000" b="1" dirty="0">
                <a:solidFill>
                  <a:srgbClr val="E33E1D"/>
                </a:solidFill>
                <a:latin typeface="UTM Mother" panose="02040603050506020204" pitchFamily="18" charset="0"/>
              </a:endParaRPr>
            </a:p>
          </p:txBody>
        </p:sp>
      </p:grpSp>
      <p:pic>
        <p:nvPicPr>
          <p:cNvPr id="35" name="图片 2">
            <a:extLst>
              <a:ext uri="{FF2B5EF4-FFF2-40B4-BE49-F238E27FC236}">
                <a16:creationId xmlns:a16="http://schemas.microsoft.com/office/drawing/2014/main" id="{F02E55F2-95A5-4412-8E55-F26F4280222D}"/>
              </a:ext>
            </a:extLst>
          </p:cNvPr>
          <p:cNvPicPr>
            <a:picLocks noChangeAspect="1"/>
          </p:cNvPicPr>
          <p:nvPr/>
        </p:nvPicPr>
        <p:blipFill>
          <a:blip r:embed="rId2"/>
          <a:stretch>
            <a:fillRect/>
          </a:stretch>
        </p:blipFill>
        <p:spPr>
          <a:xfrm>
            <a:off x="1119804" y="173052"/>
            <a:ext cx="1368404" cy="597415"/>
          </a:xfrm>
          <a:prstGeom prst="rect">
            <a:avLst/>
          </a:prstGeom>
        </p:spPr>
      </p:pic>
      <p:pic>
        <p:nvPicPr>
          <p:cNvPr id="36" name="图片 3">
            <a:extLst>
              <a:ext uri="{FF2B5EF4-FFF2-40B4-BE49-F238E27FC236}">
                <a16:creationId xmlns:a16="http://schemas.microsoft.com/office/drawing/2014/main" id="{7A949970-F968-4E61-BE28-0E39C1F46A0A}"/>
              </a:ext>
            </a:extLst>
          </p:cNvPr>
          <p:cNvPicPr>
            <a:picLocks noChangeAspect="1"/>
          </p:cNvPicPr>
          <p:nvPr/>
        </p:nvPicPr>
        <p:blipFill>
          <a:blip r:embed="rId3"/>
          <a:stretch>
            <a:fillRect/>
          </a:stretch>
        </p:blipFill>
        <p:spPr>
          <a:xfrm>
            <a:off x="3005732" y="1231691"/>
            <a:ext cx="844235" cy="535224"/>
          </a:xfrm>
          <a:prstGeom prst="rect">
            <a:avLst/>
          </a:prstGeom>
        </p:spPr>
      </p:pic>
      <p:pic>
        <p:nvPicPr>
          <p:cNvPr id="37" name="图片 4">
            <a:extLst>
              <a:ext uri="{FF2B5EF4-FFF2-40B4-BE49-F238E27FC236}">
                <a16:creationId xmlns:a16="http://schemas.microsoft.com/office/drawing/2014/main" id="{835D2BE6-0CB7-41AA-B4E6-BC28DF13ADA9}"/>
              </a:ext>
            </a:extLst>
          </p:cNvPr>
          <p:cNvPicPr>
            <a:picLocks noChangeAspect="1"/>
          </p:cNvPicPr>
          <p:nvPr/>
        </p:nvPicPr>
        <p:blipFill>
          <a:blip r:embed="rId10"/>
          <a:stretch>
            <a:fillRect/>
          </a:stretch>
        </p:blipFill>
        <p:spPr>
          <a:xfrm>
            <a:off x="-245723" y="1701067"/>
            <a:ext cx="1129744" cy="558800"/>
          </a:xfrm>
          <a:prstGeom prst="rect">
            <a:avLst/>
          </a:prstGeom>
        </p:spPr>
      </p:pic>
      <p:pic>
        <p:nvPicPr>
          <p:cNvPr id="38" name="图片 5">
            <a:extLst>
              <a:ext uri="{FF2B5EF4-FFF2-40B4-BE49-F238E27FC236}">
                <a16:creationId xmlns:a16="http://schemas.microsoft.com/office/drawing/2014/main" id="{43EB8895-1BBF-46F6-A0ED-75AA756B553A}"/>
              </a:ext>
            </a:extLst>
          </p:cNvPr>
          <p:cNvPicPr>
            <a:picLocks noChangeAspect="1"/>
          </p:cNvPicPr>
          <p:nvPr/>
        </p:nvPicPr>
        <p:blipFill>
          <a:blip r:embed="rId12"/>
          <a:stretch>
            <a:fillRect/>
          </a:stretch>
        </p:blipFill>
        <p:spPr>
          <a:xfrm>
            <a:off x="534220" y="3024831"/>
            <a:ext cx="2493335" cy="4226983"/>
          </a:xfrm>
          <a:prstGeom prst="rect">
            <a:avLst/>
          </a:prstGeom>
        </p:spPr>
      </p:pic>
    </p:spTree>
    <p:extLst>
      <p:ext uri="{BB962C8B-B14F-4D97-AF65-F5344CB8AC3E}">
        <p14:creationId xmlns:p14="http://schemas.microsoft.com/office/powerpoint/2010/main" val="267600083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500"/>
                                        <p:tgtEl>
                                          <p:spTgt spid="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500"/>
                                        <p:tgtEl>
                                          <p:spTgt spid="3"/>
                                        </p:tgtEl>
                                      </p:cBhvr>
                                    </p:animEffect>
                                  </p:childTnLst>
                                </p:cTn>
                              </p:par>
                            </p:childTnLst>
                          </p:cTn>
                        </p:par>
                        <p:par>
                          <p:cTn id="18" fill="hold">
                            <p:stCondLst>
                              <p:cond delay="1500"/>
                            </p:stCondLst>
                            <p:childTnLst>
                              <p:par>
                                <p:cTn id="19" presetID="6" presetClass="entr" presetSubtype="16"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circle(in)">
                                      <p:cBhvr>
                                        <p:cTn id="21" dur="500"/>
                                        <p:tgtEl>
                                          <p:spTgt spid="11"/>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p:cTn id="25" dur="500" fill="hold"/>
                                        <p:tgtEl>
                                          <p:spTgt spid="12"/>
                                        </p:tgtEl>
                                        <p:attrNameLst>
                                          <p:attrName>ppt_w</p:attrName>
                                        </p:attrNameLst>
                                      </p:cBhvr>
                                      <p:tavLst>
                                        <p:tav tm="0">
                                          <p:val>
                                            <p:fltVal val="0"/>
                                          </p:val>
                                        </p:tav>
                                        <p:tav tm="100000">
                                          <p:val>
                                            <p:strVal val="#ppt_w"/>
                                          </p:val>
                                        </p:tav>
                                      </p:tavLst>
                                    </p:anim>
                                    <p:anim calcmode="lin" valueType="num">
                                      <p:cBhvr>
                                        <p:cTn id="26" dur="500" fill="hold"/>
                                        <p:tgtEl>
                                          <p:spTgt spid="12"/>
                                        </p:tgtEl>
                                        <p:attrNameLst>
                                          <p:attrName>ppt_h</p:attrName>
                                        </p:attrNameLst>
                                      </p:cBhvr>
                                      <p:tavLst>
                                        <p:tav tm="0">
                                          <p:val>
                                            <p:fltVal val="0"/>
                                          </p:val>
                                        </p:tav>
                                        <p:tav tm="100000">
                                          <p:val>
                                            <p:strVal val="#ppt_h"/>
                                          </p:val>
                                        </p:tav>
                                      </p:tavLst>
                                    </p:anim>
                                    <p:animEffect transition="in" filter="fade">
                                      <p:cBhvr>
                                        <p:cTn id="27" dur="500"/>
                                        <p:tgtEl>
                                          <p:spTgt spid="1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left)">
                                      <p:cBhvr>
                                        <p:cTn id="31" dur="5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par>
                                <p:cTn id="39" presetID="14" presetClass="entr" presetSubtype="10" fill="hold" nodeType="with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randombar(horizontal)">
                                      <p:cBhvr>
                                        <p:cTn id="41" dur="500"/>
                                        <p:tgtEl>
                                          <p:spTgt spid="10"/>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grpId="0" nodeType="click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500" fill="hold"/>
                                        <p:tgtEl>
                                          <p:spTgt spid="13"/>
                                        </p:tgtEl>
                                        <p:attrNameLst>
                                          <p:attrName>ppt_w</p:attrName>
                                        </p:attrNameLst>
                                      </p:cBhvr>
                                      <p:tavLst>
                                        <p:tav tm="0">
                                          <p:val>
                                            <p:fltVal val="0"/>
                                          </p:val>
                                        </p:tav>
                                        <p:tav tm="100000">
                                          <p:val>
                                            <p:strVal val="#ppt_w"/>
                                          </p:val>
                                        </p:tav>
                                      </p:tavLst>
                                    </p:anim>
                                    <p:anim calcmode="lin" valueType="num">
                                      <p:cBhvr>
                                        <p:cTn id="47" dur="500" fill="hold"/>
                                        <p:tgtEl>
                                          <p:spTgt spid="13"/>
                                        </p:tgtEl>
                                        <p:attrNameLst>
                                          <p:attrName>ppt_h</p:attrName>
                                        </p:attrNameLst>
                                      </p:cBhvr>
                                      <p:tavLst>
                                        <p:tav tm="0">
                                          <p:val>
                                            <p:fltVal val="0"/>
                                          </p:val>
                                        </p:tav>
                                        <p:tav tm="100000">
                                          <p:val>
                                            <p:strVal val="#ppt_h"/>
                                          </p:val>
                                        </p:tav>
                                      </p:tavLst>
                                    </p:anim>
                                    <p:animEffect transition="in" filter="fade">
                                      <p:cBhvr>
                                        <p:cTn id="48" dur="500"/>
                                        <p:tgtEl>
                                          <p:spTgt spid="13"/>
                                        </p:tgtEl>
                                      </p:cBhvr>
                                    </p:animEffect>
                                  </p:childTnLst>
                                </p:cTn>
                              </p:par>
                              <p:par>
                                <p:cTn id="49" presetID="14" presetClass="entr" presetSubtype="10" fill="hold" nodeType="with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randombar(horizontal)">
                                      <p:cBhvr>
                                        <p:cTn id="51" dur="500"/>
                                        <p:tgtEl>
                                          <p:spTgt spid="14"/>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p:cTn id="56" dur="500" fill="hold"/>
                                        <p:tgtEl>
                                          <p:spTgt spid="15"/>
                                        </p:tgtEl>
                                        <p:attrNameLst>
                                          <p:attrName>ppt_w</p:attrName>
                                        </p:attrNameLst>
                                      </p:cBhvr>
                                      <p:tavLst>
                                        <p:tav tm="0">
                                          <p:val>
                                            <p:fltVal val="0"/>
                                          </p:val>
                                        </p:tav>
                                        <p:tav tm="100000">
                                          <p:val>
                                            <p:strVal val="#ppt_w"/>
                                          </p:val>
                                        </p:tav>
                                      </p:tavLst>
                                    </p:anim>
                                    <p:anim calcmode="lin" valueType="num">
                                      <p:cBhvr>
                                        <p:cTn id="57" dur="500" fill="hold"/>
                                        <p:tgtEl>
                                          <p:spTgt spid="15"/>
                                        </p:tgtEl>
                                        <p:attrNameLst>
                                          <p:attrName>ppt_h</p:attrName>
                                        </p:attrNameLst>
                                      </p:cBhvr>
                                      <p:tavLst>
                                        <p:tav tm="0">
                                          <p:val>
                                            <p:fltVal val="0"/>
                                          </p:val>
                                        </p:tav>
                                        <p:tav tm="100000">
                                          <p:val>
                                            <p:strVal val="#ppt_h"/>
                                          </p:val>
                                        </p:tav>
                                      </p:tavLst>
                                    </p:anim>
                                    <p:animEffect transition="in" filter="fade">
                                      <p:cBhvr>
                                        <p:cTn id="58" dur="500"/>
                                        <p:tgtEl>
                                          <p:spTgt spid="15"/>
                                        </p:tgtEl>
                                      </p:cBhvr>
                                    </p:animEffect>
                                  </p:childTnLst>
                                </p:cTn>
                              </p:par>
                              <p:par>
                                <p:cTn id="59" presetID="14" presetClass="entr" presetSubtype="10" fill="hold" nodeType="with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randombar(horizontal)">
                                      <p:cBhvr>
                                        <p:cTn id="61" dur="500"/>
                                        <p:tgtEl>
                                          <p:spTgt spid="16"/>
                                        </p:tgtEl>
                                      </p:cBhvr>
                                    </p:animEffect>
                                  </p:childTnLst>
                                </p:cTn>
                              </p:par>
                            </p:childTnLst>
                          </p:cTn>
                        </p:par>
                        <p:par>
                          <p:cTn id="62" fill="hold">
                            <p:stCondLst>
                              <p:cond delay="500"/>
                            </p:stCondLst>
                            <p:childTnLst>
                              <p:par>
                                <p:cTn id="63" presetID="31" presetClass="entr" presetSubtype="0" fill="hold" nodeType="afterEffect">
                                  <p:stCondLst>
                                    <p:cond delay="0"/>
                                  </p:stCondLst>
                                  <p:childTnLst>
                                    <p:set>
                                      <p:cBhvr>
                                        <p:cTn id="64" dur="1" fill="hold">
                                          <p:stCondLst>
                                            <p:cond delay="0"/>
                                          </p:stCondLst>
                                        </p:cTn>
                                        <p:tgtEl>
                                          <p:spTgt spid="24"/>
                                        </p:tgtEl>
                                        <p:attrNameLst>
                                          <p:attrName>style.visibility</p:attrName>
                                        </p:attrNameLst>
                                      </p:cBhvr>
                                      <p:to>
                                        <p:strVal val="visible"/>
                                      </p:to>
                                    </p:set>
                                    <p:anim calcmode="lin" valueType="num">
                                      <p:cBhvr>
                                        <p:cTn id="65" dur="1000" fill="hold"/>
                                        <p:tgtEl>
                                          <p:spTgt spid="24"/>
                                        </p:tgtEl>
                                        <p:attrNameLst>
                                          <p:attrName>ppt_w</p:attrName>
                                        </p:attrNameLst>
                                      </p:cBhvr>
                                      <p:tavLst>
                                        <p:tav tm="0">
                                          <p:val>
                                            <p:fltVal val="0"/>
                                          </p:val>
                                        </p:tav>
                                        <p:tav tm="100000">
                                          <p:val>
                                            <p:strVal val="#ppt_w"/>
                                          </p:val>
                                        </p:tav>
                                      </p:tavLst>
                                    </p:anim>
                                    <p:anim calcmode="lin" valueType="num">
                                      <p:cBhvr>
                                        <p:cTn id="66" dur="1000" fill="hold"/>
                                        <p:tgtEl>
                                          <p:spTgt spid="24"/>
                                        </p:tgtEl>
                                        <p:attrNameLst>
                                          <p:attrName>ppt_h</p:attrName>
                                        </p:attrNameLst>
                                      </p:cBhvr>
                                      <p:tavLst>
                                        <p:tav tm="0">
                                          <p:val>
                                            <p:fltVal val="0"/>
                                          </p:val>
                                        </p:tav>
                                        <p:tav tm="100000">
                                          <p:val>
                                            <p:strVal val="#ppt_h"/>
                                          </p:val>
                                        </p:tav>
                                      </p:tavLst>
                                    </p:anim>
                                    <p:anim calcmode="lin" valueType="num">
                                      <p:cBhvr>
                                        <p:cTn id="67" dur="1000" fill="hold"/>
                                        <p:tgtEl>
                                          <p:spTgt spid="24"/>
                                        </p:tgtEl>
                                        <p:attrNameLst>
                                          <p:attrName>style.rotation</p:attrName>
                                        </p:attrNameLst>
                                      </p:cBhvr>
                                      <p:tavLst>
                                        <p:tav tm="0">
                                          <p:val>
                                            <p:fltVal val="90"/>
                                          </p:val>
                                        </p:tav>
                                        <p:tav tm="100000">
                                          <p:val>
                                            <p:fltVal val="0"/>
                                          </p:val>
                                        </p:tav>
                                      </p:tavLst>
                                    </p:anim>
                                    <p:animEffect transition="in" filter="fade">
                                      <p:cBhvr>
                                        <p:cTn id="68" dur="1000"/>
                                        <p:tgtEl>
                                          <p:spTgt spid="24"/>
                                        </p:tgtEl>
                                      </p:cBhvr>
                                    </p:animEffect>
                                  </p:childTnLst>
                                </p:cTn>
                              </p:par>
                            </p:childTnLst>
                          </p:cTn>
                        </p:par>
                        <p:par>
                          <p:cTn id="69" fill="hold">
                            <p:stCondLst>
                              <p:cond delay="1500"/>
                            </p:stCondLst>
                            <p:childTnLst>
                              <p:par>
                                <p:cTn id="70" presetID="26" presetClass="emph" presetSubtype="0" repeatCount="indefinite" fill="hold" nodeType="afterEffect">
                                  <p:stCondLst>
                                    <p:cond delay="0"/>
                                  </p:stCondLst>
                                  <p:childTnLst>
                                    <p:animEffect transition="out" filter="fade">
                                      <p:cBhvr>
                                        <p:cTn id="71" dur="500" tmFilter="0, 0; .2, .5; .8, .5; 1, 0"/>
                                        <p:tgtEl>
                                          <p:spTgt spid="24"/>
                                        </p:tgtEl>
                                      </p:cBhvr>
                                    </p:animEffect>
                                    <p:animScale>
                                      <p:cBhvr>
                                        <p:cTn id="72" dur="250" autoRev="1" fill="hold"/>
                                        <p:tgtEl>
                                          <p:spTgt spid="24"/>
                                        </p:tgtEl>
                                      </p:cBhvr>
                                      <p:by x="105000" y="105000"/>
                                    </p:animScale>
                                  </p:childTnLst>
                                </p:cTn>
                              </p:par>
                            </p:childTnLst>
                          </p:cTn>
                        </p:par>
                      </p:childTnLst>
                    </p:cTn>
                  </p:par>
                  <p:par>
                    <p:cTn id="73" fill="hold">
                      <p:stCondLst>
                        <p:cond delay="indefinite"/>
                      </p:stCondLst>
                      <p:childTnLst>
                        <p:par>
                          <p:cTn id="74" fill="hold">
                            <p:stCondLst>
                              <p:cond delay="0"/>
                            </p:stCondLst>
                            <p:childTnLst>
                              <p:par>
                                <p:cTn id="75" presetID="14" presetClass="entr" presetSubtype="10" fill="hold" nodeType="click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randombar(horizontal)">
                                      <p:cBhvr>
                                        <p:cTn id="77" dur="500"/>
                                        <p:tgtEl>
                                          <p:spTgt spid="18"/>
                                        </p:tgtEl>
                                      </p:cBhvr>
                                    </p:animEffect>
                                  </p:childTnLst>
                                </p:cTn>
                              </p:par>
                            </p:childTnLst>
                          </p:cTn>
                        </p:par>
                        <p:par>
                          <p:cTn id="78" fill="hold">
                            <p:stCondLst>
                              <p:cond delay="500"/>
                            </p:stCondLst>
                            <p:childTnLst>
                              <p:par>
                                <p:cTn id="79" presetID="53" presetClass="entr" presetSubtype="16" fill="hold" grpId="0"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p:cTn id="81" dur="500" fill="hold"/>
                                        <p:tgtEl>
                                          <p:spTgt spid="17"/>
                                        </p:tgtEl>
                                        <p:attrNameLst>
                                          <p:attrName>ppt_w</p:attrName>
                                        </p:attrNameLst>
                                      </p:cBhvr>
                                      <p:tavLst>
                                        <p:tav tm="0">
                                          <p:val>
                                            <p:fltVal val="0"/>
                                          </p:val>
                                        </p:tav>
                                        <p:tav tm="100000">
                                          <p:val>
                                            <p:strVal val="#ppt_w"/>
                                          </p:val>
                                        </p:tav>
                                      </p:tavLst>
                                    </p:anim>
                                    <p:anim calcmode="lin" valueType="num">
                                      <p:cBhvr>
                                        <p:cTn id="82" dur="500" fill="hold"/>
                                        <p:tgtEl>
                                          <p:spTgt spid="17"/>
                                        </p:tgtEl>
                                        <p:attrNameLst>
                                          <p:attrName>ppt_h</p:attrName>
                                        </p:attrNameLst>
                                      </p:cBhvr>
                                      <p:tavLst>
                                        <p:tav tm="0">
                                          <p:val>
                                            <p:fltVal val="0"/>
                                          </p:val>
                                        </p:tav>
                                        <p:tav tm="100000">
                                          <p:val>
                                            <p:strVal val="#ppt_h"/>
                                          </p:val>
                                        </p:tav>
                                      </p:tavLst>
                                    </p:anim>
                                    <p:animEffect transition="in" filter="fade">
                                      <p:cBhvr>
                                        <p:cTn id="83" dur="500"/>
                                        <p:tgtEl>
                                          <p:spTgt spid="17"/>
                                        </p:tgtEl>
                                      </p:cBhvr>
                                    </p:animEffect>
                                  </p:childTnLst>
                                </p:cTn>
                              </p:par>
                            </p:childTnLst>
                          </p:cTn>
                        </p:par>
                      </p:childTnLst>
                    </p:cTn>
                  </p:par>
                  <p:par>
                    <p:cTn id="84" fill="hold">
                      <p:stCondLst>
                        <p:cond delay="indefinite"/>
                      </p:stCondLst>
                      <p:childTnLst>
                        <p:par>
                          <p:cTn id="85" fill="hold">
                            <p:stCondLst>
                              <p:cond delay="0"/>
                            </p:stCondLst>
                            <p:childTnLst>
                              <p:par>
                                <p:cTn id="86" presetID="14" presetClass="entr" presetSubtype="10" fill="hold" nodeType="clickEffect">
                                  <p:stCondLst>
                                    <p:cond delay="0"/>
                                  </p:stCondLst>
                                  <p:childTnLst>
                                    <p:set>
                                      <p:cBhvr>
                                        <p:cTn id="87" dur="1" fill="hold">
                                          <p:stCondLst>
                                            <p:cond delay="0"/>
                                          </p:stCondLst>
                                        </p:cTn>
                                        <p:tgtEl>
                                          <p:spTgt spid="20"/>
                                        </p:tgtEl>
                                        <p:attrNameLst>
                                          <p:attrName>style.visibility</p:attrName>
                                        </p:attrNameLst>
                                      </p:cBhvr>
                                      <p:to>
                                        <p:strVal val="visible"/>
                                      </p:to>
                                    </p:set>
                                    <p:animEffect transition="in" filter="randombar(horizontal)">
                                      <p:cBhvr>
                                        <p:cTn id="88" dur="500"/>
                                        <p:tgtEl>
                                          <p:spTgt spid="20"/>
                                        </p:tgtEl>
                                      </p:cBhvr>
                                    </p:animEffect>
                                  </p:childTnLst>
                                </p:cTn>
                              </p:par>
                            </p:childTnLst>
                          </p:cTn>
                        </p:par>
                        <p:par>
                          <p:cTn id="89" fill="hold">
                            <p:stCondLst>
                              <p:cond delay="500"/>
                            </p:stCondLst>
                            <p:childTnLst>
                              <p:par>
                                <p:cTn id="90" presetID="53" presetClass="entr" presetSubtype="16"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childTnLst>
                                </p:cTn>
                              </p:par>
                            </p:childTnLst>
                          </p:cTn>
                        </p:par>
                      </p:childTnLst>
                    </p:cTn>
                  </p:par>
                  <p:par>
                    <p:cTn id="95" fill="hold">
                      <p:stCondLst>
                        <p:cond delay="indefinite"/>
                      </p:stCondLst>
                      <p:childTnLst>
                        <p:par>
                          <p:cTn id="96" fill="hold">
                            <p:stCondLst>
                              <p:cond delay="0"/>
                            </p:stCondLst>
                            <p:childTnLst>
                              <p:par>
                                <p:cTn id="97" presetID="14" presetClass="entr" presetSubtype="10" fill="hold" nodeType="clickEffect">
                                  <p:stCondLst>
                                    <p:cond delay="0"/>
                                  </p:stCondLst>
                                  <p:childTnLst>
                                    <p:set>
                                      <p:cBhvr>
                                        <p:cTn id="98" dur="1" fill="hold">
                                          <p:stCondLst>
                                            <p:cond delay="0"/>
                                          </p:stCondLst>
                                        </p:cTn>
                                        <p:tgtEl>
                                          <p:spTgt spid="22"/>
                                        </p:tgtEl>
                                        <p:attrNameLst>
                                          <p:attrName>style.visibility</p:attrName>
                                        </p:attrNameLst>
                                      </p:cBhvr>
                                      <p:to>
                                        <p:strVal val="visible"/>
                                      </p:to>
                                    </p:set>
                                    <p:animEffect transition="in" filter="randombar(horizontal)">
                                      <p:cBhvr>
                                        <p:cTn id="99" dur="500"/>
                                        <p:tgtEl>
                                          <p:spTgt spid="22"/>
                                        </p:tgtEl>
                                      </p:cBhvr>
                                    </p:animEffect>
                                  </p:childTnLst>
                                </p:cTn>
                              </p:par>
                            </p:childTnLst>
                          </p:cTn>
                        </p:par>
                        <p:par>
                          <p:cTn id="100" fill="hold">
                            <p:stCondLst>
                              <p:cond delay="500"/>
                            </p:stCondLst>
                            <p:childTnLst>
                              <p:par>
                                <p:cTn id="101" presetID="53" presetClass="entr" presetSubtype="16" fill="hold" grpId="0" nodeType="afterEffect">
                                  <p:stCondLst>
                                    <p:cond delay="0"/>
                                  </p:stCondLst>
                                  <p:childTnLst>
                                    <p:set>
                                      <p:cBhvr>
                                        <p:cTn id="102" dur="1" fill="hold">
                                          <p:stCondLst>
                                            <p:cond delay="0"/>
                                          </p:stCondLst>
                                        </p:cTn>
                                        <p:tgtEl>
                                          <p:spTgt spid="21"/>
                                        </p:tgtEl>
                                        <p:attrNameLst>
                                          <p:attrName>style.visibility</p:attrName>
                                        </p:attrNameLst>
                                      </p:cBhvr>
                                      <p:to>
                                        <p:strVal val="visible"/>
                                      </p:to>
                                    </p:set>
                                    <p:anim calcmode="lin" valueType="num">
                                      <p:cBhvr>
                                        <p:cTn id="103" dur="500" fill="hold"/>
                                        <p:tgtEl>
                                          <p:spTgt spid="21"/>
                                        </p:tgtEl>
                                        <p:attrNameLst>
                                          <p:attrName>ppt_w</p:attrName>
                                        </p:attrNameLst>
                                      </p:cBhvr>
                                      <p:tavLst>
                                        <p:tav tm="0">
                                          <p:val>
                                            <p:fltVal val="0"/>
                                          </p:val>
                                        </p:tav>
                                        <p:tav tm="100000">
                                          <p:val>
                                            <p:strVal val="#ppt_w"/>
                                          </p:val>
                                        </p:tav>
                                      </p:tavLst>
                                    </p:anim>
                                    <p:anim calcmode="lin" valueType="num">
                                      <p:cBhvr>
                                        <p:cTn id="104" dur="500" fill="hold"/>
                                        <p:tgtEl>
                                          <p:spTgt spid="21"/>
                                        </p:tgtEl>
                                        <p:attrNameLst>
                                          <p:attrName>ppt_h</p:attrName>
                                        </p:attrNameLst>
                                      </p:cBhvr>
                                      <p:tavLst>
                                        <p:tav tm="0">
                                          <p:val>
                                            <p:fltVal val="0"/>
                                          </p:val>
                                        </p:tav>
                                        <p:tav tm="100000">
                                          <p:val>
                                            <p:strVal val="#ppt_h"/>
                                          </p:val>
                                        </p:tav>
                                      </p:tavLst>
                                    </p:anim>
                                    <p:animEffect transition="in" filter="fade">
                                      <p:cBhvr>
                                        <p:cTn id="105" dur="500"/>
                                        <p:tgtEl>
                                          <p:spTgt spid="21"/>
                                        </p:tgtEl>
                                      </p:cBhvr>
                                    </p:animEffect>
                                  </p:childTnLst>
                                </p:cTn>
                              </p:par>
                              <p:par>
                                <p:cTn id="106" presetID="31" presetClass="entr" presetSubtype="0" fill="hold" nodeType="with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1000" fill="hold"/>
                                        <p:tgtEl>
                                          <p:spTgt spid="23"/>
                                        </p:tgtEl>
                                        <p:attrNameLst>
                                          <p:attrName>ppt_w</p:attrName>
                                        </p:attrNameLst>
                                      </p:cBhvr>
                                      <p:tavLst>
                                        <p:tav tm="0">
                                          <p:val>
                                            <p:fltVal val="0"/>
                                          </p:val>
                                        </p:tav>
                                        <p:tav tm="100000">
                                          <p:val>
                                            <p:strVal val="#ppt_w"/>
                                          </p:val>
                                        </p:tav>
                                      </p:tavLst>
                                    </p:anim>
                                    <p:anim calcmode="lin" valueType="num">
                                      <p:cBhvr>
                                        <p:cTn id="109" dur="1000" fill="hold"/>
                                        <p:tgtEl>
                                          <p:spTgt spid="23"/>
                                        </p:tgtEl>
                                        <p:attrNameLst>
                                          <p:attrName>ppt_h</p:attrName>
                                        </p:attrNameLst>
                                      </p:cBhvr>
                                      <p:tavLst>
                                        <p:tav tm="0">
                                          <p:val>
                                            <p:fltVal val="0"/>
                                          </p:val>
                                        </p:tav>
                                        <p:tav tm="100000">
                                          <p:val>
                                            <p:strVal val="#ppt_h"/>
                                          </p:val>
                                        </p:tav>
                                      </p:tavLst>
                                    </p:anim>
                                    <p:anim calcmode="lin" valueType="num">
                                      <p:cBhvr>
                                        <p:cTn id="110" dur="1000" fill="hold"/>
                                        <p:tgtEl>
                                          <p:spTgt spid="23"/>
                                        </p:tgtEl>
                                        <p:attrNameLst>
                                          <p:attrName>style.rotation</p:attrName>
                                        </p:attrNameLst>
                                      </p:cBhvr>
                                      <p:tavLst>
                                        <p:tav tm="0">
                                          <p:val>
                                            <p:fltVal val="90"/>
                                          </p:val>
                                        </p:tav>
                                        <p:tav tm="100000">
                                          <p:val>
                                            <p:fltVal val="0"/>
                                          </p:val>
                                        </p:tav>
                                      </p:tavLst>
                                    </p:anim>
                                    <p:animEffect transition="in" filter="fade">
                                      <p:cBhvr>
                                        <p:cTn id="111" dur="1000"/>
                                        <p:tgtEl>
                                          <p:spTgt spid="23"/>
                                        </p:tgtEl>
                                      </p:cBhvr>
                                    </p:animEffect>
                                  </p:childTnLst>
                                </p:cTn>
                              </p:par>
                            </p:childTnLst>
                          </p:cTn>
                        </p:par>
                        <p:par>
                          <p:cTn id="112" fill="hold">
                            <p:stCondLst>
                              <p:cond delay="1500"/>
                            </p:stCondLst>
                            <p:childTnLst>
                              <p:par>
                                <p:cTn id="113" presetID="26" presetClass="emph" presetSubtype="0" repeatCount="indefinite" fill="hold" nodeType="afterEffect">
                                  <p:stCondLst>
                                    <p:cond delay="0"/>
                                  </p:stCondLst>
                                  <p:childTnLst>
                                    <p:animEffect transition="out" filter="fade">
                                      <p:cBhvr>
                                        <p:cTn id="114" dur="500" tmFilter="0, 0; .2, .5; .8, .5; 1, 0"/>
                                        <p:tgtEl>
                                          <p:spTgt spid="23"/>
                                        </p:tgtEl>
                                      </p:cBhvr>
                                    </p:animEffect>
                                    <p:animScale>
                                      <p:cBhvr>
                                        <p:cTn id="115" dur="250" autoRev="1" fill="hold"/>
                                        <p:tgtEl>
                                          <p:spTgt spid="23"/>
                                        </p:tgtEl>
                                      </p:cBhvr>
                                      <p:by x="105000" y="105000"/>
                                    </p:animScale>
                                  </p:childTnLst>
                                </p:cTn>
                              </p:par>
                            </p:childTnLst>
                          </p:cTn>
                        </p:par>
                      </p:childTnLst>
                    </p:cTn>
                  </p:par>
                  <p:par>
                    <p:cTn id="116" fill="hold">
                      <p:stCondLst>
                        <p:cond delay="indefinite"/>
                      </p:stCondLst>
                      <p:childTnLst>
                        <p:par>
                          <p:cTn id="117" fill="hold">
                            <p:stCondLst>
                              <p:cond delay="0"/>
                            </p:stCondLst>
                            <p:childTnLst>
                              <p:par>
                                <p:cTn id="118" presetID="42" presetClass="entr" presetSubtype="0" fill="hold" nodeType="clickEffect">
                                  <p:stCondLst>
                                    <p:cond delay="0"/>
                                  </p:stCondLst>
                                  <p:childTnLst>
                                    <p:set>
                                      <p:cBhvr>
                                        <p:cTn id="119" dur="1" fill="hold">
                                          <p:stCondLst>
                                            <p:cond delay="0"/>
                                          </p:stCondLst>
                                        </p:cTn>
                                        <p:tgtEl>
                                          <p:spTgt spid="38"/>
                                        </p:tgtEl>
                                        <p:attrNameLst>
                                          <p:attrName>style.visibility</p:attrName>
                                        </p:attrNameLst>
                                      </p:cBhvr>
                                      <p:to>
                                        <p:strVal val="visible"/>
                                      </p:to>
                                    </p:set>
                                    <p:animEffect transition="in" filter="fade">
                                      <p:cBhvr>
                                        <p:cTn id="120" dur="1000"/>
                                        <p:tgtEl>
                                          <p:spTgt spid="38"/>
                                        </p:tgtEl>
                                      </p:cBhvr>
                                    </p:animEffect>
                                    <p:anim calcmode="lin" valueType="num">
                                      <p:cBhvr>
                                        <p:cTn id="121" dur="1000" fill="hold"/>
                                        <p:tgtEl>
                                          <p:spTgt spid="38"/>
                                        </p:tgtEl>
                                        <p:attrNameLst>
                                          <p:attrName>ppt_x</p:attrName>
                                        </p:attrNameLst>
                                      </p:cBhvr>
                                      <p:tavLst>
                                        <p:tav tm="0">
                                          <p:val>
                                            <p:strVal val="#ppt_x"/>
                                          </p:val>
                                        </p:tav>
                                        <p:tav tm="100000">
                                          <p:val>
                                            <p:strVal val="#ppt_x"/>
                                          </p:val>
                                        </p:tav>
                                      </p:tavLst>
                                    </p:anim>
                                    <p:anim calcmode="lin" valueType="num">
                                      <p:cBhvr>
                                        <p:cTn id="122"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p:bldP spid="6" grpId="0"/>
      <p:bldP spid="7" grpId="0" animBg="1"/>
      <p:bldP spid="11" grpId="0" animBg="1"/>
      <p:bldP spid="12" grpId="0"/>
      <p:bldP spid="13" grpId="0"/>
      <p:bldP spid="15" grpId="0"/>
      <p:bldP spid="17" grpId="0"/>
      <p:bldP spid="19" grpId="0"/>
      <p:bldP spid="2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51">
            <a:extLst>
              <a:ext uri="{FF2B5EF4-FFF2-40B4-BE49-F238E27FC236}">
                <a16:creationId xmlns:a16="http://schemas.microsoft.com/office/drawing/2014/main" id="{03658B64-7E0A-4F7D-BB0C-D7B463BCF8B2}"/>
              </a:ext>
            </a:extLst>
          </p:cNvPr>
          <p:cNvGrpSpPr>
            <a:grpSpLocks noGrp="1" noUngrp="1" noRot="1" noMove="1" noResize="1"/>
          </p:cNvGrpSpPr>
          <p:nvPr/>
        </p:nvGrpSpPr>
        <p:grpSpPr>
          <a:xfrm>
            <a:off x="-800314" y="-1169927"/>
            <a:ext cx="14197880" cy="5802020"/>
            <a:chOff x="-1281005" y="-2959342"/>
            <a:chExt cx="14197880" cy="5802020"/>
          </a:xfrm>
        </p:grpSpPr>
        <p:grpSp>
          <p:nvGrpSpPr>
            <p:cNvPr id="21" name="组合 21">
              <a:extLst>
                <a:ext uri="{FF2B5EF4-FFF2-40B4-BE49-F238E27FC236}">
                  <a16:creationId xmlns:a16="http://schemas.microsoft.com/office/drawing/2014/main" id="{A23D074F-E1E6-490D-8790-381701E82EFF}"/>
                </a:ext>
              </a:extLst>
            </p:cNvPr>
            <p:cNvGrpSpPr>
              <a:grpSpLocks noGrp="1" noUngrp="1" noRot="1" noMove="1" noResize="1"/>
            </p:cNvGrpSpPr>
            <p:nvPr/>
          </p:nvGrpSpPr>
          <p:grpSpPr>
            <a:xfrm>
              <a:off x="439213" y="-2959342"/>
              <a:ext cx="5376255" cy="5802020"/>
              <a:chOff x="8777255" y="-1107494"/>
              <a:chExt cx="4165673" cy="4495567"/>
            </a:xfrm>
          </p:grpSpPr>
          <p:pic>
            <p:nvPicPr>
              <p:cNvPr id="29" name="图片 29">
                <a:extLst>
                  <a:ext uri="{FF2B5EF4-FFF2-40B4-BE49-F238E27FC236}">
                    <a16:creationId xmlns:a16="http://schemas.microsoft.com/office/drawing/2014/main" id="{50FCCCBB-A7F3-4EFB-B767-F697B856639D}"/>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9196622" y="-1107494"/>
                <a:ext cx="3746306" cy="4495567"/>
              </a:xfrm>
              <a:prstGeom prst="rect">
                <a:avLst/>
              </a:prstGeom>
            </p:spPr>
          </p:pic>
          <p:pic>
            <p:nvPicPr>
              <p:cNvPr id="30" name="图片 32">
                <a:extLst>
                  <a:ext uri="{FF2B5EF4-FFF2-40B4-BE49-F238E27FC236}">
                    <a16:creationId xmlns:a16="http://schemas.microsoft.com/office/drawing/2014/main" id="{F66CE99B-EFB4-4CAE-806A-F5415855CC96}"/>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flipH="1">
                <a:off x="8777255" y="-579428"/>
                <a:ext cx="2336325" cy="2803590"/>
              </a:xfrm>
              <a:prstGeom prst="rect">
                <a:avLst/>
              </a:prstGeom>
            </p:spPr>
          </p:pic>
        </p:grpSp>
        <p:pic>
          <p:nvPicPr>
            <p:cNvPr id="22" name="图片 37">
              <a:extLst>
                <a:ext uri="{FF2B5EF4-FFF2-40B4-BE49-F238E27FC236}">
                  <a16:creationId xmlns:a16="http://schemas.microsoft.com/office/drawing/2014/main" id="{99365B82-34C7-4DE7-A34F-057B4FF76289}"/>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1281005" y="-2132597"/>
              <a:ext cx="3331668" cy="3998002"/>
            </a:xfrm>
            <a:prstGeom prst="rect">
              <a:avLst/>
            </a:prstGeom>
          </p:spPr>
        </p:pic>
        <p:pic>
          <p:nvPicPr>
            <p:cNvPr id="23" name="图片 45">
              <a:extLst>
                <a:ext uri="{FF2B5EF4-FFF2-40B4-BE49-F238E27FC236}">
                  <a16:creationId xmlns:a16="http://schemas.microsoft.com/office/drawing/2014/main" id="{4984E808-284E-4AC7-B326-48D228802560}"/>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9585207" y="-1878151"/>
              <a:ext cx="3331668" cy="3998002"/>
            </a:xfrm>
            <a:prstGeom prst="rect">
              <a:avLst/>
            </a:prstGeom>
          </p:spPr>
        </p:pic>
        <p:pic>
          <p:nvPicPr>
            <p:cNvPr id="24" name="图片 46">
              <a:extLst>
                <a:ext uri="{FF2B5EF4-FFF2-40B4-BE49-F238E27FC236}">
                  <a16:creationId xmlns:a16="http://schemas.microsoft.com/office/drawing/2014/main" id="{20028B34-FE8C-443A-926A-755A2CA6DE16}"/>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7278613" y="-1528521"/>
              <a:ext cx="2372429" cy="2846915"/>
            </a:xfrm>
            <a:prstGeom prst="rect">
              <a:avLst/>
            </a:prstGeom>
          </p:spPr>
        </p:pic>
        <p:grpSp>
          <p:nvGrpSpPr>
            <p:cNvPr id="25" name="组合 47">
              <a:extLst>
                <a:ext uri="{FF2B5EF4-FFF2-40B4-BE49-F238E27FC236}">
                  <a16:creationId xmlns:a16="http://schemas.microsoft.com/office/drawing/2014/main" id="{C3AB33B0-2772-436E-99F7-EEEF6953EB62}"/>
                </a:ext>
              </a:extLst>
            </p:cNvPr>
            <p:cNvGrpSpPr>
              <a:grpSpLocks noGrp="1" noUngrp="1" noRot="1" noMove="1" noResize="1"/>
            </p:cNvGrpSpPr>
            <p:nvPr/>
          </p:nvGrpSpPr>
          <p:grpSpPr>
            <a:xfrm>
              <a:off x="4837446" y="-1914234"/>
              <a:ext cx="3352818" cy="3618339"/>
              <a:chOff x="8777255" y="-1107494"/>
              <a:chExt cx="4165673" cy="4495567"/>
            </a:xfrm>
          </p:grpSpPr>
          <p:pic>
            <p:nvPicPr>
              <p:cNvPr id="27" name="图片 48">
                <a:extLst>
                  <a:ext uri="{FF2B5EF4-FFF2-40B4-BE49-F238E27FC236}">
                    <a16:creationId xmlns:a16="http://schemas.microsoft.com/office/drawing/2014/main" id="{4359D35A-D7C7-45F3-B95E-C4BDD8E9BB5F}"/>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9196622" y="-1107494"/>
                <a:ext cx="3746306" cy="4495567"/>
              </a:xfrm>
              <a:prstGeom prst="rect">
                <a:avLst/>
              </a:prstGeom>
            </p:spPr>
          </p:pic>
          <p:pic>
            <p:nvPicPr>
              <p:cNvPr id="28" name="图片 49">
                <a:extLst>
                  <a:ext uri="{FF2B5EF4-FFF2-40B4-BE49-F238E27FC236}">
                    <a16:creationId xmlns:a16="http://schemas.microsoft.com/office/drawing/2014/main" id="{D5495DB4-1E8C-45B9-BE97-6888572BBA33}"/>
                  </a:ext>
                </a:extLst>
              </p:cNvPr>
              <p:cNvPicPr>
                <a:picLocks noGrp="1" noRot="1" noChangeAspec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Lst>
              </a:blip>
              <a:stretch>
                <a:fillRect/>
              </a:stretch>
            </p:blipFill>
            <p:spPr>
              <a:xfrm flipH="1">
                <a:off x="8777255" y="-579428"/>
                <a:ext cx="2336325" cy="2803590"/>
              </a:xfrm>
              <a:prstGeom prst="rect">
                <a:avLst/>
              </a:prstGeom>
            </p:spPr>
          </p:pic>
        </p:grpSp>
        <p:pic>
          <p:nvPicPr>
            <p:cNvPr id="26" name="图片 50">
              <a:extLst>
                <a:ext uri="{FF2B5EF4-FFF2-40B4-BE49-F238E27FC236}">
                  <a16:creationId xmlns:a16="http://schemas.microsoft.com/office/drawing/2014/main" id="{FCF895E4-AE54-495B-98D5-B740E292A592}"/>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flipH="1">
              <a:off x="8582195" y="-1518382"/>
              <a:ext cx="3422671" cy="4107206"/>
            </a:xfrm>
            <a:prstGeom prst="rect">
              <a:avLst/>
            </a:prstGeom>
          </p:spPr>
        </p:pic>
      </p:grpSp>
      <p:sp>
        <p:nvSpPr>
          <p:cNvPr id="2" name="Google Shape;194;p7"/>
          <p:cNvSpPr/>
          <p:nvPr/>
        </p:nvSpPr>
        <p:spPr>
          <a:xfrm>
            <a:off x="3708701" y="7937"/>
            <a:ext cx="8414997" cy="6861799"/>
          </a:xfrm>
          <a:custGeom>
            <a:avLst/>
            <a:gdLst/>
            <a:ahLst/>
            <a:cxnLst/>
            <a:rect l="l" t="t" r="r" b="b"/>
            <a:pathLst>
              <a:path w="8414997" h="6861799" extrusionOk="0">
                <a:moveTo>
                  <a:pt x="8414998" y="6861800"/>
                </a:moveTo>
                <a:lnTo>
                  <a:pt x="3648624" y="6861800"/>
                </a:lnTo>
                <a:cubicBezTo>
                  <a:pt x="1536309" y="6860523"/>
                  <a:pt x="-13701" y="5099792"/>
                  <a:pt x="91" y="3356047"/>
                </a:cubicBezTo>
                <a:cubicBezTo>
                  <a:pt x="11713" y="1883939"/>
                  <a:pt x="1136195" y="633791"/>
                  <a:pt x="2197844" y="193193"/>
                </a:cubicBezTo>
                <a:cubicBezTo>
                  <a:pt x="2753125" y="-37322"/>
                  <a:pt x="3213518" y="2651"/>
                  <a:pt x="3648624" y="2651"/>
                </a:cubicBezTo>
                <a:cubicBezTo>
                  <a:pt x="5237331" y="2651"/>
                  <a:pt x="6826164" y="2651"/>
                  <a:pt x="8414870" y="2651"/>
                </a:cubicBezTo>
                <a:lnTo>
                  <a:pt x="8414870" y="686180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 name="Google Shape;195;p7"/>
          <p:cNvSpPr/>
          <p:nvPr/>
        </p:nvSpPr>
        <p:spPr>
          <a:xfrm>
            <a:off x="17983409" y="654876"/>
            <a:ext cx="2727559" cy="1795509"/>
          </a:xfrm>
          <a:custGeom>
            <a:avLst/>
            <a:gdLst/>
            <a:ahLst/>
            <a:cxnLst/>
            <a:rect l="l" t="t" r="r" b="b"/>
            <a:pathLst>
              <a:path w="2727559" h="1795509" extrusionOk="0">
                <a:moveTo>
                  <a:pt x="1467056" y="1472995"/>
                </a:moveTo>
                <a:cubicBezTo>
                  <a:pt x="1561689" y="1351671"/>
                  <a:pt x="1557858" y="1153466"/>
                  <a:pt x="1688760" y="1068156"/>
                </a:cubicBezTo>
                <a:cubicBezTo>
                  <a:pt x="1827964" y="977610"/>
                  <a:pt x="2050689" y="1055257"/>
                  <a:pt x="2237656" y="1054746"/>
                </a:cubicBezTo>
                <a:cubicBezTo>
                  <a:pt x="2575830" y="1053852"/>
                  <a:pt x="2799195" y="745306"/>
                  <a:pt x="2706477" y="407259"/>
                </a:cubicBezTo>
                <a:cubicBezTo>
                  <a:pt x="2680041" y="310711"/>
                  <a:pt x="2629340" y="211480"/>
                  <a:pt x="2548756" y="135876"/>
                </a:cubicBezTo>
                <a:cubicBezTo>
                  <a:pt x="2379286" y="-22994"/>
                  <a:pt x="2131018" y="-29252"/>
                  <a:pt x="1964612" y="48906"/>
                </a:cubicBezTo>
                <a:cubicBezTo>
                  <a:pt x="1798207" y="126937"/>
                  <a:pt x="1684418" y="269333"/>
                  <a:pt x="1539468" y="374821"/>
                </a:cubicBezTo>
                <a:cubicBezTo>
                  <a:pt x="1104872" y="691029"/>
                  <a:pt x="898877" y="542503"/>
                  <a:pt x="395957" y="940702"/>
                </a:cubicBezTo>
                <a:cubicBezTo>
                  <a:pt x="135685" y="1146697"/>
                  <a:pt x="-70822" y="1422677"/>
                  <a:pt x="23045" y="1604280"/>
                </a:cubicBezTo>
                <a:cubicBezTo>
                  <a:pt x="33900" y="1625225"/>
                  <a:pt x="54589" y="1661749"/>
                  <a:pt x="91753" y="1691761"/>
                </a:cubicBezTo>
                <a:cubicBezTo>
                  <a:pt x="225465" y="1799293"/>
                  <a:pt x="410516" y="1827133"/>
                  <a:pt x="524049" y="1756893"/>
                </a:cubicBezTo>
                <a:cubicBezTo>
                  <a:pt x="606933" y="1705554"/>
                  <a:pt x="648694" y="1612581"/>
                  <a:pt x="717529" y="1545789"/>
                </a:cubicBezTo>
                <a:cubicBezTo>
                  <a:pt x="918544" y="1351032"/>
                  <a:pt x="1256847" y="1742079"/>
                  <a:pt x="1467056" y="1472995"/>
                </a:cubicBezTo>
                <a:close/>
              </a:path>
            </a:pathLst>
          </a:custGeom>
          <a:solidFill>
            <a:srgbClr val="F9DE6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4" name="Google Shape;196;p7"/>
          <p:cNvGrpSpPr/>
          <p:nvPr/>
        </p:nvGrpSpPr>
        <p:grpSpPr>
          <a:xfrm>
            <a:off x="284676" y="4140060"/>
            <a:ext cx="2821484" cy="2160079"/>
            <a:chOff x="5353561" y="990453"/>
            <a:chExt cx="2821484" cy="2160079"/>
          </a:xfrm>
        </p:grpSpPr>
        <p:sp>
          <p:nvSpPr>
            <p:cNvPr id="5" name="Google Shape;197;p7"/>
            <p:cNvSpPr/>
            <p:nvPr/>
          </p:nvSpPr>
          <p:spPr>
            <a:xfrm>
              <a:off x="5970411" y="1110444"/>
              <a:ext cx="2204634" cy="2040088"/>
            </a:xfrm>
            <a:custGeom>
              <a:avLst/>
              <a:gdLst/>
              <a:ahLst/>
              <a:cxnLst/>
              <a:rect l="l" t="t" r="r" b="b"/>
              <a:pathLst>
                <a:path w="2204634" h="2040088" extrusionOk="0">
                  <a:moveTo>
                    <a:pt x="1863503" y="2038235"/>
                  </a:moveTo>
                  <a:cubicBezTo>
                    <a:pt x="1961456" y="2043598"/>
                    <a:pt x="2072308" y="2041683"/>
                    <a:pt x="2140505" y="1971187"/>
                  </a:cubicBezTo>
                  <a:cubicBezTo>
                    <a:pt x="2198357" y="1911547"/>
                    <a:pt x="2207169" y="1820362"/>
                    <a:pt x="2204104" y="1737351"/>
                  </a:cubicBezTo>
                  <a:cubicBezTo>
                    <a:pt x="2184181" y="1195224"/>
                    <a:pt x="1805012" y="732277"/>
                    <a:pt x="1385741" y="387972"/>
                  </a:cubicBezTo>
                  <a:cubicBezTo>
                    <a:pt x="1153310" y="197047"/>
                    <a:pt x="886780" y="22468"/>
                    <a:pt x="586791" y="757"/>
                  </a:cubicBezTo>
                  <a:cubicBezTo>
                    <a:pt x="556396" y="-1414"/>
                    <a:pt x="521531" y="-265"/>
                    <a:pt x="501353" y="22723"/>
                  </a:cubicBezTo>
                  <a:cubicBezTo>
                    <a:pt x="485389" y="40986"/>
                    <a:pt x="483985" y="67422"/>
                    <a:pt x="483857" y="91686"/>
                  </a:cubicBezTo>
                  <a:cubicBezTo>
                    <a:pt x="483218" y="305217"/>
                    <a:pt x="523702" y="518875"/>
                    <a:pt x="602371" y="717335"/>
                  </a:cubicBezTo>
                  <a:cubicBezTo>
                    <a:pt x="542476" y="723465"/>
                    <a:pt x="439542" y="734065"/>
                    <a:pt x="308384" y="748113"/>
                  </a:cubicBezTo>
                  <a:cubicBezTo>
                    <a:pt x="187443" y="761012"/>
                    <a:pt x="126526" y="768164"/>
                    <a:pt x="108519" y="803156"/>
                  </a:cubicBezTo>
                  <a:cubicBezTo>
                    <a:pt x="94343" y="830486"/>
                    <a:pt x="100473" y="872119"/>
                    <a:pt x="178503" y="987952"/>
                  </a:cubicBezTo>
                  <a:cubicBezTo>
                    <a:pt x="229843" y="1064067"/>
                    <a:pt x="311321" y="1170959"/>
                    <a:pt x="435200" y="1285515"/>
                  </a:cubicBezTo>
                  <a:cubicBezTo>
                    <a:pt x="123078" y="1327276"/>
                    <a:pt x="9544" y="1388193"/>
                    <a:pt x="604" y="1453453"/>
                  </a:cubicBezTo>
                  <a:cubicBezTo>
                    <a:pt x="-19446" y="1598275"/>
                    <a:pt x="464317" y="1801717"/>
                    <a:pt x="738893" y="1869786"/>
                  </a:cubicBezTo>
                  <a:cubicBezTo>
                    <a:pt x="1107335" y="1961226"/>
                    <a:pt x="1484461" y="2017801"/>
                    <a:pt x="1863503" y="2038235"/>
                  </a:cubicBezTo>
                  <a:close/>
                </a:path>
              </a:pathLst>
            </a:custGeom>
            <a:solidFill>
              <a:srgbClr val="ABC3E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 name="Google Shape;198;p7"/>
            <p:cNvSpPr/>
            <p:nvPr/>
          </p:nvSpPr>
          <p:spPr>
            <a:xfrm>
              <a:off x="5972058" y="990453"/>
              <a:ext cx="321915" cy="298066"/>
            </a:xfrm>
            <a:custGeom>
              <a:avLst/>
              <a:gdLst/>
              <a:ahLst/>
              <a:cxnLst/>
              <a:rect l="l" t="t" r="r" b="b"/>
              <a:pathLst>
                <a:path w="321915" h="298066" extrusionOk="0">
                  <a:moveTo>
                    <a:pt x="309419" y="90353"/>
                  </a:moveTo>
                  <a:cubicBezTo>
                    <a:pt x="281962" y="27392"/>
                    <a:pt x="214914" y="-3514"/>
                    <a:pt x="159233" y="317"/>
                  </a:cubicBezTo>
                  <a:cubicBezTo>
                    <a:pt x="124624" y="2744"/>
                    <a:pt x="99848" y="18069"/>
                    <a:pt x="85289" y="27264"/>
                  </a:cubicBezTo>
                  <a:cubicBezTo>
                    <a:pt x="64345" y="40290"/>
                    <a:pt x="11218" y="73495"/>
                    <a:pt x="1512" y="136839"/>
                  </a:cubicBezTo>
                  <a:cubicBezTo>
                    <a:pt x="-6917" y="191882"/>
                    <a:pt x="20668" y="248840"/>
                    <a:pt x="65111" y="277702"/>
                  </a:cubicBezTo>
                  <a:cubicBezTo>
                    <a:pt x="121176" y="313972"/>
                    <a:pt x="185030" y="293283"/>
                    <a:pt x="224237" y="280512"/>
                  </a:cubicBezTo>
                  <a:cubicBezTo>
                    <a:pt x="247225" y="273105"/>
                    <a:pt x="265232" y="267230"/>
                    <a:pt x="282600" y="250756"/>
                  </a:cubicBezTo>
                  <a:cubicBezTo>
                    <a:pt x="322190" y="213464"/>
                    <a:pt x="333301" y="145395"/>
                    <a:pt x="309419" y="90353"/>
                  </a:cubicBezTo>
                  <a:close/>
                </a:path>
              </a:pathLst>
            </a:custGeom>
            <a:solidFill>
              <a:srgbClr val="FFE0D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 name="Google Shape;199;p7"/>
            <p:cNvSpPr/>
            <p:nvPr/>
          </p:nvSpPr>
          <p:spPr>
            <a:xfrm>
              <a:off x="5603105" y="1556462"/>
              <a:ext cx="321915" cy="298066"/>
            </a:xfrm>
            <a:custGeom>
              <a:avLst/>
              <a:gdLst/>
              <a:ahLst/>
              <a:cxnLst/>
              <a:rect l="l" t="t" r="r" b="b"/>
              <a:pathLst>
                <a:path w="321915" h="298066" extrusionOk="0">
                  <a:moveTo>
                    <a:pt x="309419" y="90353"/>
                  </a:moveTo>
                  <a:cubicBezTo>
                    <a:pt x="281962" y="27392"/>
                    <a:pt x="214914" y="-3514"/>
                    <a:pt x="159233" y="317"/>
                  </a:cubicBezTo>
                  <a:cubicBezTo>
                    <a:pt x="124624" y="2744"/>
                    <a:pt x="99848" y="18069"/>
                    <a:pt x="85289" y="27264"/>
                  </a:cubicBezTo>
                  <a:cubicBezTo>
                    <a:pt x="64345" y="40290"/>
                    <a:pt x="11218" y="73495"/>
                    <a:pt x="1512" y="136839"/>
                  </a:cubicBezTo>
                  <a:cubicBezTo>
                    <a:pt x="-6917" y="191882"/>
                    <a:pt x="20668" y="248840"/>
                    <a:pt x="65111" y="277702"/>
                  </a:cubicBezTo>
                  <a:cubicBezTo>
                    <a:pt x="121176" y="313972"/>
                    <a:pt x="185030" y="293283"/>
                    <a:pt x="224237" y="280512"/>
                  </a:cubicBezTo>
                  <a:cubicBezTo>
                    <a:pt x="247225" y="273105"/>
                    <a:pt x="265232" y="267230"/>
                    <a:pt x="282600" y="250756"/>
                  </a:cubicBezTo>
                  <a:cubicBezTo>
                    <a:pt x="322190" y="213337"/>
                    <a:pt x="333301" y="145268"/>
                    <a:pt x="309419" y="90353"/>
                  </a:cubicBezTo>
                  <a:close/>
                </a:path>
              </a:pathLst>
            </a:custGeom>
            <a:solidFill>
              <a:srgbClr val="FFE0D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 name="Google Shape;200;p7"/>
            <p:cNvSpPr/>
            <p:nvPr/>
          </p:nvSpPr>
          <p:spPr>
            <a:xfrm>
              <a:off x="5353561" y="2095651"/>
              <a:ext cx="321915" cy="298066"/>
            </a:xfrm>
            <a:custGeom>
              <a:avLst/>
              <a:gdLst/>
              <a:ahLst/>
              <a:cxnLst/>
              <a:rect l="l" t="t" r="r" b="b"/>
              <a:pathLst>
                <a:path w="321915" h="298066" extrusionOk="0">
                  <a:moveTo>
                    <a:pt x="309419" y="90353"/>
                  </a:moveTo>
                  <a:cubicBezTo>
                    <a:pt x="281962" y="27392"/>
                    <a:pt x="214914" y="-3514"/>
                    <a:pt x="159233" y="317"/>
                  </a:cubicBezTo>
                  <a:cubicBezTo>
                    <a:pt x="124624" y="2744"/>
                    <a:pt x="99848" y="18069"/>
                    <a:pt x="85289" y="27264"/>
                  </a:cubicBezTo>
                  <a:cubicBezTo>
                    <a:pt x="64345" y="40290"/>
                    <a:pt x="11218" y="73495"/>
                    <a:pt x="1512" y="136839"/>
                  </a:cubicBezTo>
                  <a:cubicBezTo>
                    <a:pt x="-6917" y="191882"/>
                    <a:pt x="20668" y="248840"/>
                    <a:pt x="65111" y="277702"/>
                  </a:cubicBezTo>
                  <a:cubicBezTo>
                    <a:pt x="121176" y="313972"/>
                    <a:pt x="185030" y="293283"/>
                    <a:pt x="224237" y="280512"/>
                  </a:cubicBezTo>
                  <a:cubicBezTo>
                    <a:pt x="247225" y="273105"/>
                    <a:pt x="265232" y="267230"/>
                    <a:pt x="282600" y="250756"/>
                  </a:cubicBezTo>
                  <a:cubicBezTo>
                    <a:pt x="322190" y="213465"/>
                    <a:pt x="333301" y="145268"/>
                    <a:pt x="309419" y="90353"/>
                  </a:cubicBezTo>
                  <a:close/>
                </a:path>
              </a:pathLst>
            </a:custGeom>
            <a:solidFill>
              <a:srgbClr val="FFE0D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9" name="Google Shape;201;p7"/>
          <p:cNvSpPr/>
          <p:nvPr/>
        </p:nvSpPr>
        <p:spPr>
          <a:xfrm>
            <a:off x="6298626" y="10218557"/>
            <a:ext cx="2331463" cy="2409809"/>
          </a:xfrm>
          <a:custGeom>
            <a:avLst/>
            <a:gdLst/>
            <a:ahLst/>
            <a:cxnLst/>
            <a:rect l="l" t="t" r="r" b="b"/>
            <a:pathLst>
              <a:path w="2331463" h="2409809" extrusionOk="0">
                <a:moveTo>
                  <a:pt x="855781" y="580926"/>
                </a:moveTo>
                <a:cubicBezTo>
                  <a:pt x="765873" y="518348"/>
                  <a:pt x="755784" y="479907"/>
                  <a:pt x="690014" y="460113"/>
                </a:cubicBezTo>
                <a:cubicBezTo>
                  <a:pt x="626287" y="440956"/>
                  <a:pt x="551066" y="461772"/>
                  <a:pt x="524630" y="524223"/>
                </a:cubicBezTo>
                <a:cubicBezTo>
                  <a:pt x="495640" y="592675"/>
                  <a:pt x="533697" y="678496"/>
                  <a:pt x="581588" y="740179"/>
                </a:cubicBezTo>
                <a:cubicBezTo>
                  <a:pt x="629479" y="801863"/>
                  <a:pt x="689503" y="856139"/>
                  <a:pt x="716960" y="930211"/>
                </a:cubicBezTo>
                <a:cubicBezTo>
                  <a:pt x="744418" y="1004283"/>
                  <a:pt x="717088" y="1106450"/>
                  <a:pt x="646465" y="1109898"/>
                </a:cubicBezTo>
                <a:cubicBezTo>
                  <a:pt x="608024" y="1111814"/>
                  <a:pt x="572138" y="1084356"/>
                  <a:pt x="537401" y="1062646"/>
                </a:cubicBezTo>
                <a:cubicBezTo>
                  <a:pt x="415183" y="986148"/>
                  <a:pt x="265890" y="970312"/>
                  <a:pt x="141629" y="1020629"/>
                </a:cubicBezTo>
                <a:cubicBezTo>
                  <a:pt x="45464" y="1059581"/>
                  <a:pt x="-40868" y="1182182"/>
                  <a:pt x="20688" y="1281157"/>
                </a:cubicBezTo>
                <a:cubicBezTo>
                  <a:pt x="77774" y="1372852"/>
                  <a:pt x="198843" y="1353185"/>
                  <a:pt x="294753" y="1340414"/>
                </a:cubicBezTo>
                <a:cubicBezTo>
                  <a:pt x="390663" y="1327643"/>
                  <a:pt x="528461" y="1377705"/>
                  <a:pt x="519394" y="1483321"/>
                </a:cubicBezTo>
                <a:cubicBezTo>
                  <a:pt x="515946" y="1523805"/>
                  <a:pt x="489382" y="1554966"/>
                  <a:pt x="463201" y="1582040"/>
                </a:cubicBezTo>
                <a:cubicBezTo>
                  <a:pt x="361672" y="1687273"/>
                  <a:pt x="244435" y="1780629"/>
                  <a:pt x="179303" y="1917278"/>
                </a:cubicBezTo>
                <a:cubicBezTo>
                  <a:pt x="114044" y="2053927"/>
                  <a:pt x="120685" y="2253920"/>
                  <a:pt x="240348" y="2355194"/>
                </a:cubicBezTo>
                <a:cubicBezTo>
                  <a:pt x="370740" y="2465535"/>
                  <a:pt x="561027" y="2395678"/>
                  <a:pt x="652084" y="2261455"/>
                </a:cubicBezTo>
                <a:cubicBezTo>
                  <a:pt x="743141" y="2127360"/>
                  <a:pt x="765618" y="1950227"/>
                  <a:pt x="803547" y="1785099"/>
                </a:cubicBezTo>
                <a:cubicBezTo>
                  <a:pt x="833559" y="1654324"/>
                  <a:pt x="921296" y="1501200"/>
                  <a:pt x="1043003" y="1546410"/>
                </a:cubicBezTo>
                <a:cubicBezTo>
                  <a:pt x="1225627" y="1614351"/>
                  <a:pt x="1158452" y="2007441"/>
                  <a:pt x="1345291" y="2052778"/>
                </a:cubicBezTo>
                <a:cubicBezTo>
                  <a:pt x="1435326" y="2074616"/>
                  <a:pt x="1509908" y="1978068"/>
                  <a:pt x="1517060" y="1879731"/>
                </a:cubicBezTo>
                <a:cubicBezTo>
                  <a:pt x="1524212" y="1781267"/>
                  <a:pt x="1486282" y="1682803"/>
                  <a:pt x="1460741" y="1585106"/>
                </a:cubicBezTo>
                <a:cubicBezTo>
                  <a:pt x="1418979" y="1425213"/>
                  <a:pt x="1452439" y="1201338"/>
                  <a:pt x="1600838" y="1201211"/>
                </a:cubicBezTo>
                <a:cubicBezTo>
                  <a:pt x="1702111" y="1201083"/>
                  <a:pt x="1798915" y="1316277"/>
                  <a:pt x="1894825" y="1288053"/>
                </a:cubicBezTo>
                <a:cubicBezTo>
                  <a:pt x="2011168" y="1253827"/>
                  <a:pt x="1989586" y="1060858"/>
                  <a:pt x="1921133" y="942854"/>
                </a:cubicBezTo>
                <a:cubicBezTo>
                  <a:pt x="1852681" y="824851"/>
                  <a:pt x="1755111" y="694204"/>
                  <a:pt x="1792657" y="569304"/>
                </a:cubicBezTo>
                <a:cubicBezTo>
                  <a:pt x="1793807" y="565473"/>
                  <a:pt x="1795084" y="562919"/>
                  <a:pt x="1797255" y="557682"/>
                </a:cubicBezTo>
                <a:cubicBezTo>
                  <a:pt x="1826373" y="488975"/>
                  <a:pt x="1884097" y="418479"/>
                  <a:pt x="2080898" y="329338"/>
                </a:cubicBezTo>
                <a:cubicBezTo>
                  <a:pt x="2142837" y="301242"/>
                  <a:pt x="2227253" y="267526"/>
                  <a:pt x="2331464" y="238409"/>
                </a:cubicBezTo>
                <a:cubicBezTo>
                  <a:pt x="2309370" y="179279"/>
                  <a:pt x="2287149" y="120022"/>
                  <a:pt x="2265055" y="60893"/>
                </a:cubicBezTo>
                <a:cubicBezTo>
                  <a:pt x="2104780" y="112998"/>
                  <a:pt x="2002612" y="160378"/>
                  <a:pt x="1938246" y="194988"/>
                </a:cubicBezTo>
                <a:cubicBezTo>
                  <a:pt x="1917174" y="206353"/>
                  <a:pt x="1838122" y="237642"/>
                  <a:pt x="1733400" y="278127"/>
                </a:cubicBezTo>
                <a:cubicBezTo>
                  <a:pt x="1706964" y="288343"/>
                  <a:pt x="1679634" y="298688"/>
                  <a:pt x="1650772" y="296389"/>
                </a:cubicBezTo>
                <a:cubicBezTo>
                  <a:pt x="1520381" y="285789"/>
                  <a:pt x="1486538" y="55145"/>
                  <a:pt x="1360744" y="6361"/>
                </a:cubicBezTo>
                <a:cubicBezTo>
                  <a:pt x="1293569" y="-19692"/>
                  <a:pt x="1205960" y="38288"/>
                  <a:pt x="1178247" y="107506"/>
                </a:cubicBezTo>
                <a:cubicBezTo>
                  <a:pt x="1124992" y="240324"/>
                  <a:pt x="1309022" y="391915"/>
                  <a:pt x="1253340" y="550914"/>
                </a:cubicBezTo>
                <a:cubicBezTo>
                  <a:pt x="1234056" y="606084"/>
                  <a:pt x="1192423" y="643375"/>
                  <a:pt x="1154110" y="660105"/>
                </a:cubicBezTo>
                <a:cubicBezTo>
                  <a:pt x="1041215" y="710040"/>
                  <a:pt x="896264" y="609022"/>
                  <a:pt x="855781" y="580926"/>
                </a:cubicBezTo>
                <a:close/>
              </a:path>
            </a:pathLst>
          </a:custGeom>
          <a:solidFill>
            <a:srgbClr val="80CF9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 name="Google Shape;202;p7"/>
          <p:cNvSpPr/>
          <p:nvPr/>
        </p:nvSpPr>
        <p:spPr>
          <a:xfrm rot="-2876066">
            <a:off x="3164050" y="5261899"/>
            <a:ext cx="1168831" cy="1067171"/>
          </a:xfrm>
          <a:custGeom>
            <a:avLst/>
            <a:gdLst/>
            <a:ahLst/>
            <a:cxnLst/>
            <a:rect l="l" t="t" r="r" b="b"/>
            <a:pathLst>
              <a:path w="1168831" h="1067171" extrusionOk="0">
                <a:moveTo>
                  <a:pt x="1168831" y="533586"/>
                </a:moveTo>
                <a:cubicBezTo>
                  <a:pt x="1168831" y="828277"/>
                  <a:pt x="907179" y="1067171"/>
                  <a:pt x="584415" y="1067171"/>
                </a:cubicBezTo>
                <a:cubicBezTo>
                  <a:pt x="261652" y="1067171"/>
                  <a:pt x="0" y="828277"/>
                  <a:pt x="0" y="533586"/>
                </a:cubicBezTo>
                <a:cubicBezTo>
                  <a:pt x="0" y="238894"/>
                  <a:pt x="261652" y="0"/>
                  <a:pt x="584415" y="0"/>
                </a:cubicBezTo>
                <a:cubicBezTo>
                  <a:pt x="907179" y="0"/>
                  <a:pt x="1168831" y="238894"/>
                  <a:pt x="1168831" y="533586"/>
                </a:cubicBezTo>
                <a:close/>
              </a:path>
            </a:pathLst>
          </a:custGeom>
          <a:solidFill>
            <a:srgbClr val="FFE0D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 name="Google Shape;203;p7"/>
          <p:cNvSpPr/>
          <p:nvPr/>
        </p:nvSpPr>
        <p:spPr>
          <a:xfrm>
            <a:off x="5298081" y="1222685"/>
            <a:ext cx="6625019" cy="923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400" b="1" cap="none">
                <a:solidFill>
                  <a:schemeClr val="accent6">
                    <a:lumMod val="50000"/>
                  </a:schemeClr>
                </a:solidFill>
                <a:latin typeface="UTM Davida" panose="02040603050506020204" pitchFamily="18" charset="0"/>
                <a:ea typeface="Calibri"/>
                <a:cs typeface="Calibri"/>
                <a:sym typeface="Calibri"/>
              </a:rPr>
              <a:t>Cùng luyện viết</a:t>
            </a:r>
            <a:endParaRPr sz="5400" b="1" cap="none">
              <a:solidFill>
                <a:schemeClr val="accent6">
                  <a:lumMod val="50000"/>
                </a:schemeClr>
              </a:solidFill>
              <a:latin typeface="UTM Davida" panose="02040603050506020204" pitchFamily="18" charset="0"/>
              <a:ea typeface="Calibri"/>
              <a:cs typeface="Calibri"/>
              <a:sym typeface="Calibri"/>
            </a:endParaRPr>
          </a:p>
        </p:txBody>
      </p:sp>
      <p:sp>
        <p:nvSpPr>
          <p:cNvPr id="12" name="Google Shape;204;p7" descr="Công Cụ] Những Trang Fanpage Dân Content Cần Follow Ngay - YBOX"/>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3" name="Google Shape;205;p7"/>
          <p:cNvPicPr preferRelativeResize="0"/>
          <p:nvPr/>
        </p:nvPicPr>
        <p:blipFill rotWithShape="1">
          <a:blip r:embed="rId4">
            <a:alphaModFix/>
          </a:blip>
          <a:srcRect/>
          <a:stretch/>
        </p:blipFill>
        <p:spPr>
          <a:xfrm>
            <a:off x="6096000" y="2689481"/>
            <a:ext cx="5509039" cy="3454721"/>
          </a:xfrm>
          <a:prstGeom prst="rect">
            <a:avLst/>
          </a:prstGeom>
          <a:noFill/>
          <a:ln>
            <a:noFill/>
          </a:ln>
        </p:spPr>
      </p:pic>
      <p:grpSp>
        <p:nvGrpSpPr>
          <p:cNvPr id="14" name="Google Shape;196;p7"/>
          <p:cNvGrpSpPr/>
          <p:nvPr/>
        </p:nvGrpSpPr>
        <p:grpSpPr>
          <a:xfrm flipH="1">
            <a:off x="2855129" y="3226059"/>
            <a:ext cx="2163720" cy="2168232"/>
            <a:chOff x="5353561" y="990453"/>
            <a:chExt cx="2821484" cy="2160079"/>
          </a:xfrm>
        </p:grpSpPr>
        <p:sp>
          <p:nvSpPr>
            <p:cNvPr id="15" name="Google Shape;197;p7"/>
            <p:cNvSpPr/>
            <p:nvPr/>
          </p:nvSpPr>
          <p:spPr>
            <a:xfrm>
              <a:off x="5970411" y="1110444"/>
              <a:ext cx="2204634" cy="2040088"/>
            </a:xfrm>
            <a:custGeom>
              <a:avLst/>
              <a:gdLst/>
              <a:ahLst/>
              <a:cxnLst/>
              <a:rect l="l" t="t" r="r" b="b"/>
              <a:pathLst>
                <a:path w="2204634" h="2040088" extrusionOk="0">
                  <a:moveTo>
                    <a:pt x="1863503" y="2038235"/>
                  </a:moveTo>
                  <a:cubicBezTo>
                    <a:pt x="1961456" y="2043598"/>
                    <a:pt x="2072308" y="2041683"/>
                    <a:pt x="2140505" y="1971187"/>
                  </a:cubicBezTo>
                  <a:cubicBezTo>
                    <a:pt x="2198357" y="1911547"/>
                    <a:pt x="2207169" y="1820362"/>
                    <a:pt x="2204104" y="1737351"/>
                  </a:cubicBezTo>
                  <a:cubicBezTo>
                    <a:pt x="2184181" y="1195224"/>
                    <a:pt x="1805012" y="732277"/>
                    <a:pt x="1385741" y="387972"/>
                  </a:cubicBezTo>
                  <a:cubicBezTo>
                    <a:pt x="1153310" y="197047"/>
                    <a:pt x="886780" y="22468"/>
                    <a:pt x="586791" y="757"/>
                  </a:cubicBezTo>
                  <a:cubicBezTo>
                    <a:pt x="556396" y="-1414"/>
                    <a:pt x="521531" y="-265"/>
                    <a:pt x="501353" y="22723"/>
                  </a:cubicBezTo>
                  <a:cubicBezTo>
                    <a:pt x="485389" y="40986"/>
                    <a:pt x="483985" y="67422"/>
                    <a:pt x="483857" y="91686"/>
                  </a:cubicBezTo>
                  <a:cubicBezTo>
                    <a:pt x="483218" y="305217"/>
                    <a:pt x="523702" y="518875"/>
                    <a:pt x="602371" y="717335"/>
                  </a:cubicBezTo>
                  <a:cubicBezTo>
                    <a:pt x="542476" y="723465"/>
                    <a:pt x="439542" y="734065"/>
                    <a:pt x="308384" y="748113"/>
                  </a:cubicBezTo>
                  <a:cubicBezTo>
                    <a:pt x="187443" y="761012"/>
                    <a:pt x="126526" y="768164"/>
                    <a:pt x="108519" y="803156"/>
                  </a:cubicBezTo>
                  <a:cubicBezTo>
                    <a:pt x="94343" y="830486"/>
                    <a:pt x="100473" y="872119"/>
                    <a:pt x="178503" y="987952"/>
                  </a:cubicBezTo>
                  <a:cubicBezTo>
                    <a:pt x="229843" y="1064067"/>
                    <a:pt x="311321" y="1170959"/>
                    <a:pt x="435200" y="1285515"/>
                  </a:cubicBezTo>
                  <a:cubicBezTo>
                    <a:pt x="123078" y="1327276"/>
                    <a:pt x="9544" y="1388193"/>
                    <a:pt x="604" y="1453453"/>
                  </a:cubicBezTo>
                  <a:cubicBezTo>
                    <a:pt x="-19446" y="1598275"/>
                    <a:pt x="464317" y="1801717"/>
                    <a:pt x="738893" y="1869786"/>
                  </a:cubicBezTo>
                  <a:cubicBezTo>
                    <a:pt x="1107335" y="1961226"/>
                    <a:pt x="1484461" y="2017801"/>
                    <a:pt x="1863503" y="2038235"/>
                  </a:cubicBezTo>
                  <a:close/>
                </a:path>
              </a:pathLst>
            </a:custGeom>
            <a:solidFill>
              <a:srgbClr val="ABC3E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 name="Google Shape;198;p7"/>
            <p:cNvSpPr/>
            <p:nvPr/>
          </p:nvSpPr>
          <p:spPr>
            <a:xfrm>
              <a:off x="5972058" y="990453"/>
              <a:ext cx="321915" cy="298066"/>
            </a:xfrm>
            <a:custGeom>
              <a:avLst/>
              <a:gdLst/>
              <a:ahLst/>
              <a:cxnLst/>
              <a:rect l="l" t="t" r="r" b="b"/>
              <a:pathLst>
                <a:path w="321915" h="298066" extrusionOk="0">
                  <a:moveTo>
                    <a:pt x="309419" y="90353"/>
                  </a:moveTo>
                  <a:cubicBezTo>
                    <a:pt x="281962" y="27392"/>
                    <a:pt x="214914" y="-3514"/>
                    <a:pt x="159233" y="317"/>
                  </a:cubicBezTo>
                  <a:cubicBezTo>
                    <a:pt x="124624" y="2744"/>
                    <a:pt x="99848" y="18069"/>
                    <a:pt x="85289" y="27264"/>
                  </a:cubicBezTo>
                  <a:cubicBezTo>
                    <a:pt x="64345" y="40290"/>
                    <a:pt x="11218" y="73495"/>
                    <a:pt x="1512" y="136839"/>
                  </a:cubicBezTo>
                  <a:cubicBezTo>
                    <a:pt x="-6917" y="191882"/>
                    <a:pt x="20668" y="248840"/>
                    <a:pt x="65111" y="277702"/>
                  </a:cubicBezTo>
                  <a:cubicBezTo>
                    <a:pt x="121176" y="313972"/>
                    <a:pt x="185030" y="293283"/>
                    <a:pt x="224237" y="280512"/>
                  </a:cubicBezTo>
                  <a:cubicBezTo>
                    <a:pt x="247225" y="273105"/>
                    <a:pt x="265232" y="267230"/>
                    <a:pt x="282600" y="250756"/>
                  </a:cubicBezTo>
                  <a:cubicBezTo>
                    <a:pt x="322190" y="213464"/>
                    <a:pt x="333301" y="145395"/>
                    <a:pt x="309419" y="90353"/>
                  </a:cubicBezTo>
                  <a:close/>
                </a:path>
              </a:pathLst>
            </a:custGeom>
            <a:solidFill>
              <a:srgbClr val="FFE0D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 name="Google Shape;199;p7"/>
            <p:cNvSpPr/>
            <p:nvPr/>
          </p:nvSpPr>
          <p:spPr>
            <a:xfrm>
              <a:off x="5603105" y="1556462"/>
              <a:ext cx="321915" cy="298066"/>
            </a:xfrm>
            <a:custGeom>
              <a:avLst/>
              <a:gdLst/>
              <a:ahLst/>
              <a:cxnLst/>
              <a:rect l="l" t="t" r="r" b="b"/>
              <a:pathLst>
                <a:path w="321915" h="298066" extrusionOk="0">
                  <a:moveTo>
                    <a:pt x="309419" y="90353"/>
                  </a:moveTo>
                  <a:cubicBezTo>
                    <a:pt x="281962" y="27392"/>
                    <a:pt x="214914" y="-3514"/>
                    <a:pt x="159233" y="317"/>
                  </a:cubicBezTo>
                  <a:cubicBezTo>
                    <a:pt x="124624" y="2744"/>
                    <a:pt x="99848" y="18069"/>
                    <a:pt x="85289" y="27264"/>
                  </a:cubicBezTo>
                  <a:cubicBezTo>
                    <a:pt x="64345" y="40290"/>
                    <a:pt x="11218" y="73495"/>
                    <a:pt x="1512" y="136839"/>
                  </a:cubicBezTo>
                  <a:cubicBezTo>
                    <a:pt x="-6917" y="191882"/>
                    <a:pt x="20668" y="248840"/>
                    <a:pt x="65111" y="277702"/>
                  </a:cubicBezTo>
                  <a:cubicBezTo>
                    <a:pt x="121176" y="313972"/>
                    <a:pt x="185030" y="293283"/>
                    <a:pt x="224237" y="280512"/>
                  </a:cubicBezTo>
                  <a:cubicBezTo>
                    <a:pt x="247225" y="273105"/>
                    <a:pt x="265232" y="267230"/>
                    <a:pt x="282600" y="250756"/>
                  </a:cubicBezTo>
                  <a:cubicBezTo>
                    <a:pt x="322190" y="213337"/>
                    <a:pt x="333301" y="145268"/>
                    <a:pt x="309419" y="90353"/>
                  </a:cubicBezTo>
                  <a:close/>
                </a:path>
              </a:pathLst>
            </a:custGeom>
            <a:solidFill>
              <a:srgbClr val="FFE0D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 name="Google Shape;200;p7"/>
            <p:cNvSpPr/>
            <p:nvPr/>
          </p:nvSpPr>
          <p:spPr>
            <a:xfrm>
              <a:off x="5353561" y="2095651"/>
              <a:ext cx="321915" cy="298066"/>
            </a:xfrm>
            <a:custGeom>
              <a:avLst/>
              <a:gdLst/>
              <a:ahLst/>
              <a:cxnLst/>
              <a:rect l="l" t="t" r="r" b="b"/>
              <a:pathLst>
                <a:path w="321915" h="298066" extrusionOk="0">
                  <a:moveTo>
                    <a:pt x="309419" y="90353"/>
                  </a:moveTo>
                  <a:cubicBezTo>
                    <a:pt x="281962" y="27392"/>
                    <a:pt x="214914" y="-3514"/>
                    <a:pt x="159233" y="317"/>
                  </a:cubicBezTo>
                  <a:cubicBezTo>
                    <a:pt x="124624" y="2744"/>
                    <a:pt x="99848" y="18069"/>
                    <a:pt x="85289" y="27264"/>
                  </a:cubicBezTo>
                  <a:cubicBezTo>
                    <a:pt x="64345" y="40290"/>
                    <a:pt x="11218" y="73495"/>
                    <a:pt x="1512" y="136839"/>
                  </a:cubicBezTo>
                  <a:cubicBezTo>
                    <a:pt x="-6917" y="191882"/>
                    <a:pt x="20668" y="248840"/>
                    <a:pt x="65111" y="277702"/>
                  </a:cubicBezTo>
                  <a:cubicBezTo>
                    <a:pt x="121176" y="313972"/>
                    <a:pt x="185030" y="293283"/>
                    <a:pt x="224237" y="280512"/>
                  </a:cubicBezTo>
                  <a:cubicBezTo>
                    <a:pt x="247225" y="273105"/>
                    <a:pt x="265232" y="267230"/>
                    <a:pt x="282600" y="250756"/>
                  </a:cubicBezTo>
                  <a:cubicBezTo>
                    <a:pt x="322190" y="213465"/>
                    <a:pt x="333301" y="145268"/>
                    <a:pt x="309419" y="90353"/>
                  </a:cubicBezTo>
                  <a:close/>
                </a:path>
              </a:pathLst>
            </a:custGeom>
            <a:solidFill>
              <a:srgbClr val="FFE0D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pic>
        <p:nvPicPr>
          <p:cNvPr id="19" name="图片 5"/>
          <p:cNvPicPr>
            <a:picLocks noChangeAspect="1"/>
          </p:cNvPicPr>
          <p:nvPr/>
        </p:nvPicPr>
        <p:blipFill>
          <a:blip r:embed="rId5"/>
          <a:stretch>
            <a:fillRect/>
          </a:stretch>
        </p:blipFill>
        <p:spPr>
          <a:xfrm>
            <a:off x="534220" y="1268287"/>
            <a:ext cx="3529454" cy="5983528"/>
          </a:xfrm>
          <a:prstGeom prst="rect">
            <a:avLst/>
          </a:prstGeom>
        </p:spPr>
      </p:pic>
    </p:spTree>
    <p:extLst>
      <p:ext uri="{BB962C8B-B14F-4D97-AF65-F5344CB8AC3E}">
        <p14:creationId xmlns:p14="http://schemas.microsoft.com/office/powerpoint/2010/main" val="186869674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childTnLst>
                                </p:cTn>
                              </p:par>
                            </p:childTnLst>
                          </p:cTn>
                        </p:par>
                        <p:par>
                          <p:cTn id="8" fill="hold">
                            <p:stCondLst>
                              <p:cond delay="2000"/>
                            </p:stCondLst>
                            <p:childTnLst>
                              <p:par>
                                <p:cTn id="9" presetID="42"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1000"/>
                                        <p:tgtEl>
                                          <p:spTgt spid="19"/>
                                        </p:tgtEl>
                                      </p:cBhvr>
                                    </p:animEffect>
                                    <p:anim calcmode="lin" valueType="num">
                                      <p:cBhvr>
                                        <p:cTn id="12" dur="1000" fill="hold"/>
                                        <p:tgtEl>
                                          <p:spTgt spid="19"/>
                                        </p:tgtEl>
                                        <p:attrNameLst>
                                          <p:attrName>ppt_x</p:attrName>
                                        </p:attrNameLst>
                                      </p:cBhvr>
                                      <p:tavLst>
                                        <p:tav tm="0">
                                          <p:val>
                                            <p:strVal val="#ppt_x"/>
                                          </p:val>
                                        </p:tav>
                                        <p:tav tm="100000">
                                          <p:val>
                                            <p:strVal val="#ppt_x"/>
                                          </p:val>
                                        </p:tav>
                                      </p:tavLst>
                                    </p:anim>
                                    <p:anim calcmode="lin" valueType="num">
                                      <p:cBhvr>
                                        <p:cTn id="13"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90;p1"/>
          <p:cNvSpPr/>
          <p:nvPr/>
        </p:nvSpPr>
        <p:spPr>
          <a:xfrm>
            <a:off x="662111" y="464738"/>
            <a:ext cx="11153044" cy="6266410"/>
          </a:xfrm>
          <a:custGeom>
            <a:avLst/>
            <a:gdLst/>
            <a:ahLst/>
            <a:cxnLst/>
            <a:rect l="l" t="t" r="r" b="b"/>
            <a:pathLst>
              <a:path w="6021" h="4063" extrusionOk="0">
                <a:moveTo>
                  <a:pt x="6021" y="3021"/>
                </a:moveTo>
                <a:cubicBezTo>
                  <a:pt x="6021" y="3016"/>
                  <a:pt x="6020" y="3011"/>
                  <a:pt x="6019" y="3007"/>
                </a:cubicBezTo>
                <a:cubicBezTo>
                  <a:pt x="6019" y="3003"/>
                  <a:pt x="6018" y="2999"/>
                  <a:pt x="6017" y="2994"/>
                </a:cubicBezTo>
                <a:cubicBezTo>
                  <a:pt x="6016" y="2987"/>
                  <a:pt x="6015" y="2980"/>
                  <a:pt x="6013" y="2973"/>
                </a:cubicBezTo>
                <a:cubicBezTo>
                  <a:pt x="6011" y="2967"/>
                  <a:pt x="6011" y="2967"/>
                  <a:pt x="6011" y="2967"/>
                </a:cubicBezTo>
                <a:cubicBezTo>
                  <a:pt x="6010" y="2965"/>
                  <a:pt x="6010" y="2965"/>
                  <a:pt x="6010" y="2965"/>
                </a:cubicBezTo>
                <a:cubicBezTo>
                  <a:pt x="6009" y="2963"/>
                  <a:pt x="6009" y="2963"/>
                  <a:pt x="6009" y="2963"/>
                </a:cubicBezTo>
                <a:cubicBezTo>
                  <a:pt x="6009" y="2960"/>
                  <a:pt x="6008" y="2957"/>
                  <a:pt x="6007" y="2955"/>
                </a:cubicBezTo>
                <a:cubicBezTo>
                  <a:pt x="6005" y="2949"/>
                  <a:pt x="6003" y="2943"/>
                  <a:pt x="6001" y="2938"/>
                </a:cubicBezTo>
                <a:cubicBezTo>
                  <a:pt x="6000" y="2936"/>
                  <a:pt x="6000" y="2935"/>
                  <a:pt x="5999" y="2934"/>
                </a:cubicBezTo>
                <a:cubicBezTo>
                  <a:pt x="5998" y="2931"/>
                  <a:pt x="5998" y="2931"/>
                  <a:pt x="5998" y="2931"/>
                </a:cubicBezTo>
                <a:cubicBezTo>
                  <a:pt x="5995" y="2925"/>
                  <a:pt x="5995" y="2925"/>
                  <a:pt x="5995" y="2925"/>
                </a:cubicBezTo>
                <a:cubicBezTo>
                  <a:pt x="5994" y="2920"/>
                  <a:pt x="5991" y="2916"/>
                  <a:pt x="5990" y="2912"/>
                </a:cubicBezTo>
                <a:cubicBezTo>
                  <a:pt x="5988" y="2908"/>
                  <a:pt x="5986" y="2905"/>
                  <a:pt x="5985" y="2901"/>
                </a:cubicBezTo>
                <a:cubicBezTo>
                  <a:pt x="5982" y="2896"/>
                  <a:pt x="5982" y="2896"/>
                  <a:pt x="5982" y="2896"/>
                </a:cubicBezTo>
                <a:cubicBezTo>
                  <a:pt x="5980" y="2893"/>
                  <a:pt x="5980" y="2893"/>
                  <a:pt x="5980" y="2893"/>
                </a:cubicBezTo>
                <a:cubicBezTo>
                  <a:pt x="5979" y="2891"/>
                  <a:pt x="5979" y="2891"/>
                  <a:pt x="5979" y="2891"/>
                </a:cubicBezTo>
                <a:cubicBezTo>
                  <a:pt x="5978" y="2888"/>
                  <a:pt x="5976" y="2885"/>
                  <a:pt x="5974" y="2882"/>
                </a:cubicBezTo>
                <a:cubicBezTo>
                  <a:pt x="5971" y="2875"/>
                  <a:pt x="5968" y="2870"/>
                  <a:pt x="5965" y="2864"/>
                </a:cubicBezTo>
                <a:cubicBezTo>
                  <a:pt x="5952" y="2842"/>
                  <a:pt x="5940" y="2824"/>
                  <a:pt x="5922" y="2804"/>
                </a:cubicBezTo>
                <a:cubicBezTo>
                  <a:pt x="5901" y="2795"/>
                  <a:pt x="5901" y="2795"/>
                  <a:pt x="5901" y="2795"/>
                </a:cubicBezTo>
                <a:cubicBezTo>
                  <a:pt x="5898" y="2728"/>
                  <a:pt x="5886" y="2661"/>
                  <a:pt x="5872" y="2634"/>
                </a:cubicBezTo>
                <a:cubicBezTo>
                  <a:pt x="5859" y="2596"/>
                  <a:pt x="5901" y="2562"/>
                  <a:pt x="5919" y="2519"/>
                </a:cubicBezTo>
                <a:cubicBezTo>
                  <a:pt x="5888" y="2524"/>
                  <a:pt x="5893" y="2477"/>
                  <a:pt x="5862" y="2482"/>
                </a:cubicBezTo>
                <a:cubicBezTo>
                  <a:pt x="5865" y="2475"/>
                  <a:pt x="5849" y="2461"/>
                  <a:pt x="5828" y="2447"/>
                </a:cubicBezTo>
                <a:cubicBezTo>
                  <a:pt x="5825" y="2445"/>
                  <a:pt x="5822" y="2443"/>
                  <a:pt x="5819" y="2441"/>
                </a:cubicBezTo>
                <a:cubicBezTo>
                  <a:pt x="5817" y="2440"/>
                  <a:pt x="5819" y="2440"/>
                  <a:pt x="5819" y="2440"/>
                </a:cubicBezTo>
                <a:cubicBezTo>
                  <a:pt x="5820" y="2440"/>
                  <a:pt x="5820" y="2440"/>
                  <a:pt x="5820" y="2440"/>
                </a:cubicBezTo>
                <a:cubicBezTo>
                  <a:pt x="5822" y="2439"/>
                  <a:pt x="5823" y="2438"/>
                  <a:pt x="5825" y="2438"/>
                </a:cubicBezTo>
                <a:cubicBezTo>
                  <a:pt x="5825" y="2437"/>
                  <a:pt x="5824" y="2436"/>
                  <a:pt x="5824" y="2435"/>
                </a:cubicBezTo>
                <a:cubicBezTo>
                  <a:pt x="5824" y="2435"/>
                  <a:pt x="5823" y="2435"/>
                  <a:pt x="5823" y="2435"/>
                </a:cubicBezTo>
                <a:cubicBezTo>
                  <a:pt x="5823" y="2434"/>
                  <a:pt x="5823" y="2434"/>
                  <a:pt x="5823" y="2434"/>
                </a:cubicBezTo>
                <a:cubicBezTo>
                  <a:pt x="5822" y="2434"/>
                  <a:pt x="5822" y="2434"/>
                  <a:pt x="5822" y="2434"/>
                </a:cubicBezTo>
                <a:cubicBezTo>
                  <a:pt x="5822" y="2434"/>
                  <a:pt x="5819" y="2437"/>
                  <a:pt x="5814" y="2439"/>
                </a:cubicBezTo>
                <a:cubicBezTo>
                  <a:pt x="5813" y="2440"/>
                  <a:pt x="5812" y="2440"/>
                  <a:pt x="5811" y="2440"/>
                </a:cubicBezTo>
                <a:cubicBezTo>
                  <a:pt x="5808" y="2440"/>
                  <a:pt x="5806" y="2440"/>
                  <a:pt x="5803" y="2440"/>
                </a:cubicBezTo>
                <a:cubicBezTo>
                  <a:pt x="5798" y="2439"/>
                  <a:pt x="5792" y="2437"/>
                  <a:pt x="5786" y="2434"/>
                </a:cubicBezTo>
                <a:cubicBezTo>
                  <a:pt x="5777" y="2429"/>
                  <a:pt x="5769" y="2443"/>
                  <a:pt x="5762" y="2457"/>
                </a:cubicBezTo>
                <a:cubicBezTo>
                  <a:pt x="5769" y="2443"/>
                  <a:pt x="5769" y="2443"/>
                  <a:pt x="5777" y="2429"/>
                </a:cubicBezTo>
                <a:cubicBezTo>
                  <a:pt x="5774" y="2432"/>
                  <a:pt x="5772" y="2434"/>
                  <a:pt x="5769" y="2435"/>
                </a:cubicBezTo>
                <a:cubicBezTo>
                  <a:pt x="5766" y="2436"/>
                  <a:pt x="5763" y="2436"/>
                  <a:pt x="5760" y="2436"/>
                </a:cubicBezTo>
                <a:cubicBezTo>
                  <a:pt x="5755" y="2435"/>
                  <a:pt x="5750" y="2432"/>
                  <a:pt x="5746" y="2429"/>
                </a:cubicBezTo>
                <a:cubicBezTo>
                  <a:pt x="5736" y="2423"/>
                  <a:pt x="5728" y="2414"/>
                  <a:pt x="5718" y="2418"/>
                </a:cubicBezTo>
                <a:cubicBezTo>
                  <a:pt x="5725" y="2404"/>
                  <a:pt x="5725" y="2404"/>
                  <a:pt x="5733" y="2390"/>
                </a:cubicBezTo>
                <a:cubicBezTo>
                  <a:pt x="5730" y="2391"/>
                  <a:pt x="5728" y="2392"/>
                  <a:pt x="5725" y="2392"/>
                </a:cubicBezTo>
                <a:cubicBezTo>
                  <a:pt x="5722" y="2393"/>
                  <a:pt x="5719" y="2393"/>
                  <a:pt x="5717" y="2393"/>
                </a:cubicBezTo>
                <a:cubicBezTo>
                  <a:pt x="5711" y="2393"/>
                  <a:pt x="5706" y="2392"/>
                  <a:pt x="5701" y="2390"/>
                </a:cubicBezTo>
                <a:cubicBezTo>
                  <a:pt x="5699" y="2390"/>
                  <a:pt x="5696" y="2389"/>
                  <a:pt x="5694" y="2388"/>
                </a:cubicBezTo>
                <a:cubicBezTo>
                  <a:pt x="5692" y="2387"/>
                  <a:pt x="5689" y="2386"/>
                  <a:pt x="5687" y="2385"/>
                </a:cubicBezTo>
                <a:cubicBezTo>
                  <a:pt x="5682" y="2383"/>
                  <a:pt x="5677" y="2380"/>
                  <a:pt x="5672" y="2377"/>
                </a:cubicBezTo>
                <a:cubicBezTo>
                  <a:pt x="5662" y="2372"/>
                  <a:pt x="5652" y="2366"/>
                  <a:pt x="5642" y="2362"/>
                </a:cubicBezTo>
                <a:cubicBezTo>
                  <a:pt x="5633" y="2358"/>
                  <a:pt x="5623" y="2355"/>
                  <a:pt x="5612" y="2355"/>
                </a:cubicBezTo>
                <a:cubicBezTo>
                  <a:pt x="5619" y="2341"/>
                  <a:pt x="5619" y="2341"/>
                  <a:pt x="5625" y="2327"/>
                </a:cubicBezTo>
                <a:cubicBezTo>
                  <a:pt x="5622" y="2326"/>
                  <a:pt x="5620" y="2325"/>
                  <a:pt x="5618" y="2324"/>
                </a:cubicBezTo>
                <a:cubicBezTo>
                  <a:pt x="5616" y="2324"/>
                  <a:pt x="5615" y="2323"/>
                  <a:pt x="5613" y="2322"/>
                </a:cubicBezTo>
                <a:cubicBezTo>
                  <a:pt x="5610" y="2321"/>
                  <a:pt x="5607" y="2319"/>
                  <a:pt x="5605" y="2317"/>
                </a:cubicBezTo>
                <a:cubicBezTo>
                  <a:pt x="5604" y="2317"/>
                  <a:pt x="5604" y="2317"/>
                  <a:pt x="5604" y="2317"/>
                </a:cubicBezTo>
                <a:cubicBezTo>
                  <a:pt x="5628" y="2315"/>
                  <a:pt x="5648" y="2308"/>
                  <a:pt x="5664" y="2299"/>
                </a:cubicBezTo>
                <a:cubicBezTo>
                  <a:pt x="5673" y="2294"/>
                  <a:pt x="5681" y="2288"/>
                  <a:pt x="5687" y="2281"/>
                </a:cubicBezTo>
                <a:cubicBezTo>
                  <a:pt x="5691" y="2277"/>
                  <a:pt x="5694" y="2274"/>
                  <a:pt x="5697" y="2270"/>
                </a:cubicBezTo>
                <a:cubicBezTo>
                  <a:pt x="5698" y="2268"/>
                  <a:pt x="5698" y="2268"/>
                  <a:pt x="5698" y="2268"/>
                </a:cubicBezTo>
                <a:cubicBezTo>
                  <a:pt x="5703" y="2265"/>
                  <a:pt x="5703" y="2265"/>
                  <a:pt x="5703" y="2265"/>
                </a:cubicBezTo>
                <a:cubicBezTo>
                  <a:pt x="5713" y="2257"/>
                  <a:pt x="5713" y="2257"/>
                  <a:pt x="5713" y="2257"/>
                </a:cubicBezTo>
                <a:cubicBezTo>
                  <a:pt x="5721" y="2251"/>
                  <a:pt x="5728" y="2246"/>
                  <a:pt x="5736" y="2240"/>
                </a:cubicBezTo>
                <a:cubicBezTo>
                  <a:pt x="5743" y="2233"/>
                  <a:pt x="5750" y="2227"/>
                  <a:pt x="5758" y="2220"/>
                </a:cubicBezTo>
                <a:cubicBezTo>
                  <a:pt x="5761" y="2217"/>
                  <a:pt x="5765" y="2213"/>
                  <a:pt x="5768" y="2210"/>
                </a:cubicBezTo>
                <a:cubicBezTo>
                  <a:pt x="5773" y="2205"/>
                  <a:pt x="5773" y="2205"/>
                  <a:pt x="5773" y="2205"/>
                </a:cubicBezTo>
                <a:cubicBezTo>
                  <a:pt x="5776" y="2203"/>
                  <a:pt x="5776" y="2203"/>
                  <a:pt x="5776" y="2203"/>
                </a:cubicBezTo>
                <a:cubicBezTo>
                  <a:pt x="5777" y="2201"/>
                  <a:pt x="5777" y="2201"/>
                  <a:pt x="5777" y="2201"/>
                </a:cubicBezTo>
                <a:cubicBezTo>
                  <a:pt x="5778" y="2201"/>
                  <a:pt x="5778" y="2201"/>
                  <a:pt x="5778" y="2201"/>
                </a:cubicBezTo>
                <a:cubicBezTo>
                  <a:pt x="5782" y="2194"/>
                  <a:pt x="5784" y="2189"/>
                  <a:pt x="5786" y="2184"/>
                </a:cubicBezTo>
                <a:cubicBezTo>
                  <a:pt x="5789" y="2173"/>
                  <a:pt x="5761" y="2135"/>
                  <a:pt x="5739" y="2096"/>
                </a:cubicBezTo>
                <a:cubicBezTo>
                  <a:pt x="5716" y="2057"/>
                  <a:pt x="5697" y="2019"/>
                  <a:pt x="5697" y="2019"/>
                </a:cubicBezTo>
                <a:cubicBezTo>
                  <a:pt x="5690" y="2004"/>
                  <a:pt x="5680" y="1983"/>
                  <a:pt x="5669" y="1963"/>
                </a:cubicBezTo>
                <a:cubicBezTo>
                  <a:pt x="5658" y="1942"/>
                  <a:pt x="5647" y="1922"/>
                  <a:pt x="5636" y="1909"/>
                </a:cubicBezTo>
                <a:cubicBezTo>
                  <a:pt x="5628" y="1905"/>
                  <a:pt x="5617" y="1907"/>
                  <a:pt x="5604" y="1903"/>
                </a:cubicBezTo>
                <a:cubicBezTo>
                  <a:pt x="5591" y="1900"/>
                  <a:pt x="5573" y="1892"/>
                  <a:pt x="5554" y="1867"/>
                </a:cubicBezTo>
                <a:cubicBezTo>
                  <a:pt x="5545" y="1855"/>
                  <a:pt x="5552" y="1850"/>
                  <a:pt x="5558" y="1846"/>
                </a:cubicBezTo>
                <a:cubicBezTo>
                  <a:pt x="5540" y="1821"/>
                  <a:pt x="5518" y="1779"/>
                  <a:pt x="5503" y="1743"/>
                </a:cubicBezTo>
                <a:cubicBezTo>
                  <a:pt x="5488" y="1706"/>
                  <a:pt x="5480" y="1675"/>
                  <a:pt x="5485" y="1672"/>
                </a:cubicBezTo>
                <a:cubicBezTo>
                  <a:pt x="5481" y="1656"/>
                  <a:pt x="5481" y="1621"/>
                  <a:pt x="5485" y="1586"/>
                </a:cubicBezTo>
                <a:cubicBezTo>
                  <a:pt x="5489" y="1550"/>
                  <a:pt x="5497" y="1515"/>
                  <a:pt x="5497" y="1499"/>
                </a:cubicBezTo>
                <a:cubicBezTo>
                  <a:pt x="5500" y="1485"/>
                  <a:pt x="5491" y="1464"/>
                  <a:pt x="5474" y="1439"/>
                </a:cubicBezTo>
                <a:cubicBezTo>
                  <a:pt x="5466" y="1427"/>
                  <a:pt x="5454" y="1414"/>
                  <a:pt x="5441" y="1401"/>
                </a:cubicBezTo>
                <a:cubicBezTo>
                  <a:pt x="5428" y="1388"/>
                  <a:pt x="5414" y="1376"/>
                  <a:pt x="5398" y="1364"/>
                </a:cubicBezTo>
                <a:cubicBezTo>
                  <a:pt x="5403" y="1353"/>
                  <a:pt x="5382" y="1341"/>
                  <a:pt x="5361" y="1331"/>
                </a:cubicBezTo>
                <a:cubicBezTo>
                  <a:pt x="5361" y="1330"/>
                  <a:pt x="5355" y="1329"/>
                  <a:pt x="5346" y="1328"/>
                </a:cubicBezTo>
                <a:cubicBezTo>
                  <a:pt x="5328" y="1318"/>
                  <a:pt x="5309" y="1308"/>
                  <a:pt x="5291" y="1301"/>
                </a:cubicBezTo>
                <a:cubicBezTo>
                  <a:pt x="5260" y="1287"/>
                  <a:pt x="5230" y="1279"/>
                  <a:pt x="5208" y="1277"/>
                </a:cubicBezTo>
                <a:cubicBezTo>
                  <a:pt x="5208" y="1276"/>
                  <a:pt x="5208" y="1275"/>
                  <a:pt x="5208" y="1275"/>
                </a:cubicBezTo>
                <a:cubicBezTo>
                  <a:pt x="5208" y="1269"/>
                  <a:pt x="5208" y="1269"/>
                  <a:pt x="5208" y="1269"/>
                </a:cubicBezTo>
                <a:cubicBezTo>
                  <a:pt x="5208" y="1262"/>
                  <a:pt x="5208" y="1262"/>
                  <a:pt x="5208" y="1262"/>
                </a:cubicBezTo>
                <a:cubicBezTo>
                  <a:pt x="5208" y="1257"/>
                  <a:pt x="5209" y="1253"/>
                  <a:pt x="5209" y="1248"/>
                </a:cubicBezTo>
                <a:cubicBezTo>
                  <a:pt x="5210" y="1234"/>
                  <a:pt x="5210" y="1234"/>
                  <a:pt x="5210" y="1234"/>
                </a:cubicBezTo>
                <a:cubicBezTo>
                  <a:pt x="5210" y="1231"/>
                  <a:pt x="5210" y="1231"/>
                  <a:pt x="5210" y="1231"/>
                </a:cubicBezTo>
                <a:cubicBezTo>
                  <a:pt x="5210" y="1227"/>
                  <a:pt x="5210" y="1227"/>
                  <a:pt x="5210" y="1227"/>
                </a:cubicBezTo>
                <a:cubicBezTo>
                  <a:pt x="5210" y="1218"/>
                  <a:pt x="5210" y="1218"/>
                  <a:pt x="5210" y="1218"/>
                </a:cubicBezTo>
                <a:cubicBezTo>
                  <a:pt x="5210" y="1206"/>
                  <a:pt x="5209" y="1195"/>
                  <a:pt x="5208" y="1183"/>
                </a:cubicBezTo>
                <a:cubicBezTo>
                  <a:pt x="5207" y="1180"/>
                  <a:pt x="5207" y="1177"/>
                  <a:pt x="5206" y="1175"/>
                </a:cubicBezTo>
                <a:cubicBezTo>
                  <a:pt x="5206" y="1172"/>
                  <a:pt x="5205" y="1168"/>
                  <a:pt x="5204" y="1164"/>
                </a:cubicBezTo>
                <a:cubicBezTo>
                  <a:pt x="5202" y="1158"/>
                  <a:pt x="5200" y="1151"/>
                  <a:pt x="5197" y="1144"/>
                </a:cubicBezTo>
                <a:cubicBezTo>
                  <a:pt x="5192" y="1131"/>
                  <a:pt x="5185" y="1118"/>
                  <a:pt x="5175" y="1106"/>
                </a:cubicBezTo>
                <a:cubicBezTo>
                  <a:pt x="5166" y="1137"/>
                  <a:pt x="5138" y="1162"/>
                  <a:pt x="5158" y="1184"/>
                </a:cubicBezTo>
                <a:cubicBezTo>
                  <a:pt x="5153" y="1184"/>
                  <a:pt x="5146" y="1185"/>
                  <a:pt x="5140" y="1186"/>
                </a:cubicBezTo>
                <a:cubicBezTo>
                  <a:pt x="5137" y="1181"/>
                  <a:pt x="5135" y="1176"/>
                  <a:pt x="5132" y="1172"/>
                </a:cubicBezTo>
                <a:cubicBezTo>
                  <a:pt x="5119" y="1188"/>
                  <a:pt x="5101" y="1190"/>
                  <a:pt x="5085" y="1191"/>
                </a:cubicBezTo>
                <a:cubicBezTo>
                  <a:pt x="5073" y="1192"/>
                  <a:pt x="5062" y="1193"/>
                  <a:pt x="5053" y="1199"/>
                </a:cubicBezTo>
                <a:cubicBezTo>
                  <a:pt x="5031" y="1192"/>
                  <a:pt x="5008" y="1184"/>
                  <a:pt x="4985" y="1176"/>
                </a:cubicBezTo>
                <a:cubicBezTo>
                  <a:pt x="4975" y="1147"/>
                  <a:pt x="4963" y="1106"/>
                  <a:pt x="4953" y="1071"/>
                </a:cubicBezTo>
                <a:cubicBezTo>
                  <a:pt x="4943" y="1034"/>
                  <a:pt x="4935" y="1004"/>
                  <a:pt x="4937" y="1003"/>
                </a:cubicBezTo>
                <a:cubicBezTo>
                  <a:pt x="4933" y="988"/>
                  <a:pt x="4928" y="957"/>
                  <a:pt x="4920" y="926"/>
                </a:cubicBezTo>
                <a:cubicBezTo>
                  <a:pt x="4914" y="895"/>
                  <a:pt x="4906" y="865"/>
                  <a:pt x="4900" y="850"/>
                </a:cubicBezTo>
                <a:cubicBezTo>
                  <a:pt x="4896" y="827"/>
                  <a:pt x="4858" y="767"/>
                  <a:pt x="4824" y="706"/>
                </a:cubicBezTo>
                <a:cubicBezTo>
                  <a:pt x="4806" y="675"/>
                  <a:pt x="4788" y="645"/>
                  <a:pt x="4775" y="619"/>
                </a:cubicBezTo>
                <a:cubicBezTo>
                  <a:pt x="4762" y="593"/>
                  <a:pt x="4752" y="572"/>
                  <a:pt x="4747" y="561"/>
                </a:cubicBezTo>
                <a:cubicBezTo>
                  <a:pt x="4741" y="547"/>
                  <a:pt x="4734" y="529"/>
                  <a:pt x="4726" y="509"/>
                </a:cubicBezTo>
                <a:cubicBezTo>
                  <a:pt x="4718" y="489"/>
                  <a:pt x="4709" y="467"/>
                  <a:pt x="4700" y="446"/>
                </a:cubicBezTo>
                <a:cubicBezTo>
                  <a:pt x="4702" y="450"/>
                  <a:pt x="4702" y="449"/>
                  <a:pt x="4702" y="448"/>
                </a:cubicBezTo>
                <a:cubicBezTo>
                  <a:pt x="4701" y="446"/>
                  <a:pt x="4701" y="442"/>
                  <a:pt x="4699" y="439"/>
                </a:cubicBezTo>
                <a:cubicBezTo>
                  <a:pt x="4695" y="432"/>
                  <a:pt x="4692" y="424"/>
                  <a:pt x="4694" y="432"/>
                </a:cubicBezTo>
                <a:cubicBezTo>
                  <a:pt x="4691" y="425"/>
                  <a:pt x="4688" y="418"/>
                  <a:pt x="4685" y="413"/>
                </a:cubicBezTo>
                <a:cubicBezTo>
                  <a:pt x="4679" y="408"/>
                  <a:pt x="4674" y="406"/>
                  <a:pt x="4671" y="407"/>
                </a:cubicBezTo>
                <a:cubicBezTo>
                  <a:pt x="4671" y="407"/>
                  <a:pt x="4671" y="407"/>
                  <a:pt x="4671" y="409"/>
                </a:cubicBezTo>
                <a:cubicBezTo>
                  <a:pt x="4671" y="410"/>
                  <a:pt x="4672" y="412"/>
                  <a:pt x="4671" y="415"/>
                </a:cubicBezTo>
                <a:cubicBezTo>
                  <a:pt x="4671" y="419"/>
                  <a:pt x="4669" y="423"/>
                  <a:pt x="4664" y="425"/>
                </a:cubicBezTo>
                <a:cubicBezTo>
                  <a:pt x="4661" y="426"/>
                  <a:pt x="4665" y="440"/>
                  <a:pt x="4670" y="455"/>
                </a:cubicBezTo>
                <a:cubicBezTo>
                  <a:pt x="4665" y="440"/>
                  <a:pt x="4665" y="440"/>
                  <a:pt x="4661" y="426"/>
                </a:cubicBezTo>
                <a:cubicBezTo>
                  <a:pt x="4664" y="441"/>
                  <a:pt x="4662" y="441"/>
                  <a:pt x="4658" y="440"/>
                </a:cubicBezTo>
                <a:cubicBezTo>
                  <a:pt x="4654" y="439"/>
                  <a:pt x="4650" y="437"/>
                  <a:pt x="4650" y="445"/>
                </a:cubicBezTo>
                <a:cubicBezTo>
                  <a:pt x="4645" y="430"/>
                  <a:pt x="4645" y="430"/>
                  <a:pt x="4641" y="415"/>
                </a:cubicBezTo>
                <a:cubicBezTo>
                  <a:pt x="4641" y="447"/>
                  <a:pt x="4624" y="420"/>
                  <a:pt x="4616" y="438"/>
                </a:cubicBezTo>
                <a:cubicBezTo>
                  <a:pt x="4611" y="424"/>
                  <a:pt x="4611" y="424"/>
                  <a:pt x="4607" y="409"/>
                </a:cubicBezTo>
                <a:cubicBezTo>
                  <a:pt x="4604" y="410"/>
                  <a:pt x="4600" y="411"/>
                  <a:pt x="4597" y="410"/>
                </a:cubicBezTo>
                <a:cubicBezTo>
                  <a:pt x="4594" y="409"/>
                  <a:pt x="4591" y="406"/>
                  <a:pt x="4588" y="398"/>
                </a:cubicBezTo>
                <a:cubicBezTo>
                  <a:pt x="4583" y="384"/>
                  <a:pt x="4583" y="384"/>
                  <a:pt x="4578" y="369"/>
                </a:cubicBezTo>
                <a:cubicBezTo>
                  <a:pt x="4566" y="357"/>
                  <a:pt x="4562" y="390"/>
                  <a:pt x="4551" y="361"/>
                </a:cubicBezTo>
                <a:cubicBezTo>
                  <a:pt x="4557" y="376"/>
                  <a:pt x="4557" y="376"/>
                  <a:pt x="4562" y="390"/>
                </a:cubicBezTo>
                <a:cubicBezTo>
                  <a:pt x="4548" y="395"/>
                  <a:pt x="4535" y="395"/>
                  <a:pt x="4521" y="394"/>
                </a:cubicBezTo>
                <a:cubicBezTo>
                  <a:pt x="4514" y="393"/>
                  <a:pt x="4508" y="392"/>
                  <a:pt x="4501" y="391"/>
                </a:cubicBezTo>
                <a:cubicBezTo>
                  <a:pt x="4497" y="390"/>
                  <a:pt x="4494" y="389"/>
                  <a:pt x="4491" y="389"/>
                </a:cubicBezTo>
                <a:cubicBezTo>
                  <a:pt x="4485" y="385"/>
                  <a:pt x="4485" y="385"/>
                  <a:pt x="4485" y="385"/>
                </a:cubicBezTo>
                <a:cubicBezTo>
                  <a:pt x="4472" y="373"/>
                  <a:pt x="4461" y="367"/>
                  <a:pt x="4451" y="365"/>
                </a:cubicBezTo>
                <a:cubicBezTo>
                  <a:pt x="4440" y="363"/>
                  <a:pt x="4431" y="365"/>
                  <a:pt x="4424" y="370"/>
                </a:cubicBezTo>
                <a:cubicBezTo>
                  <a:pt x="4420" y="373"/>
                  <a:pt x="4416" y="376"/>
                  <a:pt x="4412" y="380"/>
                </a:cubicBezTo>
                <a:cubicBezTo>
                  <a:pt x="4408" y="384"/>
                  <a:pt x="4405" y="388"/>
                  <a:pt x="4401" y="393"/>
                </a:cubicBezTo>
                <a:cubicBezTo>
                  <a:pt x="4394" y="402"/>
                  <a:pt x="4388" y="413"/>
                  <a:pt x="4382" y="423"/>
                </a:cubicBezTo>
                <a:cubicBezTo>
                  <a:pt x="4378" y="425"/>
                  <a:pt x="4386" y="455"/>
                  <a:pt x="4402" y="482"/>
                </a:cubicBezTo>
                <a:cubicBezTo>
                  <a:pt x="4389" y="487"/>
                  <a:pt x="4389" y="487"/>
                  <a:pt x="4389" y="487"/>
                </a:cubicBezTo>
                <a:cubicBezTo>
                  <a:pt x="4381" y="490"/>
                  <a:pt x="4404" y="531"/>
                  <a:pt x="4396" y="535"/>
                </a:cubicBezTo>
                <a:cubicBezTo>
                  <a:pt x="4387" y="559"/>
                  <a:pt x="4373" y="575"/>
                  <a:pt x="4357" y="586"/>
                </a:cubicBezTo>
                <a:cubicBezTo>
                  <a:pt x="4353" y="589"/>
                  <a:pt x="4349" y="592"/>
                  <a:pt x="4345" y="594"/>
                </a:cubicBezTo>
                <a:cubicBezTo>
                  <a:pt x="4341" y="596"/>
                  <a:pt x="4336" y="599"/>
                  <a:pt x="4331" y="601"/>
                </a:cubicBezTo>
                <a:cubicBezTo>
                  <a:pt x="4322" y="605"/>
                  <a:pt x="4312" y="608"/>
                  <a:pt x="4303" y="611"/>
                </a:cubicBezTo>
                <a:cubicBezTo>
                  <a:pt x="4300" y="612"/>
                  <a:pt x="4297" y="613"/>
                  <a:pt x="4294" y="614"/>
                </a:cubicBezTo>
                <a:cubicBezTo>
                  <a:pt x="4288" y="607"/>
                  <a:pt x="4283" y="602"/>
                  <a:pt x="4278" y="599"/>
                </a:cubicBezTo>
                <a:cubicBezTo>
                  <a:pt x="4275" y="597"/>
                  <a:pt x="4270" y="597"/>
                  <a:pt x="4266" y="597"/>
                </a:cubicBezTo>
                <a:cubicBezTo>
                  <a:pt x="4261" y="598"/>
                  <a:pt x="4257" y="599"/>
                  <a:pt x="4253" y="601"/>
                </a:cubicBezTo>
                <a:cubicBezTo>
                  <a:pt x="4245" y="605"/>
                  <a:pt x="4238" y="612"/>
                  <a:pt x="4232" y="620"/>
                </a:cubicBezTo>
                <a:cubicBezTo>
                  <a:pt x="4230" y="623"/>
                  <a:pt x="4229" y="625"/>
                  <a:pt x="4227" y="627"/>
                </a:cubicBezTo>
                <a:cubicBezTo>
                  <a:pt x="4225" y="629"/>
                  <a:pt x="4222" y="632"/>
                  <a:pt x="4220" y="635"/>
                </a:cubicBezTo>
                <a:cubicBezTo>
                  <a:pt x="4216" y="640"/>
                  <a:pt x="4212" y="645"/>
                  <a:pt x="4208" y="650"/>
                </a:cubicBezTo>
                <a:cubicBezTo>
                  <a:pt x="4206" y="651"/>
                  <a:pt x="4206" y="654"/>
                  <a:pt x="4206" y="660"/>
                </a:cubicBezTo>
                <a:cubicBezTo>
                  <a:pt x="4201" y="666"/>
                  <a:pt x="4195" y="672"/>
                  <a:pt x="4190" y="679"/>
                </a:cubicBezTo>
                <a:cubicBezTo>
                  <a:pt x="4197" y="680"/>
                  <a:pt x="4205" y="682"/>
                  <a:pt x="4212" y="684"/>
                </a:cubicBezTo>
                <a:cubicBezTo>
                  <a:pt x="4213" y="686"/>
                  <a:pt x="4213" y="688"/>
                  <a:pt x="4214" y="690"/>
                </a:cubicBezTo>
                <a:cubicBezTo>
                  <a:pt x="4030" y="614"/>
                  <a:pt x="3839" y="555"/>
                  <a:pt x="3656" y="496"/>
                </a:cubicBezTo>
                <a:cubicBezTo>
                  <a:pt x="3598" y="477"/>
                  <a:pt x="3540" y="458"/>
                  <a:pt x="3485" y="439"/>
                </a:cubicBezTo>
                <a:cubicBezTo>
                  <a:pt x="3457" y="429"/>
                  <a:pt x="3429" y="420"/>
                  <a:pt x="3401" y="410"/>
                </a:cubicBezTo>
                <a:cubicBezTo>
                  <a:pt x="3387" y="405"/>
                  <a:pt x="3373" y="400"/>
                  <a:pt x="3359" y="395"/>
                </a:cubicBezTo>
                <a:cubicBezTo>
                  <a:pt x="3346" y="389"/>
                  <a:pt x="3333" y="384"/>
                  <a:pt x="3320" y="379"/>
                </a:cubicBezTo>
                <a:cubicBezTo>
                  <a:pt x="3293" y="369"/>
                  <a:pt x="3267" y="358"/>
                  <a:pt x="3241" y="347"/>
                </a:cubicBezTo>
                <a:cubicBezTo>
                  <a:pt x="3228" y="342"/>
                  <a:pt x="3215" y="336"/>
                  <a:pt x="3203" y="331"/>
                </a:cubicBezTo>
                <a:cubicBezTo>
                  <a:pt x="3190" y="325"/>
                  <a:pt x="3177" y="319"/>
                  <a:pt x="3164" y="313"/>
                </a:cubicBezTo>
                <a:cubicBezTo>
                  <a:pt x="3136" y="301"/>
                  <a:pt x="3109" y="288"/>
                  <a:pt x="3082" y="275"/>
                </a:cubicBezTo>
                <a:cubicBezTo>
                  <a:pt x="3054" y="261"/>
                  <a:pt x="3027" y="248"/>
                  <a:pt x="2999" y="234"/>
                </a:cubicBezTo>
                <a:cubicBezTo>
                  <a:pt x="2974" y="212"/>
                  <a:pt x="2924" y="167"/>
                  <a:pt x="2897" y="145"/>
                </a:cubicBezTo>
                <a:cubicBezTo>
                  <a:pt x="2840" y="120"/>
                  <a:pt x="2779" y="97"/>
                  <a:pt x="2713" y="79"/>
                </a:cubicBezTo>
                <a:cubicBezTo>
                  <a:pt x="2680" y="70"/>
                  <a:pt x="2647" y="61"/>
                  <a:pt x="2613" y="54"/>
                </a:cubicBezTo>
                <a:cubicBezTo>
                  <a:pt x="2579" y="46"/>
                  <a:pt x="2544" y="39"/>
                  <a:pt x="2509" y="33"/>
                </a:cubicBezTo>
                <a:cubicBezTo>
                  <a:pt x="2475" y="27"/>
                  <a:pt x="2439" y="22"/>
                  <a:pt x="2404" y="18"/>
                </a:cubicBezTo>
                <a:cubicBezTo>
                  <a:pt x="2386" y="16"/>
                  <a:pt x="2369" y="14"/>
                  <a:pt x="2352" y="12"/>
                </a:cubicBezTo>
                <a:cubicBezTo>
                  <a:pt x="2334" y="10"/>
                  <a:pt x="2317" y="8"/>
                  <a:pt x="2299" y="7"/>
                </a:cubicBezTo>
                <a:cubicBezTo>
                  <a:pt x="2264" y="5"/>
                  <a:pt x="2230" y="3"/>
                  <a:pt x="2196" y="1"/>
                </a:cubicBezTo>
                <a:cubicBezTo>
                  <a:pt x="2188" y="1"/>
                  <a:pt x="2179" y="0"/>
                  <a:pt x="2171" y="0"/>
                </a:cubicBezTo>
                <a:cubicBezTo>
                  <a:pt x="2167" y="0"/>
                  <a:pt x="2163" y="0"/>
                  <a:pt x="2160" y="0"/>
                </a:cubicBezTo>
                <a:cubicBezTo>
                  <a:pt x="2156" y="0"/>
                  <a:pt x="2152" y="0"/>
                  <a:pt x="2149" y="0"/>
                </a:cubicBezTo>
                <a:cubicBezTo>
                  <a:pt x="2134" y="0"/>
                  <a:pt x="2119" y="0"/>
                  <a:pt x="2105" y="0"/>
                </a:cubicBezTo>
                <a:cubicBezTo>
                  <a:pt x="2091" y="0"/>
                  <a:pt x="2076" y="3"/>
                  <a:pt x="2063" y="8"/>
                </a:cubicBezTo>
                <a:cubicBezTo>
                  <a:pt x="2056" y="10"/>
                  <a:pt x="2049" y="13"/>
                  <a:pt x="2042" y="16"/>
                </a:cubicBezTo>
                <a:cubicBezTo>
                  <a:pt x="2039" y="17"/>
                  <a:pt x="2035" y="19"/>
                  <a:pt x="2032" y="20"/>
                </a:cubicBezTo>
                <a:cubicBezTo>
                  <a:pt x="2027" y="23"/>
                  <a:pt x="2027" y="23"/>
                  <a:pt x="2027" y="23"/>
                </a:cubicBezTo>
                <a:cubicBezTo>
                  <a:pt x="2024" y="25"/>
                  <a:pt x="2024" y="25"/>
                  <a:pt x="2024" y="25"/>
                </a:cubicBezTo>
                <a:cubicBezTo>
                  <a:pt x="2021" y="26"/>
                  <a:pt x="2021" y="26"/>
                  <a:pt x="2021" y="26"/>
                </a:cubicBezTo>
                <a:cubicBezTo>
                  <a:pt x="1985" y="39"/>
                  <a:pt x="1952" y="58"/>
                  <a:pt x="1926" y="78"/>
                </a:cubicBezTo>
                <a:cubicBezTo>
                  <a:pt x="1874" y="118"/>
                  <a:pt x="1845" y="159"/>
                  <a:pt x="1845" y="159"/>
                </a:cubicBezTo>
                <a:cubicBezTo>
                  <a:pt x="1841" y="161"/>
                  <a:pt x="1841" y="161"/>
                  <a:pt x="1841" y="161"/>
                </a:cubicBezTo>
                <a:cubicBezTo>
                  <a:pt x="1838" y="164"/>
                  <a:pt x="1838" y="164"/>
                  <a:pt x="1838" y="164"/>
                </a:cubicBezTo>
                <a:cubicBezTo>
                  <a:pt x="1836" y="166"/>
                  <a:pt x="1834" y="168"/>
                  <a:pt x="1832" y="171"/>
                </a:cubicBezTo>
                <a:cubicBezTo>
                  <a:pt x="1828" y="175"/>
                  <a:pt x="1825" y="180"/>
                  <a:pt x="1821" y="185"/>
                </a:cubicBezTo>
                <a:cubicBezTo>
                  <a:pt x="1814" y="195"/>
                  <a:pt x="1808" y="207"/>
                  <a:pt x="1803" y="218"/>
                </a:cubicBezTo>
                <a:cubicBezTo>
                  <a:pt x="1795" y="241"/>
                  <a:pt x="1793" y="264"/>
                  <a:pt x="1807" y="280"/>
                </a:cubicBezTo>
                <a:cubicBezTo>
                  <a:pt x="1814" y="282"/>
                  <a:pt x="1822" y="284"/>
                  <a:pt x="1832" y="286"/>
                </a:cubicBezTo>
                <a:cubicBezTo>
                  <a:pt x="1842" y="289"/>
                  <a:pt x="1855" y="291"/>
                  <a:pt x="1867" y="293"/>
                </a:cubicBezTo>
                <a:cubicBezTo>
                  <a:pt x="1880" y="296"/>
                  <a:pt x="1893" y="299"/>
                  <a:pt x="1906" y="301"/>
                </a:cubicBezTo>
                <a:cubicBezTo>
                  <a:pt x="1919" y="305"/>
                  <a:pt x="1932" y="308"/>
                  <a:pt x="1945" y="312"/>
                </a:cubicBezTo>
                <a:cubicBezTo>
                  <a:pt x="1957" y="316"/>
                  <a:pt x="1969" y="321"/>
                  <a:pt x="1980" y="325"/>
                </a:cubicBezTo>
                <a:cubicBezTo>
                  <a:pt x="1989" y="330"/>
                  <a:pt x="1996" y="334"/>
                  <a:pt x="2003" y="340"/>
                </a:cubicBezTo>
                <a:cubicBezTo>
                  <a:pt x="2015" y="350"/>
                  <a:pt x="2022" y="363"/>
                  <a:pt x="2020" y="378"/>
                </a:cubicBezTo>
                <a:cubicBezTo>
                  <a:pt x="2019" y="385"/>
                  <a:pt x="2012" y="388"/>
                  <a:pt x="2001" y="389"/>
                </a:cubicBezTo>
                <a:cubicBezTo>
                  <a:pt x="1995" y="389"/>
                  <a:pt x="1989" y="389"/>
                  <a:pt x="1983" y="388"/>
                </a:cubicBezTo>
                <a:cubicBezTo>
                  <a:pt x="1979" y="388"/>
                  <a:pt x="1976" y="388"/>
                  <a:pt x="1973" y="387"/>
                </a:cubicBezTo>
                <a:cubicBezTo>
                  <a:pt x="1969" y="387"/>
                  <a:pt x="1965" y="387"/>
                  <a:pt x="1961" y="386"/>
                </a:cubicBezTo>
                <a:cubicBezTo>
                  <a:pt x="1956" y="417"/>
                  <a:pt x="1925" y="459"/>
                  <a:pt x="1895" y="494"/>
                </a:cubicBezTo>
                <a:cubicBezTo>
                  <a:pt x="1863" y="530"/>
                  <a:pt x="1832" y="559"/>
                  <a:pt x="1817" y="558"/>
                </a:cubicBezTo>
                <a:cubicBezTo>
                  <a:pt x="1809" y="566"/>
                  <a:pt x="1790" y="578"/>
                  <a:pt x="1766" y="592"/>
                </a:cubicBezTo>
                <a:cubicBezTo>
                  <a:pt x="1745" y="603"/>
                  <a:pt x="1722" y="616"/>
                  <a:pt x="1698" y="629"/>
                </a:cubicBezTo>
                <a:cubicBezTo>
                  <a:pt x="1681" y="628"/>
                  <a:pt x="1662" y="627"/>
                  <a:pt x="1639" y="625"/>
                </a:cubicBezTo>
                <a:cubicBezTo>
                  <a:pt x="1639" y="625"/>
                  <a:pt x="1639" y="625"/>
                  <a:pt x="1639" y="625"/>
                </a:cubicBezTo>
                <a:cubicBezTo>
                  <a:pt x="1730" y="632"/>
                  <a:pt x="1664" y="627"/>
                  <a:pt x="1685" y="628"/>
                </a:cubicBezTo>
                <a:cubicBezTo>
                  <a:pt x="1685" y="628"/>
                  <a:pt x="1685" y="628"/>
                  <a:pt x="1685" y="628"/>
                </a:cubicBezTo>
                <a:cubicBezTo>
                  <a:pt x="1685" y="629"/>
                  <a:pt x="1685" y="629"/>
                  <a:pt x="1685" y="629"/>
                </a:cubicBezTo>
                <a:cubicBezTo>
                  <a:pt x="1685" y="629"/>
                  <a:pt x="1685" y="629"/>
                  <a:pt x="1685" y="629"/>
                </a:cubicBezTo>
                <a:cubicBezTo>
                  <a:pt x="1685" y="629"/>
                  <a:pt x="1685" y="629"/>
                  <a:pt x="1685" y="629"/>
                </a:cubicBezTo>
                <a:cubicBezTo>
                  <a:pt x="1685" y="630"/>
                  <a:pt x="1685" y="630"/>
                  <a:pt x="1685" y="630"/>
                </a:cubicBezTo>
                <a:cubicBezTo>
                  <a:pt x="1686" y="631"/>
                  <a:pt x="1686" y="631"/>
                  <a:pt x="1686" y="631"/>
                </a:cubicBezTo>
                <a:cubicBezTo>
                  <a:pt x="1686" y="631"/>
                  <a:pt x="1687" y="632"/>
                  <a:pt x="1687" y="633"/>
                </a:cubicBezTo>
                <a:cubicBezTo>
                  <a:pt x="1688" y="633"/>
                  <a:pt x="1688" y="634"/>
                  <a:pt x="1689" y="634"/>
                </a:cubicBezTo>
                <a:cubicBezTo>
                  <a:pt x="1688" y="635"/>
                  <a:pt x="1687" y="635"/>
                  <a:pt x="1686" y="636"/>
                </a:cubicBezTo>
                <a:cubicBezTo>
                  <a:pt x="1682" y="635"/>
                  <a:pt x="1682" y="635"/>
                  <a:pt x="1682" y="635"/>
                </a:cubicBezTo>
                <a:cubicBezTo>
                  <a:pt x="1676" y="637"/>
                  <a:pt x="1670" y="639"/>
                  <a:pt x="1665" y="641"/>
                </a:cubicBezTo>
                <a:cubicBezTo>
                  <a:pt x="1659" y="643"/>
                  <a:pt x="1653" y="646"/>
                  <a:pt x="1648" y="648"/>
                </a:cubicBezTo>
                <a:cubicBezTo>
                  <a:pt x="1642" y="650"/>
                  <a:pt x="1638" y="653"/>
                  <a:pt x="1634" y="655"/>
                </a:cubicBezTo>
                <a:cubicBezTo>
                  <a:pt x="1633" y="657"/>
                  <a:pt x="1631" y="658"/>
                  <a:pt x="1629" y="659"/>
                </a:cubicBezTo>
                <a:cubicBezTo>
                  <a:pt x="1627" y="661"/>
                  <a:pt x="1627" y="661"/>
                  <a:pt x="1627" y="661"/>
                </a:cubicBezTo>
                <a:cubicBezTo>
                  <a:pt x="1626" y="662"/>
                  <a:pt x="1624" y="662"/>
                  <a:pt x="1623" y="663"/>
                </a:cubicBezTo>
                <a:cubicBezTo>
                  <a:pt x="1619" y="666"/>
                  <a:pt x="1615" y="668"/>
                  <a:pt x="1611" y="670"/>
                </a:cubicBezTo>
                <a:cubicBezTo>
                  <a:pt x="1611" y="671"/>
                  <a:pt x="1611" y="672"/>
                  <a:pt x="1611" y="672"/>
                </a:cubicBezTo>
                <a:cubicBezTo>
                  <a:pt x="1614" y="672"/>
                  <a:pt x="1611" y="672"/>
                  <a:pt x="1612" y="672"/>
                </a:cubicBezTo>
                <a:cubicBezTo>
                  <a:pt x="1612" y="672"/>
                  <a:pt x="1612" y="672"/>
                  <a:pt x="1612" y="672"/>
                </a:cubicBezTo>
                <a:cubicBezTo>
                  <a:pt x="1612" y="672"/>
                  <a:pt x="1612" y="672"/>
                  <a:pt x="1612" y="672"/>
                </a:cubicBezTo>
                <a:cubicBezTo>
                  <a:pt x="1612" y="672"/>
                  <a:pt x="1612" y="672"/>
                  <a:pt x="1612" y="672"/>
                </a:cubicBezTo>
                <a:cubicBezTo>
                  <a:pt x="1612" y="673"/>
                  <a:pt x="1612" y="673"/>
                  <a:pt x="1612" y="673"/>
                </a:cubicBezTo>
                <a:cubicBezTo>
                  <a:pt x="1612" y="674"/>
                  <a:pt x="1612" y="674"/>
                  <a:pt x="1612" y="674"/>
                </a:cubicBezTo>
                <a:cubicBezTo>
                  <a:pt x="1612" y="674"/>
                  <a:pt x="1612" y="674"/>
                  <a:pt x="1612" y="674"/>
                </a:cubicBezTo>
                <a:cubicBezTo>
                  <a:pt x="1612" y="674"/>
                  <a:pt x="1612" y="674"/>
                  <a:pt x="1612" y="674"/>
                </a:cubicBezTo>
                <a:cubicBezTo>
                  <a:pt x="1612" y="674"/>
                  <a:pt x="1612" y="674"/>
                  <a:pt x="1612" y="674"/>
                </a:cubicBezTo>
                <a:cubicBezTo>
                  <a:pt x="1612" y="674"/>
                  <a:pt x="1612" y="674"/>
                  <a:pt x="1612" y="674"/>
                </a:cubicBezTo>
                <a:cubicBezTo>
                  <a:pt x="1612" y="674"/>
                  <a:pt x="1612" y="674"/>
                  <a:pt x="1612" y="674"/>
                </a:cubicBezTo>
                <a:cubicBezTo>
                  <a:pt x="1614" y="735"/>
                  <a:pt x="1616" y="816"/>
                  <a:pt x="1616" y="799"/>
                </a:cubicBezTo>
                <a:cubicBezTo>
                  <a:pt x="1616" y="799"/>
                  <a:pt x="1616" y="799"/>
                  <a:pt x="1616" y="799"/>
                </a:cubicBezTo>
                <a:cubicBezTo>
                  <a:pt x="1615" y="799"/>
                  <a:pt x="1615" y="799"/>
                  <a:pt x="1615" y="799"/>
                </a:cubicBezTo>
                <a:cubicBezTo>
                  <a:pt x="1614" y="800"/>
                  <a:pt x="1614" y="800"/>
                  <a:pt x="1614" y="800"/>
                </a:cubicBezTo>
                <a:cubicBezTo>
                  <a:pt x="1614" y="808"/>
                  <a:pt x="1615" y="816"/>
                  <a:pt x="1615" y="823"/>
                </a:cubicBezTo>
                <a:cubicBezTo>
                  <a:pt x="1622" y="805"/>
                  <a:pt x="1628" y="786"/>
                  <a:pt x="1636" y="767"/>
                </a:cubicBezTo>
                <a:cubicBezTo>
                  <a:pt x="1663" y="896"/>
                  <a:pt x="1663" y="896"/>
                  <a:pt x="1663" y="896"/>
                </a:cubicBezTo>
                <a:cubicBezTo>
                  <a:pt x="1679" y="912"/>
                  <a:pt x="1696" y="927"/>
                  <a:pt x="1713" y="942"/>
                </a:cubicBezTo>
                <a:cubicBezTo>
                  <a:pt x="1727" y="952"/>
                  <a:pt x="1727" y="952"/>
                  <a:pt x="1727" y="952"/>
                </a:cubicBezTo>
                <a:cubicBezTo>
                  <a:pt x="1731" y="956"/>
                  <a:pt x="1734" y="959"/>
                  <a:pt x="1738" y="963"/>
                </a:cubicBezTo>
                <a:cubicBezTo>
                  <a:pt x="1746" y="969"/>
                  <a:pt x="1753" y="976"/>
                  <a:pt x="1760" y="982"/>
                </a:cubicBezTo>
                <a:cubicBezTo>
                  <a:pt x="1768" y="988"/>
                  <a:pt x="1775" y="994"/>
                  <a:pt x="1782" y="999"/>
                </a:cubicBezTo>
                <a:cubicBezTo>
                  <a:pt x="1785" y="1001"/>
                  <a:pt x="1787" y="1003"/>
                  <a:pt x="1789" y="1005"/>
                </a:cubicBezTo>
                <a:cubicBezTo>
                  <a:pt x="1751" y="1007"/>
                  <a:pt x="1713" y="1009"/>
                  <a:pt x="1675" y="1012"/>
                </a:cubicBezTo>
                <a:cubicBezTo>
                  <a:pt x="1596" y="1019"/>
                  <a:pt x="1521" y="1030"/>
                  <a:pt x="1450" y="1043"/>
                </a:cubicBezTo>
                <a:cubicBezTo>
                  <a:pt x="1421" y="1048"/>
                  <a:pt x="1395" y="1060"/>
                  <a:pt x="1371" y="1075"/>
                </a:cubicBezTo>
                <a:cubicBezTo>
                  <a:pt x="1360" y="1082"/>
                  <a:pt x="1349" y="1091"/>
                  <a:pt x="1338" y="1100"/>
                </a:cubicBezTo>
                <a:cubicBezTo>
                  <a:pt x="1336" y="1102"/>
                  <a:pt x="1333" y="1104"/>
                  <a:pt x="1330" y="1107"/>
                </a:cubicBezTo>
                <a:cubicBezTo>
                  <a:pt x="1327" y="1110"/>
                  <a:pt x="1327" y="1110"/>
                  <a:pt x="1327" y="1110"/>
                </a:cubicBezTo>
                <a:cubicBezTo>
                  <a:pt x="1326" y="1111"/>
                  <a:pt x="1326" y="1112"/>
                  <a:pt x="1326" y="1113"/>
                </a:cubicBezTo>
                <a:cubicBezTo>
                  <a:pt x="1325" y="1115"/>
                  <a:pt x="1325" y="1118"/>
                  <a:pt x="1324" y="1120"/>
                </a:cubicBezTo>
                <a:cubicBezTo>
                  <a:pt x="1323" y="1121"/>
                  <a:pt x="1322" y="1123"/>
                  <a:pt x="1321" y="1124"/>
                </a:cubicBezTo>
                <a:cubicBezTo>
                  <a:pt x="1320" y="1125"/>
                  <a:pt x="1319" y="1126"/>
                  <a:pt x="1319" y="1127"/>
                </a:cubicBezTo>
                <a:cubicBezTo>
                  <a:pt x="1309" y="1117"/>
                  <a:pt x="1297" y="1109"/>
                  <a:pt x="1284" y="1107"/>
                </a:cubicBezTo>
                <a:cubicBezTo>
                  <a:pt x="1259" y="1117"/>
                  <a:pt x="1241" y="1124"/>
                  <a:pt x="1215" y="1136"/>
                </a:cubicBezTo>
                <a:cubicBezTo>
                  <a:pt x="1200" y="1109"/>
                  <a:pt x="1200" y="1109"/>
                  <a:pt x="1200" y="1109"/>
                </a:cubicBezTo>
                <a:cubicBezTo>
                  <a:pt x="1219" y="1100"/>
                  <a:pt x="1252" y="1102"/>
                  <a:pt x="1263" y="1082"/>
                </a:cubicBezTo>
                <a:cubicBezTo>
                  <a:pt x="1265" y="1064"/>
                  <a:pt x="1226" y="1046"/>
                  <a:pt x="1228" y="1029"/>
                </a:cubicBezTo>
                <a:cubicBezTo>
                  <a:pt x="1237" y="1025"/>
                  <a:pt x="1247" y="1021"/>
                  <a:pt x="1249" y="1004"/>
                </a:cubicBezTo>
                <a:cubicBezTo>
                  <a:pt x="1222" y="1014"/>
                  <a:pt x="1191" y="1044"/>
                  <a:pt x="1153" y="1045"/>
                </a:cubicBezTo>
                <a:cubicBezTo>
                  <a:pt x="1145" y="1041"/>
                  <a:pt x="1136" y="1036"/>
                  <a:pt x="1127" y="1030"/>
                </a:cubicBezTo>
                <a:cubicBezTo>
                  <a:pt x="1118" y="1023"/>
                  <a:pt x="1109" y="1015"/>
                  <a:pt x="1101" y="1001"/>
                </a:cubicBezTo>
                <a:cubicBezTo>
                  <a:pt x="1095" y="1007"/>
                  <a:pt x="1089" y="1011"/>
                  <a:pt x="1083" y="1015"/>
                </a:cubicBezTo>
                <a:cubicBezTo>
                  <a:pt x="1076" y="1018"/>
                  <a:pt x="1069" y="1022"/>
                  <a:pt x="1062" y="1024"/>
                </a:cubicBezTo>
                <a:cubicBezTo>
                  <a:pt x="1047" y="1028"/>
                  <a:pt x="1031" y="1031"/>
                  <a:pt x="1013" y="1030"/>
                </a:cubicBezTo>
                <a:cubicBezTo>
                  <a:pt x="978" y="1030"/>
                  <a:pt x="936" y="1022"/>
                  <a:pt x="890" y="1009"/>
                </a:cubicBezTo>
                <a:cubicBezTo>
                  <a:pt x="881" y="1005"/>
                  <a:pt x="872" y="1007"/>
                  <a:pt x="861" y="1012"/>
                </a:cubicBezTo>
                <a:cubicBezTo>
                  <a:pt x="855" y="1015"/>
                  <a:pt x="850" y="1019"/>
                  <a:pt x="844" y="1023"/>
                </a:cubicBezTo>
                <a:cubicBezTo>
                  <a:pt x="841" y="1025"/>
                  <a:pt x="839" y="1027"/>
                  <a:pt x="836" y="1030"/>
                </a:cubicBezTo>
                <a:cubicBezTo>
                  <a:pt x="833" y="1032"/>
                  <a:pt x="830" y="1034"/>
                  <a:pt x="827" y="1038"/>
                </a:cubicBezTo>
                <a:cubicBezTo>
                  <a:pt x="819" y="1045"/>
                  <a:pt x="812" y="1052"/>
                  <a:pt x="805" y="1060"/>
                </a:cubicBezTo>
                <a:cubicBezTo>
                  <a:pt x="795" y="1072"/>
                  <a:pt x="795" y="1072"/>
                  <a:pt x="795" y="1072"/>
                </a:cubicBezTo>
                <a:cubicBezTo>
                  <a:pt x="790" y="1078"/>
                  <a:pt x="790" y="1078"/>
                  <a:pt x="790" y="1078"/>
                </a:cubicBezTo>
                <a:cubicBezTo>
                  <a:pt x="788" y="1079"/>
                  <a:pt x="788" y="1079"/>
                  <a:pt x="788" y="1079"/>
                </a:cubicBezTo>
                <a:cubicBezTo>
                  <a:pt x="788" y="1080"/>
                  <a:pt x="787" y="1080"/>
                  <a:pt x="787" y="1081"/>
                </a:cubicBezTo>
                <a:cubicBezTo>
                  <a:pt x="787" y="1081"/>
                  <a:pt x="787" y="1081"/>
                  <a:pt x="787" y="1081"/>
                </a:cubicBezTo>
                <a:cubicBezTo>
                  <a:pt x="786" y="1082"/>
                  <a:pt x="785" y="1082"/>
                  <a:pt x="784" y="1083"/>
                </a:cubicBezTo>
                <a:cubicBezTo>
                  <a:pt x="777" y="1085"/>
                  <a:pt x="777" y="1085"/>
                  <a:pt x="777" y="1085"/>
                </a:cubicBezTo>
                <a:cubicBezTo>
                  <a:pt x="770" y="1088"/>
                  <a:pt x="770" y="1088"/>
                  <a:pt x="770" y="1088"/>
                </a:cubicBezTo>
                <a:cubicBezTo>
                  <a:pt x="767" y="1089"/>
                  <a:pt x="767" y="1089"/>
                  <a:pt x="767" y="1089"/>
                </a:cubicBezTo>
                <a:cubicBezTo>
                  <a:pt x="765" y="1090"/>
                  <a:pt x="765" y="1090"/>
                  <a:pt x="765" y="1090"/>
                </a:cubicBezTo>
                <a:cubicBezTo>
                  <a:pt x="765" y="1090"/>
                  <a:pt x="765" y="1090"/>
                  <a:pt x="765" y="1090"/>
                </a:cubicBezTo>
                <a:cubicBezTo>
                  <a:pt x="768" y="1086"/>
                  <a:pt x="760" y="1095"/>
                  <a:pt x="761" y="1094"/>
                </a:cubicBezTo>
                <a:cubicBezTo>
                  <a:pt x="761" y="1094"/>
                  <a:pt x="761" y="1094"/>
                  <a:pt x="761" y="1094"/>
                </a:cubicBezTo>
                <a:cubicBezTo>
                  <a:pt x="761" y="1094"/>
                  <a:pt x="761" y="1094"/>
                  <a:pt x="761" y="1094"/>
                </a:cubicBezTo>
                <a:cubicBezTo>
                  <a:pt x="759" y="1095"/>
                  <a:pt x="759" y="1095"/>
                  <a:pt x="759" y="1095"/>
                </a:cubicBezTo>
                <a:cubicBezTo>
                  <a:pt x="747" y="1103"/>
                  <a:pt x="735" y="1111"/>
                  <a:pt x="723" y="1121"/>
                </a:cubicBezTo>
                <a:cubicBezTo>
                  <a:pt x="711" y="1130"/>
                  <a:pt x="699" y="1141"/>
                  <a:pt x="687" y="1151"/>
                </a:cubicBezTo>
                <a:cubicBezTo>
                  <a:pt x="681" y="1157"/>
                  <a:pt x="676" y="1163"/>
                  <a:pt x="670" y="1168"/>
                </a:cubicBezTo>
                <a:cubicBezTo>
                  <a:pt x="661" y="1177"/>
                  <a:pt x="661" y="1177"/>
                  <a:pt x="661" y="1177"/>
                </a:cubicBezTo>
                <a:cubicBezTo>
                  <a:pt x="653" y="1186"/>
                  <a:pt x="653" y="1186"/>
                  <a:pt x="653" y="1186"/>
                </a:cubicBezTo>
                <a:cubicBezTo>
                  <a:pt x="608" y="1236"/>
                  <a:pt x="566" y="1299"/>
                  <a:pt x="532" y="1372"/>
                </a:cubicBezTo>
                <a:cubicBezTo>
                  <a:pt x="515" y="1408"/>
                  <a:pt x="500" y="1448"/>
                  <a:pt x="487" y="1489"/>
                </a:cubicBezTo>
                <a:cubicBezTo>
                  <a:pt x="484" y="1499"/>
                  <a:pt x="481" y="1510"/>
                  <a:pt x="478" y="1520"/>
                </a:cubicBezTo>
                <a:cubicBezTo>
                  <a:pt x="473" y="1536"/>
                  <a:pt x="473" y="1536"/>
                  <a:pt x="473" y="1536"/>
                </a:cubicBezTo>
                <a:cubicBezTo>
                  <a:pt x="469" y="1557"/>
                  <a:pt x="469" y="1557"/>
                  <a:pt x="469" y="1557"/>
                </a:cubicBezTo>
                <a:cubicBezTo>
                  <a:pt x="465" y="1578"/>
                  <a:pt x="465" y="1578"/>
                  <a:pt x="465" y="1578"/>
                </a:cubicBezTo>
                <a:cubicBezTo>
                  <a:pt x="461" y="1599"/>
                  <a:pt x="461" y="1599"/>
                  <a:pt x="461" y="1599"/>
                </a:cubicBezTo>
                <a:cubicBezTo>
                  <a:pt x="459" y="1603"/>
                  <a:pt x="458" y="1607"/>
                  <a:pt x="456" y="1611"/>
                </a:cubicBezTo>
                <a:cubicBezTo>
                  <a:pt x="454" y="1614"/>
                  <a:pt x="454" y="1614"/>
                  <a:pt x="454" y="1614"/>
                </a:cubicBezTo>
                <a:cubicBezTo>
                  <a:pt x="454" y="1615"/>
                  <a:pt x="454" y="1615"/>
                  <a:pt x="454" y="1615"/>
                </a:cubicBezTo>
                <a:cubicBezTo>
                  <a:pt x="453" y="1616"/>
                  <a:pt x="453" y="1616"/>
                  <a:pt x="453" y="1616"/>
                </a:cubicBezTo>
                <a:cubicBezTo>
                  <a:pt x="453" y="1616"/>
                  <a:pt x="453" y="1616"/>
                  <a:pt x="453" y="1616"/>
                </a:cubicBezTo>
                <a:cubicBezTo>
                  <a:pt x="453" y="1613"/>
                  <a:pt x="453" y="1646"/>
                  <a:pt x="453" y="1632"/>
                </a:cubicBezTo>
                <a:cubicBezTo>
                  <a:pt x="453" y="1632"/>
                  <a:pt x="453" y="1632"/>
                  <a:pt x="453" y="1632"/>
                </a:cubicBezTo>
                <a:cubicBezTo>
                  <a:pt x="453" y="1633"/>
                  <a:pt x="453" y="1633"/>
                  <a:pt x="453" y="1633"/>
                </a:cubicBezTo>
                <a:cubicBezTo>
                  <a:pt x="450" y="1643"/>
                  <a:pt x="450" y="1643"/>
                  <a:pt x="450" y="1643"/>
                </a:cubicBezTo>
                <a:cubicBezTo>
                  <a:pt x="448" y="1650"/>
                  <a:pt x="446" y="1656"/>
                  <a:pt x="444" y="1663"/>
                </a:cubicBezTo>
                <a:cubicBezTo>
                  <a:pt x="440" y="1677"/>
                  <a:pt x="436" y="1691"/>
                  <a:pt x="432" y="1705"/>
                </a:cubicBezTo>
                <a:cubicBezTo>
                  <a:pt x="428" y="1720"/>
                  <a:pt x="423" y="1735"/>
                  <a:pt x="418" y="1749"/>
                </a:cubicBezTo>
                <a:cubicBezTo>
                  <a:pt x="414" y="1764"/>
                  <a:pt x="409" y="1780"/>
                  <a:pt x="404" y="1796"/>
                </a:cubicBezTo>
                <a:cubicBezTo>
                  <a:pt x="397" y="1804"/>
                  <a:pt x="387" y="1817"/>
                  <a:pt x="376" y="1831"/>
                </a:cubicBezTo>
                <a:cubicBezTo>
                  <a:pt x="366" y="1845"/>
                  <a:pt x="356" y="1858"/>
                  <a:pt x="350" y="1869"/>
                </a:cubicBezTo>
                <a:cubicBezTo>
                  <a:pt x="349" y="1876"/>
                  <a:pt x="348" y="1884"/>
                  <a:pt x="347" y="1892"/>
                </a:cubicBezTo>
                <a:cubicBezTo>
                  <a:pt x="347" y="1896"/>
                  <a:pt x="347" y="1900"/>
                  <a:pt x="347" y="1904"/>
                </a:cubicBezTo>
                <a:cubicBezTo>
                  <a:pt x="346" y="1910"/>
                  <a:pt x="346" y="1910"/>
                  <a:pt x="346" y="1910"/>
                </a:cubicBezTo>
                <a:cubicBezTo>
                  <a:pt x="346" y="1911"/>
                  <a:pt x="346" y="1912"/>
                  <a:pt x="347" y="1914"/>
                </a:cubicBezTo>
                <a:cubicBezTo>
                  <a:pt x="347" y="1918"/>
                  <a:pt x="347" y="1918"/>
                  <a:pt x="347" y="1918"/>
                </a:cubicBezTo>
                <a:cubicBezTo>
                  <a:pt x="348" y="1940"/>
                  <a:pt x="351" y="1963"/>
                  <a:pt x="356" y="1986"/>
                </a:cubicBezTo>
                <a:cubicBezTo>
                  <a:pt x="356" y="1987"/>
                  <a:pt x="356" y="1987"/>
                  <a:pt x="356" y="1987"/>
                </a:cubicBezTo>
                <a:cubicBezTo>
                  <a:pt x="356" y="1987"/>
                  <a:pt x="356" y="1987"/>
                  <a:pt x="356" y="1987"/>
                </a:cubicBezTo>
                <a:cubicBezTo>
                  <a:pt x="356" y="1988"/>
                  <a:pt x="356" y="1988"/>
                  <a:pt x="356" y="1988"/>
                </a:cubicBezTo>
                <a:cubicBezTo>
                  <a:pt x="356" y="1989"/>
                  <a:pt x="356" y="1989"/>
                  <a:pt x="356" y="1989"/>
                </a:cubicBezTo>
                <a:cubicBezTo>
                  <a:pt x="356" y="1992"/>
                  <a:pt x="356" y="1992"/>
                  <a:pt x="356" y="1992"/>
                </a:cubicBezTo>
                <a:cubicBezTo>
                  <a:pt x="356" y="1994"/>
                  <a:pt x="356" y="1994"/>
                  <a:pt x="356" y="1994"/>
                </a:cubicBezTo>
                <a:cubicBezTo>
                  <a:pt x="342" y="2001"/>
                  <a:pt x="328" y="2009"/>
                  <a:pt x="314" y="2017"/>
                </a:cubicBezTo>
                <a:cubicBezTo>
                  <a:pt x="280" y="2036"/>
                  <a:pt x="243" y="2060"/>
                  <a:pt x="205" y="2090"/>
                </a:cubicBezTo>
                <a:cubicBezTo>
                  <a:pt x="167" y="2120"/>
                  <a:pt x="128" y="2157"/>
                  <a:pt x="92" y="2201"/>
                </a:cubicBezTo>
                <a:cubicBezTo>
                  <a:pt x="56" y="2245"/>
                  <a:pt x="23" y="2296"/>
                  <a:pt x="0" y="2350"/>
                </a:cubicBezTo>
                <a:cubicBezTo>
                  <a:pt x="36" y="2302"/>
                  <a:pt x="77" y="2268"/>
                  <a:pt x="114" y="2236"/>
                </a:cubicBezTo>
                <a:cubicBezTo>
                  <a:pt x="152" y="2205"/>
                  <a:pt x="187" y="2177"/>
                  <a:pt x="219" y="2141"/>
                </a:cubicBezTo>
                <a:cubicBezTo>
                  <a:pt x="229" y="2152"/>
                  <a:pt x="251" y="2175"/>
                  <a:pt x="268" y="2162"/>
                </a:cubicBezTo>
                <a:cubicBezTo>
                  <a:pt x="283" y="2153"/>
                  <a:pt x="296" y="2145"/>
                  <a:pt x="309" y="2136"/>
                </a:cubicBezTo>
                <a:cubicBezTo>
                  <a:pt x="322" y="2128"/>
                  <a:pt x="335" y="2120"/>
                  <a:pt x="348" y="2112"/>
                </a:cubicBezTo>
                <a:cubicBezTo>
                  <a:pt x="354" y="2108"/>
                  <a:pt x="360" y="2104"/>
                  <a:pt x="366" y="2100"/>
                </a:cubicBezTo>
                <a:cubicBezTo>
                  <a:pt x="375" y="2095"/>
                  <a:pt x="375" y="2095"/>
                  <a:pt x="375" y="2095"/>
                </a:cubicBezTo>
                <a:cubicBezTo>
                  <a:pt x="377" y="2093"/>
                  <a:pt x="380" y="2092"/>
                  <a:pt x="383" y="2090"/>
                </a:cubicBezTo>
                <a:cubicBezTo>
                  <a:pt x="384" y="2090"/>
                  <a:pt x="385" y="2089"/>
                  <a:pt x="385" y="2089"/>
                </a:cubicBezTo>
                <a:cubicBezTo>
                  <a:pt x="386" y="2089"/>
                  <a:pt x="386" y="2090"/>
                  <a:pt x="386" y="2090"/>
                </a:cubicBezTo>
                <a:cubicBezTo>
                  <a:pt x="387" y="2092"/>
                  <a:pt x="389" y="2094"/>
                  <a:pt x="390" y="2096"/>
                </a:cubicBezTo>
                <a:cubicBezTo>
                  <a:pt x="391" y="2097"/>
                  <a:pt x="391" y="2097"/>
                  <a:pt x="391" y="2097"/>
                </a:cubicBezTo>
                <a:cubicBezTo>
                  <a:pt x="391" y="2097"/>
                  <a:pt x="391" y="2097"/>
                  <a:pt x="391" y="2098"/>
                </a:cubicBezTo>
                <a:cubicBezTo>
                  <a:pt x="393" y="2101"/>
                  <a:pt x="393" y="2101"/>
                  <a:pt x="393" y="2101"/>
                </a:cubicBezTo>
                <a:cubicBezTo>
                  <a:pt x="397" y="2108"/>
                  <a:pt x="397" y="2108"/>
                  <a:pt x="397" y="2108"/>
                </a:cubicBezTo>
                <a:cubicBezTo>
                  <a:pt x="401" y="2115"/>
                  <a:pt x="405" y="2121"/>
                  <a:pt x="409" y="2127"/>
                </a:cubicBezTo>
                <a:cubicBezTo>
                  <a:pt x="403" y="2135"/>
                  <a:pt x="398" y="2144"/>
                  <a:pt x="392" y="2152"/>
                </a:cubicBezTo>
                <a:cubicBezTo>
                  <a:pt x="386" y="2162"/>
                  <a:pt x="380" y="2172"/>
                  <a:pt x="374" y="2181"/>
                </a:cubicBezTo>
                <a:cubicBezTo>
                  <a:pt x="369" y="2192"/>
                  <a:pt x="363" y="2202"/>
                  <a:pt x="357" y="2212"/>
                </a:cubicBezTo>
                <a:cubicBezTo>
                  <a:pt x="349" y="2219"/>
                  <a:pt x="363" y="2248"/>
                  <a:pt x="393" y="2264"/>
                </a:cubicBezTo>
                <a:cubicBezTo>
                  <a:pt x="385" y="2271"/>
                  <a:pt x="377" y="2277"/>
                  <a:pt x="370" y="2284"/>
                </a:cubicBezTo>
                <a:cubicBezTo>
                  <a:pt x="353" y="2298"/>
                  <a:pt x="395" y="2325"/>
                  <a:pt x="378" y="2340"/>
                </a:cubicBezTo>
                <a:cubicBezTo>
                  <a:pt x="374" y="2350"/>
                  <a:pt x="369" y="2360"/>
                  <a:pt x="363" y="2370"/>
                </a:cubicBezTo>
                <a:cubicBezTo>
                  <a:pt x="357" y="2381"/>
                  <a:pt x="351" y="2391"/>
                  <a:pt x="344" y="2401"/>
                </a:cubicBezTo>
                <a:cubicBezTo>
                  <a:pt x="341" y="2406"/>
                  <a:pt x="338" y="2410"/>
                  <a:pt x="334" y="2415"/>
                </a:cubicBezTo>
                <a:cubicBezTo>
                  <a:pt x="323" y="2429"/>
                  <a:pt x="323" y="2429"/>
                  <a:pt x="323" y="2429"/>
                </a:cubicBezTo>
                <a:cubicBezTo>
                  <a:pt x="316" y="2439"/>
                  <a:pt x="308" y="2449"/>
                  <a:pt x="300" y="2458"/>
                </a:cubicBezTo>
                <a:cubicBezTo>
                  <a:pt x="284" y="2476"/>
                  <a:pt x="266" y="2497"/>
                  <a:pt x="248" y="2516"/>
                </a:cubicBezTo>
                <a:cubicBezTo>
                  <a:pt x="241" y="2523"/>
                  <a:pt x="241" y="2523"/>
                  <a:pt x="241" y="2523"/>
                </a:cubicBezTo>
                <a:cubicBezTo>
                  <a:pt x="238" y="2527"/>
                  <a:pt x="238" y="2527"/>
                  <a:pt x="238" y="2527"/>
                </a:cubicBezTo>
                <a:cubicBezTo>
                  <a:pt x="236" y="2528"/>
                  <a:pt x="236" y="2528"/>
                  <a:pt x="236" y="2528"/>
                </a:cubicBezTo>
                <a:cubicBezTo>
                  <a:pt x="230" y="2535"/>
                  <a:pt x="230" y="2535"/>
                  <a:pt x="230" y="2535"/>
                </a:cubicBezTo>
                <a:cubicBezTo>
                  <a:pt x="220" y="2545"/>
                  <a:pt x="220" y="2545"/>
                  <a:pt x="220" y="2545"/>
                </a:cubicBezTo>
                <a:cubicBezTo>
                  <a:pt x="210" y="2555"/>
                  <a:pt x="210" y="2555"/>
                  <a:pt x="210" y="2555"/>
                </a:cubicBezTo>
                <a:cubicBezTo>
                  <a:pt x="208" y="2558"/>
                  <a:pt x="208" y="2558"/>
                  <a:pt x="208" y="2558"/>
                </a:cubicBezTo>
                <a:cubicBezTo>
                  <a:pt x="207" y="2559"/>
                  <a:pt x="207" y="2559"/>
                  <a:pt x="207" y="2559"/>
                </a:cubicBezTo>
                <a:cubicBezTo>
                  <a:pt x="206" y="2560"/>
                  <a:pt x="206" y="2560"/>
                  <a:pt x="206" y="2560"/>
                </a:cubicBezTo>
                <a:cubicBezTo>
                  <a:pt x="206" y="2560"/>
                  <a:pt x="206" y="2560"/>
                  <a:pt x="205" y="2561"/>
                </a:cubicBezTo>
                <a:cubicBezTo>
                  <a:pt x="193" y="2575"/>
                  <a:pt x="193" y="2575"/>
                  <a:pt x="193" y="2575"/>
                </a:cubicBezTo>
                <a:cubicBezTo>
                  <a:pt x="176" y="2595"/>
                  <a:pt x="160" y="2615"/>
                  <a:pt x="145" y="2635"/>
                </a:cubicBezTo>
                <a:cubicBezTo>
                  <a:pt x="133" y="2652"/>
                  <a:pt x="121" y="2670"/>
                  <a:pt x="109" y="2688"/>
                </a:cubicBezTo>
                <a:cubicBezTo>
                  <a:pt x="103" y="2696"/>
                  <a:pt x="98" y="2706"/>
                  <a:pt x="93" y="2715"/>
                </a:cubicBezTo>
                <a:cubicBezTo>
                  <a:pt x="87" y="2725"/>
                  <a:pt x="82" y="2734"/>
                  <a:pt x="77" y="2744"/>
                </a:cubicBezTo>
                <a:cubicBezTo>
                  <a:pt x="67" y="2763"/>
                  <a:pt x="58" y="2783"/>
                  <a:pt x="50" y="2803"/>
                </a:cubicBezTo>
                <a:cubicBezTo>
                  <a:pt x="17" y="2884"/>
                  <a:pt x="2" y="2973"/>
                  <a:pt x="7" y="3054"/>
                </a:cubicBezTo>
                <a:cubicBezTo>
                  <a:pt x="13" y="3034"/>
                  <a:pt x="21" y="3015"/>
                  <a:pt x="28" y="2998"/>
                </a:cubicBezTo>
                <a:cubicBezTo>
                  <a:pt x="30" y="2994"/>
                  <a:pt x="32" y="2989"/>
                  <a:pt x="34" y="2985"/>
                </a:cubicBezTo>
                <a:cubicBezTo>
                  <a:pt x="36" y="2981"/>
                  <a:pt x="38" y="2976"/>
                  <a:pt x="40" y="2972"/>
                </a:cubicBezTo>
                <a:cubicBezTo>
                  <a:pt x="44" y="2964"/>
                  <a:pt x="48" y="2955"/>
                  <a:pt x="52" y="2947"/>
                </a:cubicBezTo>
                <a:cubicBezTo>
                  <a:pt x="56" y="2939"/>
                  <a:pt x="60" y="2930"/>
                  <a:pt x="63" y="2922"/>
                </a:cubicBezTo>
                <a:cubicBezTo>
                  <a:pt x="67" y="2913"/>
                  <a:pt x="71" y="2905"/>
                  <a:pt x="74" y="2896"/>
                </a:cubicBezTo>
                <a:cubicBezTo>
                  <a:pt x="77" y="2887"/>
                  <a:pt x="80" y="2878"/>
                  <a:pt x="82" y="2869"/>
                </a:cubicBezTo>
                <a:cubicBezTo>
                  <a:pt x="85" y="2859"/>
                  <a:pt x="87" y="2850"/>
                  <a:pt x="89" y="2839"/>
                </a:cubicBezTo>
                <a:cubicBezTo>
                  <a:pt x="104" y="2844"/>
                  <a:pt x="135" y="2855"/>
                  <a:pt x="142" y="2837"/>
                </a:cubicBezTo>
                <a:cubicBezTo>
                  <a:pt x="156" y="2811"/>
                  <a:pt x="171" y="2784"/>
                  <a:pt x="185" y="2758"/>
                </a:cubicBezTo>
                <a:cubicBezTo>
                  <a:pt x="192" y="2744"/>
                  <a:pt x="200" y="2732"/>
                  <a:pt x="208" y="2720"/>
                </a:cubicBezTo>
                <a:cubicBezTo>
                  <a:pt x="215" y="2708"/>
                  <a:pt x="223" y="2697"/>
                  <a:pt x="231" y="2685"/>
                </a:cubicBezTo>
                <a:cubicBezTo>
                  <a:pt x="241" y="2673"/>
                  <a:pt x="251" y="2661"/>
                  <a:pt x="262" y="2650"/>
                </a:cubicBezTo>
                <a:cubicBezTo>
                  <a:pt x="267" y="2644"/>
                  <a:pt x="272" y="2639"/>
                  <a:pt x="278" y="2635"/>
                </a:cubicBezTo>
                <a:cubicBezTo>
                  <a:pt x="283" y="2630"/>
                  <a:pt x="290" y="2624"/>
                  <a:pt x="291" y="2624"/>
                </a:cubicBezTo>
                <a:cubicBezTo>
                  <a:pt x="304" y="2620"/>
                  <a:pt x="318" y="2620"/>
                  <a:pt x="335" y="2624"/>
                </a:cubicBezTo>
                <a:cubicBezTo>
                  <a:pt x="337" y="2625"/>
                  <a:pt x="340" y="2625"/>
                  <a:pt x="343" y="2626"/>
                </a:cubicBezTo>
                <a:cubicBezTo>
                  <a:pt x="344" y="2627"/>
                  <a:pt x="346" y="2627"/>
                  <a:pt x="347" y="2628"/>
                </a:cubicBezTo>
                <a:cubicBezTo>
                  <a:pt x="350" y="2628"/>
                  <a:pt x="350" y="2628"/>
                  <a:pt x="350" y="2628"/>
                </a:cubicBezTo>
                <a:cubicBezTo>
                  <a:pt x="350" y="2628"/>
                  <a:pt x="350" y="2628"/>
                  <a:pt x="350" y="2628"/>
                </a:cubicBezTo>
                <a:cubicBezTo>
                  <a:pt x="349" y="2629"/>
                  <a:pt x="357" y="2621"/>
                  <a:pt x="354" y="2625"/>
                </a:cubicBezTo>
                <a:cubicBezTo>
                  <a:pt x="354" y="2625"/>
                  <a:pt x="354" y="2625"/>
                  <a:pt x="354" y="2625"/>
                </a:cubicBezTo>
                <a:cubicBezTo>
                  <a:pt x="354" y="2625"/>
                  <a:pt x="354" y="2625"/>
                  <a:pt x="354" y="2625"/>
                </a:cubicBezTo>
                <a:cubicBezTo>
                  <a:pt x="354" y="2625"/>
                  <a:pt x="354" y="2625"/>
                  <a:pt x="354" y="2625"/>
                </a:cubicBezTo>
                <a:cubicBezTo>
                  <a:pt x="354" y="2625"/>
                  <a:pt x="354" y="2625"/>
                  <a:pt x="354" y="2625"/>
                </a:cubicBezTo>
                <a:cubicBezTo>
                  <a:pt x="355" y="2625"/>
                  <a:pt x="355" y="2625"/>
                  <a:pt x="355" y="2625"/>
                </a:cubicBezTo>
                <a:cubicBezTo>
                  <a:pt x="356" y="2625"/>
                  <a:pt x="356" y="2625"/>
                  <a:pt x="356" y="2625"/>
                </a:cubicBezTo>
                <a:cubicBezTo>
                  <a:pt x="364" y="2627"/>
                  <a:pt x="372" y="2629"/>
                  <a:pt x="381" y="2630"/>
                </a:cubicBezTo>
                <a:cubicBezTo>
                  <a:pt x="397" y="2633"/>
                  <a:pt x="414" y="2632"/>
                  <a:pt x="426" y="2620"/>
                </a:cubicBezTo>
                <a:cubicBezTo>
                  <a:pt x="426" y="2620"/>
                  <a:pt x="426" y="2620"/>
                  <a:pt x="426" y="2620"/>
                </a:cubicBezTo>
                <a:cubicBezTo>
                  <a:pt x="402" y="2645"/>
                  <a:pt x="402" y="2645"/>
                  <a:pt x="402" y="2645"/>
                </a:cubicBezTo>
                <a:cubicBezTo>
                  <a:pt x="412" y="2652"/>
                  <a:pt x="429" y="2666"/>
                  <a:pt x="436" y="2672"/>
                </a:cubicBezTo>
                <a:cubicBezTo>
                  <a:pt x="427" y="2676"/>
                  <a:pt x="413" y="2674"/>
                  <a:pt x="398" y="2672"/>
                </a:cubicBezTo>
                <a:cubicBezTo>
                  <a:pt x="393" y="2703"/>
                  <a:pt x="370" y="2746"/>
                  <a:pt x="345" y="2781"/>
                </a:cubicBezTo>
                <a:cubicBezTo>
                  <a:pt x="320" y="2816"/>
                  <a:pt x="293" y="2843"/>
                  <a:pt x="282" y="2841"/>
                </a:cubicBezTo>
                <a:cubicBezTo>
                  <a:pt x="275" y="2848"/>
                  <a:pt x="259" y="2859"/>
                  <a:pt x="238" y="2870"/>
                </a:cubicBezTo>
                <a:cubicBezTo>
                  <a:pt x="218" y="2882"/>
                  <a:pt x="193" y="2894"/>
                  <a:pt x="167" y="2906"/>
                </a:cubicBezTo>
                <a:cubicBezTo>
                  <a:pt x="156" y="2910"/>
                  <a:pt x="146" y="2914"/>
                  <a:pt x="136" y="2917"/>
                </a:cubicBezTo>
                <a:cubicBezTo>
                  <a:pt x="126" y="2921"/>
                  <a:pt x="117" y="2925"/>
                  <a:pt x="109" y="2929"/>
                </a:cubicBezTo>
                <a:cubicBezTo>
                  <a:pt x="93" y="2937"/>
                  <a:pt x="81" y="2946"/>
                  <a:pt x="75" y="2952"/>
                </a:cubicBezTo>
                <a:cubicBezTo>
                  <a:pt x="53" y="2961"/>
                  <a:pt x="48" y="2989"/>
                  <a:pt x="55" y="3026"/>
                </a:cubicBezTo>
                <a:cubicBezTo>
                  <a:pt x="56" y="3044"/>
                  <a:pt x="59" y="3064"/>
                  <a:pt x="62" y="3085"/>
                </a:cubicBezTo>
                <a:cubicBezTo>
                  <a:pt x="62" y="3090"/>
                  <a:pt x="63" y="3095"/>
                  <a:pt x="64" y="3101"/>
                </a:cubicBezTo>
                <a:cubicBezTo>
                  <a:pt x="64" y="3104"/>
                  <a:pt x="65" y="3106"/>
                  <a:pt x="65" y="3109"/>
                </a:cubicBezTo>
                <a:cubicBezTo>
                  <a:pt x="65" y="3111"/>
                  <a:pt x="66" y="3112"/>
                  <a:pt x="67" y="3114"/>
                </a:cubicBezTo>
                <a:cubicBezTo>
                  <a:pt x="69" y="3119"/>
                  <a:pt x="69" y="3119"/>
                  <a:pt x="69" y="3119"/>
                </a:cubicBezTo>
                <a:cubicBezTo>
                  <a:pt x="76" y="3131"/>
                  <a:pt x="83" y="3144"/>
                  <a:pt x="91" y="3157"/>
                </a:cubicBezTo>
                <a:cubicBezTo>
                  <a:pt x="104" y="3175"/>
                  <a:pt x="119" y="3192"/>
                  <a:pt x="134" y="3209"/>
                </a:cubicBezTo>
                <a:cubicBezTo>
                  <a:pt x="140" y="3216"/>
                  <a:pt x="140" y="3216"/>
                  <a:pt x="140" y="3216"/>
                </a:cubicBezTo>
                <a:cubicBezTo>
                  <a:pt x="145" y="3222"/>
                  <a:pt x="145" y="3222"/>
                  <a:pt x="145" y="3222"/>
                </a:cubicBezTo>
                <a:cubicBezTo>
                  <a:pt x="155" y="3233"/>
                  <a:pt x="155" y="3233"/>
                  <a:pt x="155" y="3233"/>
                </a:cubicBezTo>
                <a:cubicBezTo>
                  <a:pt x="161" y="3241"/>
                  <a:pt x="167" y="3248"/>
                  <a:pt x="173" y="3255"/>
                </a:cubicBezTo>
                <a:cubicBezTo>
                  <a:pt x="186" y="3269"/>
                  <a:pt x="198" y="3281"/>
                  <a:pt x="209" y="3292"/>
                </a:cubicBezTo>
                <a:cubicBezTo>
                  <a:pt x="221" y="3303"/>
                  <a:pt x="232" y="3312"/>
                  <a:pt x="241" y="3318"/>
                </a:cubicBezTo>
                <a:cubicBezTo>
                  <a:pt x="284" y="3356"/>
                  <a:pt x="228" y="3394"/>
                  <a:pt x="220" y="3440"/>
                </a:cubicBezTo>
                <a:cubicBezTo>
                  <a:pt x="245" y="3436"/>
                  <a:pt x="262" y="3446"/>
                  <a:pt x="279" y="3457"/>
                </a:cubicBezTo>
                <a:cubicBezTo>
                  <a:pt x="296" y="3467"/>
                  <a:pt x="313" y="3477"/>
                  <a:pt x="339" y="3473"/>
                </a:cubicBezTo>
                <a:cubicBezTo>
                  <a:pt x="338" y="3477"/>
                  <a:pt x="346" y="3482"/>
                  <a:pt x="361" y="3487"/>
                </a:cubicBezTo>
                <a:cubicBezTo>
                  <a:pt x="375" y="3492"/>
                  <a:pt x="394" y="3498"/>
                  <a:pt x="417" y="3503"/>
                </a:cubicBezTo>
                <a:cubicBezTo>
                  <a:pt x="461" y="3514"/>
                  <a:pt x="515" y="3524"/>
                  <a:pt x="551" y="3528"/>
                </a:cubicBezTo>
                <a:cubicBezTo>
                  <a:pt x="551" y="3528"/>
                  <a:pt x="577" y="3515"/>
                  <a:pt x="649" y="3523"/>
                </a:cubicBezTo>
                <a:cubicBezTo>
                  <a:pt x="673" y="3525"/>
                  <a:pt x="674" y="3509"/>
                  <a:pt x="676" y="3494"/>
                </a:cubicBezTo>
                <a:cubicBezTo>
                  <a:pt x="674" y="3509"/>
                  <a:pt x="674" y="3509"/>
                  <a:pt x="673" y="3525"/>
                </a:cubicBezTo>
                <a:cubicBezTo>
                  <a:pt x="699" y="3496"/>
                  <a:pt x="742" y="3530"/>
                  <a:pt x="767" y="3517"/>
                </a:cubicBezTo>
                <a:cubicBezTo>
                  <a:pt x="766" y="3532"/>
                  <a:pt x="766" y="3532"/>
                  <a:pt x="764" y="3548"/>
                </a:cubicBezTo>
                <a:cubicBezTo>
                  <a:pt x="813" y="3521"/>
                  <a:pt x="857" y="3555"/>
                  <a:pt x="905" y="3543"/>
                </a:cubicBezTo>
                <a:cubicBezTo>
                  <a:pt x="903" y="3559"/>
                  <a:pt x="903" y="3559"/>
                  <a:pt x="902" y="3574"/>
                </a:cubicBezTo>
                <a:cubicBezTo>
                  <a:pt x="914" y="3575"/>
                  <a:pt x="925" y="3576"/>
                  <a:pt x="934" y="3579"/>
                </a:cubicBezTo>
                <a:cubicBezTo>
                  <a:pt x="942" y="3581"/>
                  <a:pt x="948" y="3585"/>
                  <a:pt x="947" y="3593"/>
                </a:cubicBezTo>
                <a:cubicBezTo>
                  <a:pt x="946" y="3608"/>
                  <a:pt x="946" y="3608"/>
                  <a:pt x="945" y="3624"/>
                </a:cubicBezTo>
                <a:cubicBezTo>
                  <a:pt x="967" y="3641"/>
                  <a:pt x="1015" y="3613"/>
                  <a:pt x="1012" y="3643"/>
                </a:cubicBezTo>
                <a:cubicBezTo>
                  <a:pt x="1014" y="3628"/>
                  <a:pt x="1014" y="3628"/>
                  <a:pt x="1015" y="3613"/>
                </a:cubicBezTo>
                <a:cubicBezTo>
                  <a:pt x="1060" y="3616"/>
                  <a:pt x="1100" y="3622"/>
                  <a:pt x="1137" y="3630"/>
                </a:cubicBezTo>
                <a:cubicBezTo>
                  <a:pt x="1155" y="3634"/>
                  <a:pt x="1173" y="3639"/>
                  <a:pt x="1190" y="3643"/>
                </a:cubicBezTo>
                <a:cubicBezTo>
                  <a:pt x="1199" y="3646"/>
                  <a:pt x="1208" y="3648"/>
                  <a:pt x="1216" y="3651"/>
                </a:cubicBezTo>
                <a:cubicBezTo>
                  <a:pt x="1224" y="3653"/>
                  <a:pt x="1232" y="3655"/>
                  <a:pt x="1241" y="3658"/>
                </a:cubicBezTo>
                <a:cubicBezTo>
                  <a:pt x="1284" y="3675"/>
                  <a:pt x="1330" y="3687"/>
                  <a:pt x="1378" y="3695"/>
                </a:cubicBezTo>
                <a:cubicBezTo>
                  <a:pt x="1427" y="3703"/>
                  <a:pt x="1477" y="3707"/>
                  <a:pt x="1528" y="3708"/>
                </a:cubicBezTo>
                <a:cubicBezTo>
                  <a:pt x="1541" y="3708"/>
                  <a:pt x="1554" y="3708"/>
                  <a:pt x="1566" y="3708"/>
                </a:cubicBezTo>
                <a:cubicBezTo>
                  <a:pt x="1579" y="3708"/>
                  <a:pt x="1591" y="3708"/>
                  <a:pt x="1604" y="3708"/>
                </a:cubicBezTo>
                <a:cubicBezTo>
                  <a:pt x="1617" y="3707"/>
                  <a:pt x="1630" y="3707"/>
                  <a:pt x="1642" y="3706"/>
                </a:cubicBezTo>
                <a:cubicBezTo>
                  <a:pt x="1654" y="3706"/>
                  <a:pt x="1665" y="3705"/>
                  <a:pt x="1677" y="3704"/>
                </a:cubicBezTo>
                <a:cubicBezTo>
                  <a:pt x="1689" y="3703"/>
                  <a:pt x="1700" y="3702"/>
                  <a:pt x="1712" y="3702"/>
                </a:cubicBezTo>
                <a:cubicBezTo>
                  <a:pt x="1723" y="3701"/>
                  <a:pt x="1734" y="3700"/>
                  <a:pt x="1745" y="3699"/>
                </a:cubicBezTo>
                <a:cubicBezTo>
                  <a:pt x="1765" y="3697"/>
                  <a:pt x="1786" y="3695"/>
                  <a:pt x="1806" y="3693"/>
                </a:cubicBezTo>
                <a:cubicBezTo>
                  <a:pt x="1823" y="3694"/>
                  <a:pt x="1844" y="3666"/>
                  <a:pt x="1831" y="3633"/>
                </a:cubicBezTo>
                <a:cubicBezTo>
                  <a:pt x="1840" y="3634"/>
                  <a:pt x="1847" y="3635"/>
                  <a:pt x="1855" y="3636"/>
                </a:cubicBezTo>
                <a:cubicBezTo>
                  <a:pt x="1864" y="3637"/>
                  <a:pt x="1872" y="3638"/>
                  <a:pt x="1880" y="3639"/>
                </a:cubicBezTo>
                <a:cubicBezTo>
                  <a:pt x="1888" y="3640"/>
                  <a:pt x="1893" y="3638"/>
                  <a:pt x="1897" y="3634"/>
                </a:cubicBezTo>
                <a:cubicBezTo>
                  <a:pt x="1901" y="3631"/>
                  <a:pt x="1904" y="3625"/>
                  <a:pt x="1907" y="3620"/>
                </a:cubicBezTo>
                <a:cubicBezTo>
                  <a:pt x="1912" y="3609"/>
                  <a:pt x="1918" y="3598"/>
                  <a:pt x="1933" y="3601"/>
                </a:cubicBezTo>
                <a:cubicBezTo>
                  <a:pt x="1940" y="3600"/>
                  <a:pt x="1947" y="3599"/>
                  <a:pt x="1954" y="3598"/>
                </a:cubicBezTo>
                <a:cubicBezTo>
                  <a:pt x="1961" y="3597"/>
                  <a:pt x="1968" y="3597"/>
                  <a:pt x="1975" y="3597"/>
                </a:cubicBezTo>
                <a:cubicBezTo>
                  <a:pt x="1982" y="3597"/>
                  <a:pt x="1990" y="3597"/>
                  <a:pt x="1997" y="3597"/>
                </a:cubicBezTo>
                <a:cubicBezTo>
                  <a:pt x="2008" y="3597"/>
                  <a:pt x="2008" y="3597"/>
                  <a:pt x="2008" y="3597"/>
                </a:cubicBezTo>
                <a:cubicBezTo>
                  <a:pt x="2013" y="3597"/>
                  <a:pt x="2013" y="3597"/>
                  <a:pt x="2013" y="3597"/>
                </a:cubicBezTo>
                <a:cubicBezTo>
                  <a:pt x="2016" y="3597"/>
                  <a:pt x="2016" y="3597"/>
                  <a:pt x="2016" y="3597"/>
                </a:cubicBezTo>
                <a:cubicBezTo>
                  <a:pt x="2019" y="3597"/>
                  <a:pt x="2019" y="3597"/>
                  <a:pt x="2019" y="3597"/>
                </a:cubicBezTo>
                <a:cubicBezTo>
                  <a:pt x="2055" y="3600"/>
                  <a:pt x="2091" y="3603"/>
                  <a:pt x="2126" y="3608"/>
                </a:cubicBezTo>
                <a:cubicBezTo>
                  <a:pt x="2135" y="3609"/>
                  <a:pt x="2143" y="3611"/>
                  <a:pt x="2151" y="3612"/>
                </a:cubicBezTo>
                <a:cubicBezTo>
                  <a:pt x="2176" y="3616"/>
                  <a:pt x="2176" y="3616"/>
                  <a:pt x="2176" y="3616"/>
                </a:cubicBezTo>
                <a:cubicBezTo>
                  <a:pt x="2193" y="3619"/>
                  <a:pt x="2209" y="3622"/>
                  <a:pt x="2225" y="3626"/>
                </a:cubicBezTo>
                <a:cubicBezTo>
                  <a:pt x="2242" y="3629"/>
                  <a:pt x="2258" y="3633"/>
                  <a:pt x="2274" y="3637"/>
                </a:cubicBezTo>
                <a:cubicBezTo>
                  <a:pt x="2278" y="3638"/>
                  <a:pt x="2282" y="3639"/>
                  <a:pt x="2286" y="3640"/>
                </a:cubicBezTo>
                <a:cubicBezTo>
                  <a:pt x="2287" y="3641"/>
                  <a:pt x="2287" y="3642"/>
                  <a:pt x="2287" y="3643"/>
                </a:cubicBezTo>
                <a:cubicBezTo>
                  <a:pt x="2294" y="3642"/>
                  <a:pt x="2294" y="3642"/>
                  <a:pt x="2294" y="3642"/>
                </a:cubicBezTo>
                <a:cubicBezTo>
                  <a:pt x="2304" y="3644"/>
                  <a:pt x="2314" y="3647"/>
                  <a:pt x="2323" y="3649"/>
                </a:cubicBezTo>
                <a:cubicBezTo>
                  <a:pt x="2333" y="3652"/>
                  <a:pt x="2343" y="3654"/>
                  <a:pt x="2353" y="3657"/>
                </a:cubicBezTo>
                <a:cubicBezTo>
                  <a:pt x="2354" y="3662"/>
                  <a:pt x="2354" y="3662"/>
                  <a:pt x="2354" y="3662"/>
                </a:cubicBezTo>
                <a:cubicBezTo>
                  <a:pt x="2252" y="3681"/>
                  <a:pt x="2252" y="3681"/>
                  <a:pt x="2252" y="3681"/>
                </a:cubicBezTo>
                <a:cubicBezTo>
                  <a:pt x="2218" y="3686"/>
                  <a:pt x="2185" y="3694"/>
                  <a:pt x="2151" y="3700"/>
                </a:cubicBezTo>
                <a:cubicBezTo>
                  <a:pt x="1960" y="3737"/>
                  <a:pt x="1960" y="3737"/>
                  <a:pt x="1960" y="3737"/>
                </a:cubicBezTo>
                <a:cubicBezTo>
                  <a:pt x="1963" y="3752"/>
                  <a:pt x="1967" y="3767"/>
                  <a:pt x="1997" y="3761"/>
                </a:cubicBezTo>
                <a:cubicBezTo>
                  <a:pt x="1990" y="3763"/>
                  <a:pt x="1983" y="3764"/>
                  <a:pt x="1976" y="3765"/>
                </a:cubicBezTo>
                <a:cubicBezTo>
                  <a:pt x="1969" y="3767"/>
                  <a:pt x="1962" y="3768"/>
                  <a:pt x="1955" y="3769"/>
                </a:cubicBezTo>
                <a:cubicBezTo>
                  <a:pt x="1942" y="3771"/>
                  <a:pt x="1928" y="3773"/>
                  <a:pt x="1915" y="3776"/>
                </a:cubicBezTo>
                <a:cubicBezTo>
                  <a:pt x="1902" y="3780"/>
                  <a:pt x="1888" y="3783"/>
                  <a:pt x="1875" y="3787"/>
                </a:cubicBezTo>
                <a:cubicBezTo>
                  <a:pt x="1862" y="3791"/>
                  <a:pt x="1849" y="3797"/>
                  <a:pt x="1835" y="3802"/>
                </a:cubicBezTo>
                <a:cubicBezTo>
                  <a:pt x="1815" y="3810"/>
                  <a:pt x="1815" y="3810"/>
                  <a:pt x="1815" y="3810"/>
                </a:cubicBezTo>
                <a:cubicBezTo>
                  <a:pt x="1794" y="3819"/>
                  <a:pt x="1794" y="3819"/>
                  <a:pt x="1794" y="3819"/>
                </a:cubicBezTo>
                <a:cubicBezTo>
                  <a:pt x="1779" y="3825"/>
                  <a:pt x="1765" y="3832"/>
                  <a:pt x="1750" y="3838"/>
                </a:cubicBezTo>
                <a:cubicBezTo>
                  <a:pt x="1743" y="3841"/>
                  <a:pt x="1735" y="3844"/>
                  <a:pt x="1728" y="3847"/>
                </a:cubicBezTo>
                <a:cubicBezTo>
                  <a:pt x="1724" y="3849"/>
                  <a:pt x="1720" y="3850"/>
                  <a:pt x="1716" y="3852"/>
                </a:cubicBezTo>
                <a:cubicBezTo>
                  <a:pt x="1707" y="3856"/>
                  <a:pt x="1707" y="3856"/>
                  <a:pt x="1707" y="3856"/>
                </a:cubicBezTo>
                <a:cubicBezTo>
                  <a:pt x="1700" y="3859"/>
                  <a:pt x="1693" y="3863"/>
                  <a:pt x="1687" y="3866"/>
                </a:cubicBezTo>
                <a:cubicBezTo>
                  <a:pt x="1680" y="3869"/>
                  <a:pt x="1674" y="3872"/>
                  <a:pt x="1666" y="3875"/>
                </a:cubicBezTo>
                <a:cubicBezTo>
                  <a:pt x="1659" y="3879"/>
                  <a:pt x="1652" y="3882"/>
                  <a:pt x="1645" y="3885"/>
                </a:cubicBezTo>
                <a:cubicBezTo>
                  <a:pt x="1638" y="3889"/>
                  <a:pt x="1632" y="3892"/>
                  <a:pt x="1625" y="3896"/>
                </a:cubicBezTo>
                <a:cubicBezTo>
                  <a:pt x="1612" y="3907"/>
                  <a:pt x="1616" y="3922"/>
                  <a:pt x="1636" y="3933"/>
                </a:cubicBezTo>
                <a:cubicBezTo>
                  <a:pt x="1655" y="3944"/>
                  <a:pt x="1702" y="3947"/>
                  <a:pt x="1745" y="3941"/>
                </a:cubicBezTo>
                <a:cubicBezTo>
                  <a:pt x="1758" y="3936"/>
                  <a:pt x="1770" y="3932"/>
                  <a:pt x="1782" y="3928"/>
                </a:cubicBezTo>
                <a:cubicBezTo>
                  <a:pt x="1794" y="3923"/>
                  <a:pt x="1805" y="3919"/>
                  <a:pt x="1816" y="3915"/>
                </a:cubicBezTo>
                <a:cubicBezTo>
                  <a:pt x="1834" y="3907"/>
                  <a:pt x="1852" y="3899"/>
                  <a:pt x="1870" y="3892"/>
                </a:cubicBezTo>
                <a:cubicBezTo>
                  <a:pt x="1885" y="3886"/>
                  <a:pt x="1898" y="3881"/>
                  <a:pt x="1913" y="3876"/>
                </a:cubicBezTo>
                <a:cubicBezTo>
                  <a:pt x="1921" y="3873"/>
                  <a:pt x="1929" y="3871"/>
                  <a:pt x="1937" y="3868"/>
                </a:cubicBezTo>
                <a:cubicBezTo>
                  <a:pt x="1945" y="3866"/>
                  <a:pt x="1953" y="3864"/>
                  <a:pt x="1962" y="3862"/>
                </a:cubicBezTo>
                <a:cubicBezTo>
                  <a:pt x="1970" y="3892"/>
                  <a:pt x="1970" y="3892"/>
                  <a:pt x="1970" y="3892"/>
                </a:cubicBezTo>
                <a:cubicBezTo>
                  <a:pt x="1947" y="3896"/>
                  <a:pt x="1919" y="3902"/>
                  <a:pt x="1892" y="3911"/>
                </a:cubicBezTo>
                <a:cubicBezTo>
                  <a:pt x="1885" y="3913"/>
                  <a:pt x="1878" y="3915"/>
                  <a:pt x="1869" y="3919"/>
                </a:cubicBezTo>
                <a:cubicBezTo>
                  <a:pt x="1865" y="3921"/>
                  <a:pt x="1861" y="3922"/>
                  <a:pt x="1856" y="3924"/>
                </a:cubicBezTo>
                <a:cubicBezTo>
                  <a:pt x="1852" y="3926"/>
                  <a:pt x="1847" y="3928"/>
                  <a:pt x="1843" y="3930"/>
                </a:cubicBezTo>
                <a:cubicBezTo>
                  <a:pt x="1839" y="3932"/>
                  <a:pt x="1834" y="3934"/>
                  <a:pt x="1830" y="3936"/>
                </a:cubicBezTo>
                <a:cubicBezTo>
                  <a:pt x="1825" y="3938"/>
                  <a:pt x="1821" y="3941"/>
                  <a:pt x="1816" y="3943"/>
                </a:cubicBezTo>
                <a:cubicBezTo>
                  <a:pt x="1807" y="3947"/>
                  <a:pt x="1799" y="3952"/>
                  <a:pt x="1791" y="3957"/>
                </a:cubicBezTo>
                <a:cubicBezTo>
                  <a:pt x="1783" y="3964"/>
                  <a:pt x="1785" y="3969"/>
                  <a:pt x="1791" y="3972"/>
                </a:cubicBezTo>
                <a:cubicBezTo>
                  <a:pt x="1795" y="3974"/>
                  <a:pt x="1800" y="3975"/>
                  <a:pt x="1805" y="3976"/>
                </a:cubicBezTo>
                <a:cubicBezTo>
                  <a:pt x="1810" y="3977"/>
                  <a:pt x="1815" y="3978"/>
                  <a:pt x="1821" y="3979"/>
                </a:cubicBezTo>
                <a:cubicBezTo>
                  <a:pt x="1832" y="3981"/>
                  <a:pt x="1843" y="3983"/>
                  <a:pt x="1850" y="3986"/>
                </a:cubicBezTo>
                <a:cubicBezTo>
                  <a:pt x="1853" y="3988"/>
                  <a:pt x="1855" y="3990"/>
                  <a:pt x="1855" y="3992"/>
                </a:cubicBezTo>
                <a:cubicBezTo>
                  <a:pt x="1856" y="3994"/>
                  <a:pt x="1855" y="3997"/>
                  <a:pt x="1851" y="4001"/>
                </a:cubicBezTo>
                <a:cubicBezTo>
                  <a:pt x="1842" y="4004"/>
                  <a:pt x="1833" y="4008"/>
                  <a:pt x="1824" y="4012"/>
                </a:cubicBezTo>
                <a:cubicBezTo>
                  <a:pt x="1817" y="4014"/>
                  <a:pt x="1817" y="4014"/>
                  <a:pt x="1817" y="4014"/>
                </a:cubicBezTo>
                <a:cubicBezTo>
                  <a:pt x="1810" y="4017"/>
                  <a:pt x="1810" y="4017"/>
                  <a:pt x="1810" y="4017"/>
                </a:cubicBezTo>
                <a:cubicBezTo>
                  <a:pt x="1805" y="4019"/>
                  <a:pt x="1800" y="4021"/>
                  <a:pt x="1795" y="4024"/>
                </a:cubicBezTo>
                <a:cubicBezTo>
                  <a:pt x="1790" y="4026"/>
                  <a:pt x="1785" y="4028"/>
                  <a:pt x="1780" y="4031"/>
                </a:cubicBezTo>
                <a:cubicBezTo>
                  <a:pt x="1778" y="4032"/>
                  <a:pt x="1778" y="4032"/>
                  <a:pt x="1778" y="4032"/>
                </a:cubicBezTo>
                <a:cubicBezTo>
                  <a:pt x="1777" y="4032"/>
                  <a:pt x="1777" y="4032"/>
                  <a:pt x="1777" y="4032"/>
                </a:cubicBezTo>
                <a:cubicBezTo>
                  <a:pt x="1777" y="4032"/>
                  <a:pt x="1777" y="4032"/>
                  <a:pt x="1777" y="4032"/>
                </a:cubicBezTo>
                <a:cubicBezTo>
                  <a:pt x="1776" y="4032"/>
                  <a:pt x="1776" y="4032"/>
                  <a:pt x="1776" y="4032"/>
                </a:cubicBezTo>
                <a:cubicBezTo>
                  <a:pt x="1776" y="4033"/>
                  <a:pt x="1776" y="4033"/>
                  <a:pt x="1776" y="4033"/>
                </a:cubicBezTo>
                <a:cubicBezTo>
                  <a:pt x="1776" y="4033"/>
                  <a:pt x="1782" y="4031"/>
                  <a:pt x="1779" y="4032"/>
                </a:cubicBezTo>
                <a:cubicBezTo>
                  <a:pt x="1779" y="4032"/>
                  <a:pt x="1779" y="4032"/>
                  <a:pt x="1779" y="4032"/>
                </a:cubicBezTo>
                <a:cubicBezTo>
                  <a:pt x="1779" y="4032"/>
                  <a:pt x="1779" y="4032"/>
                  <a:pt x="1779" y="4032"/>
                </a:cubicBezTo>
                <a:cubicBezTo>
                  <a:pt x="1777" y="4033"/>
                  <a:pt x="1777" y="4033"/>
                  <a:pt x="1777" y="4033"/>
                </a:cubicBezTo>
                <a:cubicBezTo>
                  <a:pt x="1775" y="4034"/>
                  <a:pt x="1773" y="4035"/>
                  <a:pt x="1772" y="4036"/>
                </a:cubicBezTo>
                <a:cubicBezTo>
                  <a:pt x="1765" y="4041"/>
                  <a:pt x="1759" y="4046"/>
                  <a:pt x="1753" y="4052"/>
                </a:cubicBezTo>
                <a:cubicBezTo>
                  <a:pt x="1758" y="4050"/>
                  <a:pt x="1764" y="4048"/>
                  <a:pt x="1769" y="4046"/>
                </a:cubicBezTo>
                <a:cubicBezTo>
                  <a:pt x="1772" y="4045"/>
                  <a:pt x="1774" y="4045"/>
                  <a:pt x="1777" y="4044"/>
                </a:cubicBezTo>
                <a:cubicBezTo>
                  <a:pt x="1781" y="4042"/>
                  <a:pt x="1781" y="4042"/>
                  <a:pt x="1781" y="4042"/>
                </a:cubicBezTo>
                <a:cubicBezTo>
                  <a:pt x="1782" y="4042"/>
                  <a:pt x="1782" y="4042"/>
                  <a:pt x="1782" y="4042"/>
                </a:cubicBezTo>
                <a:cubicBezTo>
                  <a:pt x="1783" y="4042"/>
                  <a:pt x="1783" y="4042"/>
                  <a:pt x="1783" y="4042"/>
                </a:cubicBezTo>
                <a:cubicBezTo>
                  <a:pt x="1783" y="4042"/>
                  <a:pt x="1783" y="4042"/>
                  <a:pt x="1783" y="4042"/>
                </a:cubicBezTo>
                <a:cubicBezTo>
                  <a:pt x="1783" y="4041"/>
                  <a:pt x="1783" y="4041"/>
                  <a:pt x="1783" y="4041"/>
                </a:cubicBezTo>
                <a:cubicBezTo>
                  <a:pt x="1783" y="4041"/>
                  <a:pt x="1784" y="4041"/>
                  <a:pt x="1783" y="4041"/>
                </a:cubicBezTo>
                <a:cubicBezTo>
                  <a:pt x="1783" y="4041"/>
                  <a:pt x="1783" y="4041"/>
                  <a:pt x="1783" y="4041"/>
                </a:cubicBezTo>
                <a:cubicBezTo>
                  <a:pt x="1783" y="4042"/>
                  <a:pt x="1783" y="4042"/>
                  <a:pt x="1783" y="4042"/>
                </a:cubicBezTo>
                <a:cubicBezTo>
                  <a:pt x="1782" y="4042"/>
                  <a:pt x="1781" y="4042"/>
                  <a:pt x="1780" y="4042"/>
                </a:cubicBezTo>
                <a:cubicBezTo>
                  <a:pt x="1780" y="4042"/>
                  <a:pt x="1780" y="4042"/>
                  <a:pt x="1780" y="4042"/>
                </a:cubicBezTo>
                <a:cubicBezTo>
                  <a:pt x="1783" y="4041"/>
                  <a:pt x="1783" y="4041"/>
                  <a:pt x="1783" y="4041"/>
                </a:cubicBezTo>
                <a:cubicBezTo>
                  <a:pt x="1791" y="4038"/>
                  <a:pt x="1799" y="4035"/>
                  <a:pt x="1807" y="4032"/>
                </a:cubicBezTo>
                <a:cubicBezTo>
                  <a:pt x="1816" y="4029"/>
                  <a:pt x="1824" y="4026"/>
                  <a:pt x="1831" y="4023"/>
                </a:cubicBezTo>
                <a:cubicBezTo>
                  <a:pt x="1845" y="4017"/>
                  <a:pt x="1861" y="4010"/>
                  <a:pt x="1873" y="4005"/>
                </a:cubicBezTo>
                <a:cubicBezTo>
                  <a:pt x="1884" y="3999"/>
                  <a:pt x="1896" y="3994"/>
                  <a:pt x="1908" y="3988"/>
                </a:cubicBezTo>
                <a:cubicBezTo>
                  <a:pt x="1915" y="3985"/>
                  <a:pt x="1915" y="3985"/>
                  <a:pt x="1915" y="3985"/>
                </a:cubicBezTo>
                <a:cubicBezTo>
                  <a:pt x="1917" y="3984"/>
                  <a:pt x="1919" y="3983"/>
                  <a:pt x="1921" y="3982"/>
                </a:cubicBezTo>
                <a:cubicBezTo>
                  <a:pt x="1932" y="3977"/>
                  <a:pt x="1932" y="3977"/>
                  <a:pt x="1932" y="3977"/>
                </a:cubicBezTo>
                <a:cubicBezTo>
                  <a:pt x="1939" y="3974"/>
                  <a:pt x="1947" y="3972"/>
                  <a:pt x="1955" y="3969"/>
                </a:cubicBezTo>
                <a:cubicBezTo>
                  <a:pt x="1962" y="3967"/>
                  <a:pt x="1970" y="3965"/>
                  <a:pt x="1978" y="3964"/>
                </a:cubicBezTo>
                <a:cubicBezTo>
                  <a:pt x="1985" y="3963"/>
                  <a:pt x="1993" y="3963"/>
                  <a:pt x="2000" y="3963"/>
                </a:cubicBezTo>
                <a:cubicBezTo>
                  <a:pt x="2002" y="3963"/>
                  <a:pt x="2003" y="3963"/>
                  <a:pt x="2004" y="3963"/>
                </a:cubicBezTo>
                <a:cubicBezTo>
                  <a:pt x="2005" y="3963"/>
                  <a:pt x="2006" y="3963"/>
                  <a:pt x="2007" y="3963"/>
                </a:cubicBezTo>
                <a:cubicBezTo>
                  <a:pt x="2010" y="3963"/>
                  <a:pt x="2010" y="3963"/>
                  <a:pt x="2010" y="3963"/>
                </a:cubicBezTo>
                <a:cubicBezTo>
                  <a:pt x="2043" y="3972"/>
                  <a:pt x="2077" y="3981"/>
                  <a:pt x="2083" y="4012"/>
                </a:cubicBezTo>
                <a:cubicBezTo>
                  <a:pt x="2157" y="3989"/>
                  <a:pt x="2226" y="3984"/>
                  <a:pt x="2291" y="3991"/>
                </a:cubicBezTo>
                <a:cubicBezTo>
                  <a:pt x="2354" y="3999"/>
                  <a:pt x="2411" y="4020"/>
                  <a:pt x="2462" y="4050"/>
                </a:cubicBezTo>
                <a:cubicBezTo>
                  <a:pt x="2480" y="4063"/>
                  <a:pt x="2524" y="4059"/>
                  <a:pt x="2575" y="4050"/>
                </a:cubicBezTo>
                <a:cubicBezTo>
                  <a:pt x="2601" y="4044"/>
                  <a:pt x="2624" y="4041"/>
                  <a:pt x="2648" y="4037"/>
                </a:cubicBezTo>
                <a:cubicBezTo>
                  <a:pt x="2671" y="4037"/>
                  <a:pt x="2695" y="4038"/>
                  <a:pt x="2718" y="4038"/>
                </a:cubicBezTo>
                <a:cubicBezTo>
                  <a:pt x="2728" y="4038"/>
                  <a:pt x="2728" y="4038"/>
                  <a:pt x="2728" y="4038"/>
                </a:cubicBezTo>
                <a:cubicBezTo>
                  <a:pt x="2739" y="4038"/>
                  <a:pt x="2739" y="4038"/>
                  <a:pt x="2739" y="4038"/>
                </a:cubicBezTo>
                <a:cubicBezTo>
                  <a:pt x="2761" y="4039"/>
                  <a:pt x="2761" y="4039"/>
                  <a:pt x="2761" y="4039"/>
                </a:cubicBezTo>
                <a:cubicBezTo>
                  <a:pt x="2775" y="4039"/>
                  <a:pt x="2790" y="4039"/>
                  <a:pt x="2804" y="4039"/>
                </a:cubicBezTo>
                <a:cubicBezTo>
                  <a:pt x="2818" y="4040"/>
                  <a:pt x="2833" y="4040"/>
                  <a:pt x="2847" y="4040"/>
                </a:cubicBezTo>
                <a:cubicBezTo>
                  <a:pt x="2869" y="4040"/>
                  <a:pt x="2869" y="4040"/>
                  <a:pt x="2869" y="4040"/>
                </a:cubicBezTo>
                <a:cubicBezTo>
                  <a:pt x="2892" y="4040"/>
                  <a:pt x="2892" y="4040"/>
                  <a:pt x="2892" y="4040"/>
                </a:cubicBezTo>
                <a:cubicBezTo>
                  <a:pt x="2922" y="4041"/>
                  <a:pt x="2952" y="4041"/>
                  <a:pt x="2982" y="4041"/>
                </a:cubicBezTo>
                <a:cubicBezTo>
                  <a:pt x="3015" y="4041"/>
                  <a:pt x="3047" y="4041"/>
                  <a:pt x="3079" y="4041"/>
                </a:cubicBezTo>
                <a:cubicBezTo>
                  <a:pt x="3129" y="4040"/>
                  <a:pt x="3129" y="4040"/>
                  <a:pt x="3129" y="4040"/>
                </a:cubicBezTo>
                <a:cubicBezTo>
                  <a:pt x="3154" y="4040"/>
                  <a:pt x="3154" y="4040"/>
                  <a:pt x="3154" y="4040"/>
                </a:cubicBezTo>
                <a:cubicBezTo>
                  <a:pt x="3167" y="4040"/>
                  <a:pt x="3167" y="4040"/>
                  <a:pt x="3167" y="4040"/>
                </a:cubicBezTo>
                <a:cubicBezTo>
                  <a:pt x="3178" y="4040"/>
                  <a:pt x="3178" y="4040"/>
                  <a:pt x="3178" y="4040"/>
                </a:cubicBezTo>
                <a:cubicBezTo>
                  <a:pt x="3189" y="4039"/>
                  <a:pt x="3189" y="4039"/>
                  <a:pt x="3189" y="4039"/>
                </a:cubicBezTo>
                <a:cubicBezTo>
                  <a:pt x="3200" y="4039"/>
                  <a:pt x="3200" y="4039"/>
                  <a:pt x="3200" y="4039"/>
                </a:cubicBezTo>
                <a:cubicBezTo>
                  <a:pt x="3210" y="4039"/>
                  <a:pt x="3210" y="4039"/>
                  <a:pt x="3210" y="4039"/>
                </a:cubicBezTo>
                <a:cubicBezTo>
                  <a:pt x="3224" y="4039"/>
                  <a:pt x="3224" y="4039"/>
                  <a:pt x="3224" y="4039"/>
                </a:cubicBezTo>
                <a:cubicBezTo>
                  <a:pt x="3237" y="4039"/>
                  <a:pt x="3237" y="4039"/>
                  <a:pt x="3237" y="4039"/>
                </a:cubicBezTo>
                <a:cubicBezTo>
                  <a:pt x="3245" y="4038"/>
                  <a:pt x="3245" y="4038"/>
                  <a:pt x="3245" y="4038"/>
                </a:cubicBezTo>
                <a:cubicBezTo>
                  <a:pt x="3253" y="4038"/>
                  <a:pt x="3253" y="4038"/>
                  <a:pt x="3253" y="4038"/>
                </a:cubicBezTo>
                <a:cubicBezTo>
                  <a:pt x="3265" y="4038"/>
                  <a:pt x="3275" y="4037"/>
                  <a:pt x="3289" y="4036"/>
                </a:cubicBezTo>
                <a:cubicBezTo>
                  <a:pt x="3332" y="4033"/>
                  <a:pt x="3386" y="4027"/>
                  <a:pt x="3447" y="4014"/>
                </a:cubicBezTo>
                <a:cubicBezTo>
                  <a:pt x="3441" y="4015"/>
                  <a:pt x="3436" y="4017"/>
                  <a:pt x="3431" y="4018"/>
                </a:cubicBezTo>
                <a:cubicBezTo>
                  <a:pt x="3462" y="4012"/>
                  <a:pt x="3493" y="4006"/>
                  <a:pt x="3524" y="3999"/>
                </a:cubicBezTo>
                <a:cubicBezTo>
                  <a:pt x="3551" y="3993"/>
                  <a:pt x="3577" y="3986"/>
                  <a:pt x="3603" y="3979"/>
                </a:cubicBezTo>
                <a:cubicBezTo>
                  <a:pt x="3607" y="3978"/>
                  <a:pt x="3609" y="3977"/>
                  <a:pt x="3612" y="3976"/>
                </a:cubicBezTo>
                <a:cubicBezTo>
                  <a:pt x="3620" y="3974"/>
                  <a:pt x="3620" y="3974"/>
                  <a:pt x="3620" y="3974"/>
                </a:cubicBezTo>
                <a:cubicBezTo>
                  <a:pt x="3624" y="3973"/>
                  <a:pt x="3624" y="3973"/>
                  <a:pt x="3624" y="3973"/>
                </a:cubicBezTo>
                <a:cubicBezTo>
                  <a:pt x="3636" y="3973"/>
                  <a:pt x="3647" y="3972"/>
                  <a:pt x="3658" y="3972"/>
                </a:cubicBezTo>
                <a:cubicBezTo>
                  <a:pt x="3669" y="3973"/>
                  <a:pt x="3681" y="3966"/>
                  <a:pt x="3688" y="3954"/>
                </a:cubicBezTo>
                <a:cubicBezTo>
                  <a:pt x="3700" y="3950"/>
                  <a:pt x="3713" y="3946"/>
                  <a:pt x="3726" y="3943"/>
                </a:cubicBezTo>
                <a:cubicBezTo>
                  <a:pt x="3736" y="3939"/>
                  <a:pt x="3742" y="3938"/>
                  <a:pt x="3749" y="3936"/>
                </a:cubicBezTo>
                <a:cubicBezTo>
                  <a:pt x="3770" y="3931"/>
                  <a:pt x="3770" y="3931"/>
                  <a:pt x="3770" y="3931"/>
                </a:cubicBezTo>
                <a:cubicBezTo>
                  <a:pt x="3784" y="3927"/>
                  <a:pt x="3799" y="3924"/>
                  <a:pt x="3813" y="3920"/>
                </a:cubicBezTo>
                <a:cubicBezTo>
                  <a:pt x="3842" y="3913"/>
                  <a:pt x="3868" y="3907"/>
                  <a:pt x="3901" y="3900"/>
                </a:cubicBezTo>
                <a:cubicBezTo>
                  <a:pt x="3917" y="3897"/>
                  <a:pt x="3932" y="3894"/>
                  <a:pt x="3948" y="3891"/>
                </a:cubicBezTo>
                <a:cubicBezTo>
                  <a:pt x="3972" y="3886"/>
                  <a:pt x="3972" y="3886"/>
                  <a:pt x="3972" y="3886"/>
                </a:cubicBezTo>
                <a:cubicBezTo>
                  <a:pt x="3984" y="3884"/>
                  <a:pt x="3984" y="3884"/>
                  <a:pt x="3984" y="3884"/>
                </a:cubicBezTo>
                <a:cubicBezTo>
                  <a:pt x="3987" y="3883"/>
                  <a:pt x="3987" y="3883"/>
                  <a:pt x="3987" y="3883"/>
                </a:cubicBezTo>
                <a:cubicBezTo>
                  <a:pt x="3987" y="3883"/>
                  <a:pt x="3987" y="3883"/>
                  <a:pt x="3987" y="3883"/>
                </a:cubicBezTo>
                <a:cubicBezTo>
                  <a:pt x="3987" y="3883"/>
                  <a:pt x="3987" y="3883"/>
                  <a:pt x="3988" y="3883"/>
                </a:cubicBezTo>
                <a:cubicBezTo>
                  <a:pt x="3988" y="3883"/>
                  <a:pt x="3988" y="3883"/>
                  <a:pt x="3988" y="3883"/>
                </a:cubicBezTo>
                <a:cubicBezTo>
                  <a:pt x="3990" y="3884"/>
                  <a:pt x="3990" y="3884"/>
                  <a:pt x="3990" y="3884"/>
                </a:cubicBezTo>
                <a:cubicBezTo>
                  <a:pt x="3992" y="3884"/>
                  <a:pt x="3994" y="3885"/>
                  <a:pt x="3996" y="3885"/>
                </a:cubicBezTo>
                <a:cubicBezTo>
                  <a:pt x="3998" y="3886"/>
                  <a:pt x="4000" y="3887"/>
                  <a:pt x="4002" y="3887"/>
                </a:cubicBezTo>
                <a:cubicBezTo>
                  <a:pt x="4005" y="3888"/>
                  <a:pt x="4005" y="3888"/>
                  <a:pt x="4005" y="3888"/>
                </a:cubicBezTo>
                <a:cubicBezTo>
                  <a:pt x="4005" y="3888"/>
                  <a:pt x="4005" y="3888"/>
                  <a:pt x="4005" y="3888"/>
                </a:cubicBezTo>
                <a:cubicBezTo>
                  <a:pt x="4005" y="3888"/>
                  <a:pt x="4005" y="3888"/>
                  <a:pt x="4006" y="3888"/>
                </a:cubicBezTo>
                <a:cubicBezTo>
                  <a:pt x="4009" y="3888"/>
                  <a:pt x="4009" y="3888"/>
                  <a:pt x="4009" y="3888"/>
                </a:cubicBezTo>
                <a:cubicBezTo>
                  <a:pt x="4014" y="3888"/>
                  <a:pt x="4014" y="3888"/>
                  <a:pt x="4014" y="3888"/>
                </a:cubicBezTo>
                <a:cubicBezTo>
                  <a:pt x="4022" y="3887"/>
                  <a:pt x="4030" y="3887"/>
                  <a:pt x="4037" y="3887"/>
                </a:cubicBezTo>
                <a:cubicBezTo>
                  <a:pt x="4049" y="3886"/>
                  <a:pt x="4049" y="3886"/>
                  <a:pt x="4049" y="3886"/>
                </a:cubicBezTo>
                <a:cubicBezTo>
                  <a:pt x="4055" y="3886"/>
                  <a:pt x="4055" y="3886"/>
                  <a:pt x="4055" y="3886"/>
                </a:cubicBezTo>
                <a:cubicBezTo>
                  <a:pt x="4060" y="3886"/>
                  <a:pt x="4060" y="3886"/>
                  <a:pt x="4060" y="3886"/>
                </a:cubicBezTo>
                <a:cubicBezTo>
                  <a:pt x="4067" y="3886"/>
                  <a:pt x="4074" y="3886"/>
                  <a:pt x="4081" y="3886"/>
                </a:cubicBezTo>
                <a:cubicBezTo>
                  <a:pt x="4095" y="3886"/>
                  <a:pt x="4109" y="3886"/>
                  <a:pt x="4123" y="3886"/>
                </a:cubicBezTo>
                <a:cubicBezTo>
                  <a:pt x="4133" y="3886"/>
                  <a:pt x="4133" y="3886"/>
                  <a:pt x="4133" y="3886"/>
                </a:cubicBezTo>
                <a:cubicBezTo>
                  <a:pt x="4143" y="3887"/>
                  <a:pt x="4143" y="3887"/>
                  <a:pt x="4143" y="3887"/>
                </a:cubicBezTo>
                <a:cubicBezTo>
                  <a:pt x="4149" y="3888"/>
                  <a:pt x="4156" y="3888"/>
                  <a:pt x="4162" y="3889"/>
                </a:cubicBezTo>
                <a:cubicBezTo>
                  <a:pt x="4175" y="3890"/>
                  <a:pt x="4187" y="3891"/>
                  <a:pt x="4199" y="3893"/>
                </a:cubicBezTo>
                <a:cubicBezTo>
                  <a:pt x="4206" y="3895"/>
                  <a:pt x="4214" y="3899"/>
                  <a:pt x="4223" y="3903"/>
                </a:cubicBezTo>
                <a:cubicBezTo>
                  <a:pt x="4232" y="3908"/>
                  <a:pt x="4242" y="3912"/>
                  <a:pt x="4252" y="3917"/>
                </a:cubicBezTo>
                <a:cubicBezTo>
                  <a:pt x="4272" y="3926"/>
                  <a:pt x="4290" y="3935"/>
                  <a:pt x="4306" y="3941"/>
                </a:cubicBezTo>
                <a:cubicBezTo>
                  <a:pt x="4334" y="3944"/>
                  <a:pt x="4363" y="3945"/>
                  <a:pt x="4393" y="3946"/>
                </a:cubicBezTo>
                <a:cubicBezTo>
                  <a:pt x="4420" y="3948"/>
                  <a:pt x="4447" y="3948"/>
                  <a:pt x="4475" y="3948"/>
                </a:cubicBezTo>
                <a:cubicBezTo>
                  <a:pt x="4503" y="3948"/>
                  <a:pt x="4532" y="3948"/>
                  <a:pt x="4561" y="3947"/>
                </a:cubicBezTo>
                <a:cubicBezTo>
                  <a:pt x="4576" y="3947"/>
                  <a:pt x="4591" y="3946"/>
                  <a:pt x="4606" y="3946"/>
                </a:cubicBezTo>
                <a:cubicBezTo>
                  <a:pt x="4622" y="3945"/>
                  <a:pt x="4637" y="3945"/>
                  <a:pt x="4652" y="3944"/>
                </a:cubicBezTo>
                <a:cubicBezTo>
                  <a:pt x="4774" y="3937"/>
                  <a:pt x="4905" y="3925"/>
                  <a:pt x="5027" y="3910"/>
                </a:cubicBezTo>
                <a:cubicBezTo>
                  <a:pt x="5057" y="3906"/>
                  <a:pt x="5086" y="3892"/>
                  <a:pt x="5112" y="3874"/>
                </a:cubicBezTo>
                <a:cubicBezTo>
                  <a:pt x="5138" y="3856"/>
                  <a:pt x="5161" y="3833"/>
                  <a:pt x="5181" y="3811"/>
                </a:cubicBezTo>
                <a:cubicBezTo>
                  <a:pt x="5219" y="3767"/>
                  <a:pt x="5243" y="3725"/>
                  <a:pt x="5243" y="3725"/>
                </a:cubicBezTo>
                <a:cubicBezTo>
                  <a:pt x="5274" y="3694"/>
                  <a:pt x="5304" y="3633"/>
                  <a:pt x="5274" y="3602"/>
                </a:cubicBezTo>
                <a:cubicBezTo>
                  <a:pt x="5212" y="3586"/>
                  <a:pt x="5057" y="3586"/>
                  <a:pt x="5057" y="3525"/>
                </a:cubicBezTo>
                <a:cubicBezTo>
                  <a:pt x="5057" y="3510"/>
                  <a:pt x="5088" y="3509"/>
                  <a:pt x="5119" y="3509"/>
                </a:cubicBezTo>
                <a:cubicBezTo>
                  <a:pt x="5119" y="3503"/>
                  <a:pt x="5120" y="3496"/>
                  <a:pt x="5121" y="3489"/>
                </a:cubicBezTo>
                <a:cubicBezTo>
                  <a:pt x="5122" y="3490"/>
                  <a:pt x="5122" y="3490"/>
                  <a:pt x="5122" y="3490"/>
                </a:cubicBezTo>
                <a:cubicBezTo>
                  <a:pt x="5122" y="3492"/>
                  <a:pt x="5122" y="3492"/>
                  <a:pt x="5122" y="3492"/>
                </a:cubicBezTo>
                <a:cubicBezTo>
                  <a:pt x="5122" y="3493"/>
                  <a:pt x="5123" y="3494"/>
                  <a:pt x="5123" y="3496"/>
                </a:cubicBezTo>
                <a:cubicBezTo>
                  <a:pt x="5125" y="3498"/>
                  <a:pt x="5123" y="3500"/>
                  <a:pt x="5123" y="3501"/>
                </a:cubicBezTo>
                <a:cubicBezTo>
                  <a:pt x="5122" y="3503"/>
                  <a:pt x="5122" y="3503"/>
                  <a:pt x="5122" y="3503"/>
                </a:cubicBezTo>
                <a:cubicBezTo>
                  <a:pt x="5121" y="3504"/>
                  <a:pt x="5121" y="3504"/>
                  <a:pt x="5121" y="3504"/>
                </a:cubicBezTo>
                <a:cubicBezTo>
                  <a:pt x="5122" y="3505"/>
                  <a:pt x="5122" y="3505"/>
                  <a:pt x="5122" y="3505"/>
                </a:cubicBezTo>
                <a:cubicBezTo>
                  <a:pt x="5122" y="3506"/>
                  <a:pt x="5123" y="3507"/>
                  <a:pt x="5124" y="3508"/>
                </a:cubicBezTo>
                <a:cubicBezTo>
                  <a:pt x="5124" y="3509"/>
                  <a:pt x="5124" y="3509"/>
                  <a:pt x="5124" y="3509"/>
                </a:cubicBezTo>
                <a:cubicBezTo>
                  <a:pt x="5125" y="3509"/>
                  <a:pt x="5125" y="3509"/>
                  <a:pt x="5125" y="3509"/>
                </a:cubicBezTo>
                <a:cubicBezTo>
                  <a:pt x="5125" y="3510"/>
                  <a:pt x="5125" y="3510"/>
                  <a:pt x="5125" y="3510"/>
                </a:cubicBezTo>
                <a:cubicBezTo>
                  <a:pt x="5127" y="3511"/>
                  <a:pt x="5127" y="3511"/>
                  <a:pt x="5127" y="3511"/>
                </a:cubicBezTo>
                <a:cubicBezTo>
                  <a:pt x="5131" y="3514"/>
                  <a:pt x="5135" y="3516"/>
                  <a:pt x="5140" y="3519"/>
                </a:cubicBezTo>
                <a:cubicBezTo>
                  <a:pt x="5144" y="3522"/>
                  <a:pt x="5149" y="3524"/>
                  <a:pt x="5153" y="3526"/>
                </a:cubicBezTo>
                <a:cubicBezTo>
                  <a:pt x="5163" y="3531"/>
                  <a:pt x="5163" y="3531"/>
                  <a:pt x="5163" y="3531"/>
                </a:cubicBezTo>
                <a:cubicBezTo>
                  <a:pt x="5175" y="3537"/>
                  <a:pt x="5175" y="3537"/>
                  <a:pt x="5175" y="3537"/>
                </a:cubicBezTo>
                <a:cubicBezTo>
                  <a:pt x="5183" y="3540"/>
                  <a:pt x="5191" y="3544"/>
                  <a:pt x="5199" y="3547"/>
                </a:cubicBezTo>
                <a:cubicBezTo>
                  <a:pt x="5211" y="3552"/>
                  <a:pt x="5211" y="3552"/>
                  <a:pt x="5211" y="3552"/>
                </a:cubicBezTo>
                <a:cubicBezTo>
                  <a:pt x="5227" y="3558"/>
                  <a:pt x="5227" y="3558"/>
                  <a:pt x="5227" y="3558"/>
                </a:cubicBezTo>
                <a:cubicBezTo>
                  <a:pt x="5240" y="3563"/>
                  <a:pt x="5252" y="3567"/>
                  <a:pt x="5264" y="3572"/>
                </a:cubicBezTo>
                <a:cubicBezTo>
                  <a:pt x="5277" y="3577"/>
                  <a:pt x="5290" y="3581"/>
                  <a:pt x="5303" y="3585"/>
                </a:cubicBezTo>
                <a:cubicBezTo>
                  <a:pt x="5319" y="3590"/>
                  <a:pt x="5335" y="3594"/>
                  <a:pt x="5351" y="3599"/>
                </a:cubicBezTo>
                <a:cubicBezTo>
                  <a:pt x="5362" y="3602"/>
                  <a:pt x="5362" y="3602"/>
                  <a:pt x="5362" y="3602"/>
                </a:cubicBezTo>
                <a:cubicBezTo>
                  <a:pt x="5365" y="3602"/>
                  <a:pt x="5365" y="3602"/>
                  <a:pt x="5366" y="3602"/>
                </a:cubicBezTo>
                <a:cubicBezTo>
                  <a:pt x="5368" y="3602"/>
                  <a:pt x="5368" y="3602"/>
                  <a:pt x="5368" y="3602"/>
                </a:cubicBezTo>
                <a:cubicBezTo>
                  <a:pt x="5371" y="3603"/>
                  <a:pt x="5374" y="3603"/>
                  <a:pt x="5377" y="3603"/>
                </a:cubicBezTo>
                <a:cubicBezTo>
                  <a:pt x="5390" y="3604"/>
                  <a:pt x="5402" y="3605"/>
                  <a:pt x="5414" y="3605"/>
                </a:cubicBezTo>
                <a:cubicBezTo>
                  <a:pt x="5437" y="3605"/>
                  <a:pt x="5473" y="3569"/>
                  <a:pt x="5503" y="3532"/>
                </a:cubicBezTo>
                <a:cubicBezTo>
                  <a:pt x="5533" y="3496"/>
                  <a:pt x="5558" y="3460"/>
                  <a:pt x="5558" y="3460"/>
                </a:cubicBezTo>
                <a:cubicBezTo>
                  <a:pt x="5565" y="3451"/>
                  <a:pt x="5574" y="3440"/>
                  <a:pt x="5583" y="3427"/>
                </a:cubicBezTo>
                <a:cubicBezTo>
                  <a:pt x="5691" y="3439"/>
                  <a:pt x="5799" y="3449"/>
                  <a:pt x="5908" y="3456"/>
                </a:cubicBezTo>
                <a:cubicBezTo>
                  <a:pt x="5798" y="3430"/>
                  <a:pt x="5708" y="3399"/>
                  <a:pt x="5608" y="3382"/>
                </a:cubicBezTo>
                <a:cubicBezTo>
                  <a:pt x="5613" y="3370"/>
                  <a:pt x="5616" y="3359"/>
                  <a:pt x="5616" y="3349"/>
                </a:cubicBezTo>
                <a:cubicBezTo>
                  <a:pt x="5600" y="3327"/>
                  <a:pt x="5545" y="3307"/>
                  <a:pt x="5568" y="3249"/>
                </a:cubicBezTo>
                <a:cubicBezTo>
                  <a:pt x="5574" y="3235"/>
                  <a:pt x="5585" y="3239"/>
                  <a:pt x="5596" y="3243"/>
                </a:cubicBezTo>
                <a:cubicBezTo>
                  <a:pt x="5620" y="3185"/>
                  <a:pt x="5701" y="3083"/>
                  <a:pt x="5712" y="3087"/>
                </a:cubicBezTo>
                <a:cubicBezTo>
                  <a:pt x="5726" y="3073"/>
                  <a:pt x="5768" y="3045"/>
                  <a:pt x="5805" y="3021"/>
                </a:cubicBezTo>
                <a:cubicBezTo>
                  <a:pt x="5807" y="3021"/>
                  <a:pt x="5807" y="3021"/>
                  <a:pt x="5807" y="3021"/>
                </a:cubicBezTo>
                <a:cubicBezTo>
                  <a:pt x="5815" y="3019"/>
                  <a:pt x="5824" y="3017"/>
                  <a:pt x="5834" y="3017"/>
                </a:cubicBezTo>
                <a:cubicBezTo>
                  <a:pt x="5837" y="3017"/>
                  <a:pt x="5839" y="3017"/>
                  <a:pt x="5842" y="3017"/>
                </a:cubicBezTo>
                <a:cubicBezTo>
                  <a:pt x="5845" y="3018"/>
                  <a:pt x="5847" y="3018"/>
                  <a:pt x="5850" y="3019"/>
                </a:cubicBezTo>
                <a:cubicBezTo>
                  <a:pt x="5853" y="3020"/>
                  <a:pt x="5856" y="3022"/>
                  <a:pt x="5859" y="3023"/>
                </a:cubicBezTo>
                <a:cubicBezTo>
                  <a:pt x="5860" y="3024"/>
                  <a:pt x="5862" y="3025"/>
                  <a:pt x="5863" y="3026"/>
                </a:cubicBezTo>
                <a:cubicBezTo>
                  <a:pt x="5865" y="3027"/>
                  <a:pt x="5867" y="3029"/>
                  <a:pt x="5868" y="3030"/>
                </a:cubicBezTo>
                <a:cubicBezTo>
                  <a:pt x="5870" y="3031"/>
                  <a:pt x="5871" y="3034"/>
                  <a:pt x="5873" y="3035"/>
                </a:cubicBezTo>
                <a:cubicBezTo>
                  <a:pt x="5875" y="3038"/>
                  <a:pt x="5875" y="3038"/>
                  <a:pt x="5875" y="3038"/>
                </a:cubicBezTo>
                <a:cubicBezTo>
                  <a:pt x="5876" y="3040"/>
                  <a:pt x="5876" y="3040"/>
                  <a:pt x="5876" y="3040"/>
                </a:cubicBezTo>
                <a:cubicBezTo>
                  <a:pt x="5877" y="3042"/>
                  <a:pt x="5877" y="3042"/>
                  <a:pt x="5877" y="3042"/>
                </a:cubicBezTo>
                <a:cubicBezTo>
                  <a:pt x="5879" y="3045"/>
                  <a:pt x="5880" y="3048"/>
                  <a:pt x="5881" y="3051"/>
                </a:cubicBezTo>
                <a:cubicBezTo>
                  <a:pt x="5882" y="3053"/>
                  <a:pt x="5883" y="3057"/>
                  <a:pt x="5883" y="3061"/>
                </a:cubicBezTo>
                <a:cubicBezTo>
                  <a:pt x="5884" y="3065"/>
                  <a:pt x="5884" y="3068"/>
                  <a:pt x="5884" y="3072"/>
                </a:cubicBezTo>
                <a:cubicBezTo>
                  <a:pt x="5884" y="3076"/>
                  <a:pt x="5884" y="3080"/>
                  <a:pt x="5883" y="3083"/>
                </a:cubicBezTo>
                <a:cubicBezTo>
                  <a:pt x="5881" y="3091"/>
                  <a:pt x="5879" y="3097"/>
                  <a:pt x="5876" y="3103"/>
                </a:cubicBezTo>
                <a:cubicBezTo>
                  <a:pt x="5873" y="3109"/>
                  <a:pt x="5870" y="3114"/>
                  <a:pt x="5865" y="3119"/>
                </a:cubicBezTo>
                <a:cubicBezTo>
                  <a:pt x="5863" y="3122"/>
                  <a:pt x="5861" y="3124"/>
                  <a:pt x="5859" y="3126"/>
                </a:cubicBezTo>
                <a:cubicBezTo>
                  <a:pt x="5857" y="3128"/>
                  <a:pt x="5854" y="3130"/>
                  <a:pt x="5855" y="3130"/>
                </a:cubicBezTo>
                <a:cubicBezTo>
                  <a:pt x="5855" y="3132"/>
                  <a:pt x="5855" y="3134"/>
                  <a:pt x="5856" y="3136"/>
                </a:cubicBezTo>
                <a:cubicBezTo>
                  <a:pt x="5854" y="3152"/>
                  <a:pt x="5870" y="3174"/>
                  <a:pt x="5895" y="3198"/>
                </a:cubicBezTo>
                <a:cubicBezTo>
                  <a:pt x="5898" y="3201"/>
                  <a:pt x="5901" y="3204"/>
                  <a:pt x="5904" y="3207"/>
                </a:cubicBezTo>
                <a:cubicBezTo>
                  <a:pt x="5906" y="3209"/>
                  <a:pt x="5906" y="3209"/>
                  <a:pt x="5906" y="3209"/>
                </a:cubicBezTo>
                <a:cubicBezTo>
                  <a:pt x="5906" y="3209"/>
                  <a:pt x="5906" y="3209"/>
                  <a:pt x="5906" y="3209"/>
                </a:cubicBezTo>
                <a:cubicBezTo>
                  <a:pt x="5912" y="3207"/>
                  <a:pt x="5912" y="3207"/>
                  <a:pt x="5912" y="3207"/>
                </a:cubicBezTo>
                <a:cubicBezTo>
                  <a:pt x="5919" y="3204"/>
                  <a:pt x="5926" y="3200"/>
                  <a:pt x="5934" y="3195"/>
                </a:cubicBezTo>
                <a:cubicBezTo>
                  <a:pt x="5941" y="3191"/>
                  <a:pt x="5948" y="3186"/>
                  <a:pt x="5954" y="3180"/>
                </a:cubicBezTo>
                <a:cubicBezTo>
                  <a:pt x="5961" y="3175"/>
                  <a:pt x="5967" y="3169"/>
                  <a:pt x="5974" y="3162"/>
                </a:cubicBezTo>
                <a:cubicBezTo>
                  <a:pt x="5980" y="3156"/>
                  <a:pt x="5985" y="3149"/>
                  <a:pt x="5991" y="3141"/>
                </a:cubicBezTo>
                <a:cubicBezTo>
                  <a:pt x="5996" y="3132"/>
                  <a:pt x="6002" y="3122"/>
                  <a:pt x="6006" y="3112"/>
                </a:cubicBezTo>
                <a:cubicBezTo>
                  <a:pt x="6008" y="3107"/>
                  <a:pt x="6010" y="3102"/>
                  <a:pt x="6012" y="3097"/>
                </a:cubicBezTo>
                <a:cubicBezTo>
                  <a:pt x="6014" y="3091"/>
                  <a:pt x="6015" y="3087"/>
                  <a:pt x="6016" y="3081"/>
                </a:cubicBezTo>
                <a:cubicBezTo>
                  <a:pt x="6019" y="3071"/>
                  <a:pt x="6020" y="3060"/>
                  <a:pt x="6021" y="3049"/>
                </a:cubicBezTo>
                <a:cubicBezTo>
                  <a:pt x="6021" y="3043"/>
                  <a:pt x="6021" y="3039"/>
                  <a:pt x="6021" y="3035"/>
                </a:cubicBezTo>
                <a:cubicBezTo>
                  <a:pt x="6021" y="3030"/>
                  <a:pt x="6021" y="3025"/>
                  <a:pt x="6021" y="3021"/>
                </a:cubicBezTo>
                <a:close/>
                <a:moveTo>
                  <a:pt x="5043" y="1210"/>
                </a:moveTo>
                <a:cubicBezTo>
                  <a:pt x="5042" y="1209"/>
                  <a:pt x="5042" y="1209"/>
                  <a:pt x="5042" y="1209"/>
                </a:cubicBezTo>
                <a:cubicBezTo>
                  <a:pt x="5042" y="1209"/>
                  <a:pt x="5042" y="1209"/>
                  <a:pt x="5043" y="1209"/>
                </a:cubicBezTo>
                <a:cubicBezTo>
                  <a:pt x="5043" y="1210"/>
                  <a:pt x="5043" y="1210"/>
                  <a:pt x="5043" y="1210"/>
                </a:cubicBezTo>
                <a:close/>
                <a:moveTo>
                  <a:pt x="5025" y="1203"/>
                </a:moveTo>
                <a:cubicBezTo>
                  <a:pt x="5030" y="1205"/>
                  <a:pt x="5034" y="1206"/>
                  <a:pt x="5038" y="1208"/>
                </a:cubicBezTo>
                <a:cubicBezTo>
                  <a:pt x="5033" y="1207"/>
                  <a:pt x="5025" y="1209"/>
                  <a:pt x="5016" y="1211"/>
                </a:cubicBezTo>
                <a:cubicBezTo>
                  <a:pt x="5016" y="1207"/>
                  <a:pt x="5019" y="1204"/>
                  <a:pt x="5025" y="1203"/>
                </a:cubicBezTo>
                <a:close/>
                <a:moveTo>
                  <a:pt x="4360" y="705"/>
                </a:moveTo>
                <a:cubicBezTo>
                  <a:pt x="4359" y="711"/>
                  <a:pt x="4363" y="722"/>
                  <a:pt x="4367" y="733"/>
                </a:cubicBezTo>
                <a:cubicBezTo>
                  <a:pt x="4362" y="719"/>
                  <a:pt x="4362" y="719"/>
                  <a:pt x="4356" y="704"/>
                </a:cubicBezTo>
                <a:cubicBezTo>
                  <a:pt x="4357" y="708"/>
                  <a:pt x="4357" y="711"/>
                  <a:pt x="4358" y="713"/>
                </a:cubicBezTo>
                <a:cubicBezTo>
                  <a:pt x="4358" y="715"/>
                  <a:pt x="4358" y="717"/>
                  <a:pt x="4358" y="718"/>
                </a:cubicBezTo>
                <a:cubicBezTo>
                  <a:pt x="4358" y="720"/>
                  <a:pt x="4357" y="720"/>
                  <a:pt x="4355" y="719"/>
                </a:cubicBezTo>
                <a:cubicBezTo>
                  <a:pt x="4353" y="718"/>
                  <a:pt x="4349" y="715"/>
                  <a:pt x="4351" y="723"/>
                </a:cubicBezTo>
                <a:cubicBezTo>
                  <a:pt x="4346" y="711"/>
                  <a:pt x="4345" y="709"/>
                  <a:pt x="4342" y="701"/>
                </a:cubicBezTo>
                <a:cubicBezTo>
                  <a:pt x="4348" y="701"/>
                  <a:pt x="4353" y="702"/>
                  <a:pt x="4360" y="705"/>
                </a:cubicBezTo>
                <a:close/>
                <a:moveTo>
                  <a:pt x="4341" y="710"/>
                </a:moveTo>
                <a:cubicBezTo>
                  <a:pt x="4339" y="706"/>
                  <a:pt x="4338" y="703"/>
                  <a:pt x="4338" y="701"/>
                </a:cubicBezTo>
                <a:cubicBezTo>
                  <a:pt x="4339" y="701"/>
                  <a:pt x="4340" y="701"/>
                  <a:pt x="4341" y="701"/>
                </a:cubicBezTo>
                <a:cubicBezTo>
                  <a:pt x="4342" y="704"/>
                  <a:pt x="4343" y="706"/>
                  <a:pt x="4343" y="707"/>
                </a:cubicBezTo>
                <a:cubicBezTo>
                  <a:pt x="4343" y="708"/>
                  <a:pt x="4342" y="708"/>
                  <a:pt x="4341" y="707"/>
                </a:cubicBezTo>
                <a:cubicBezTo>
                  <a:pt x="4340" y="706"/>
                  <a:pt x="4339" y="702"/>
                  <a:pt x="4341" y="71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6" name="TextBox 5"/>
          <p:cNvSpPr txBox="1"/>
          <p:nvPr/>
        </p:nvSpPr>
        <p:spPr>
          <a:xfrm>
            <a:off x="2432976" y="2168954"/>
            <a:ext cx="7326048" cy="1569660"/>
          </a:xfrm>
          <a:prstGeom prst="rect">
            <a:avLst/>
          </a:prstGeom>
          <a:noFill/>
        </p:spPr>
        <p:txBody>
          <a:bodyPr wrap="square" rtlCol="0">
            <a:spAutoFit/>
            <a:scene3d>
              <a:camera prst="orthographicFront"/>
              <a:lightRig rig="threePt" dir="t"/>
            </a:scene3d>
            <a:sp3d extrusionH="57150">
              <a:bevelT h="25400" prst="softRound"/>
            </a:sp3d>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9600" b="0" i="0" u="none" strike="noStrike" kern="0" cap="none" spc="0" normalizeH="0" baseline="0" noProof="0">
                <a:ln>
                  <a:solidFill>
                    <a:srgbClr val="FFC000"/>
                  </a:solidFill>
                </a:ln>
                <a:solidFill>
                  <a:srgbClr val="E5532B"/>
                </a:solidFill>
                <a:effectLst>
                  <a:glow rad="63500">
                    <a:srgbClr val="FFC000">
                      <a:satMod val="175000"/>
                      <a:alpha val="40000"/>
                    </a:srgbClr>
                  </a:glow>
                  <a:outerShdw blurRad="50800" dist="38100" dir="2700000" algn="tl" rotWithShape="0">
                    <a:prstClr val="black">
                      <a:alpha val="40000"/>
                    </a:prstClr>
                  </a:outerShdw>
                  <a:reflection blurRad="6350" stA="55000" endA="300" endPos="45500" dir="5400000" sy="-100000" algn="bl" rotWithShape="0"/>
                </a:effectLst>
                <a:uLnTx/>
                <a:uFillTx/>
                <a:latin typeface="UTM Showcard" panose="02040603050506020204" pitchFamily="18" charset="0"/>
                <a:cs typeface="Arial"/>
                <a:sym typeface="Arial"/>
              </a:rPr>
              <a:t>DẶN</a:t>
            </a:r>
            <a:r>
              <a:rPr kumimoji="0" lang="en-US" sz="9600" b="0" i="0" u="none" strike="noStrike" kern="0" cap="none" spc="0" normalizeH="0" noProof="0">
                <a:ln>
                  <a:solidFill>
                    <a:srgbClr val="FFC000"/>
                  </a:solidFill>
                </a:ln>
                <a:solidFill>
                  <a:srgbClr val="E5532B"/>
                </a:solidFill>
                <a:effectLst>
                  <a:glow rad="63500">
                    <a:srgbClr val="FFC000">
                      <a:satMod val="175000"/>
                      <a:alpha val="40000"/>
                    </a:srgbClr>
                  </a:glow>
                  <a:outerShdw blurRad="50800" dist="38100" dir="2700000" algn="tl" rotWithShape="0">
                    <a:prstClr val="black">
                      <a:alpha val="40000"/>
                    </a:prstClr>
                  </a:outerShdw>
                  <a:reflection blurRad="6350" stA="55000" endA="300" endPos="45500" dir="5400000" sy="-100000" algn="bl" rotWithShape="0"/>
                </a:effectLst>
                <a:uLnTx/>
                <a:uFillTx/>
                <a:latin typeface="UTM Showcard" panose="02040603050506020204" pitchFamily="18" charset="0"/>
                <a:cs typeface="Arial"/>
                <a:sym typeface="Arial"/>
              </a:rPr>
              <a:t> DÒ</a:t>
            </a:r>
            <a:endParaRPr kumimoji="0" lang="en-US" sz="9600" b="0" i="0" u="none" strike="noStrike" kern="0" cap="none" spc="0" normalizeH="0" baseline="0" noProof="0" dirty="0">
              <a:ln>
                <a:solidFill>
                  <a:srgbClr val="FFC000"/>
                </a:solidFill>
              </a:ln>
              <a:solidFill>
                <a:srgbClr val="ED7D31"/>
              </a:solidFill>
              <a:effectLst>
                <a:glow rad="63500">
                  <a:srgbClr val="FFC000">
                    <a:satMod val="175000"/>
                    <a:alpha val="40000"/>
                  </a:srgbClr>
                </a:glow>
                <a:outerShdw blurRad="50800" dist="38100" dir="2700000" algn="tl" rotWithShape="0">
                  <a:prstClr val="black">
                    <a:alpha val="40000"/>
                  </a:prstClr>
                </a:outerShdw>
                <a:reflection blurRad="6350" stA="55000" endA="300" endPos="45500" dir="5400000" sy="-100000" algn="bl" rotWithShape="0"/>
              </a:effectLst>
              <a:uLnTx/>
              <a:uFillTx/>
              <a:latin typeface="UTM Showcard" panose="02040603050506020204" pitchFamily="18" charset="0"/>
              <a:cs typeface="Arial"/>
              <a:sym typeface="Arial"/>
            </a:endParaRPr>
          </a:p>
        </p:txBody>
      </p:sp>
      <p:grpSp>
        <p:nvGrpSpPr>
          <p:cNvPr id="7" name="Google Shape;92;p1"/>
          <p:cNvGrpSpPr/>
          <p:nvPr/>
        </p:nvGrpSpPr>
        <p:grpSpPr>
          <a:xfrm>
            <a:off x="2543175" y="3998417"/>
            <a:ext cx="7746694" cy="2796621"/>
            <a:chOff x="1548265" y="3628625"/>
            <a:chExt cx="8930255" cy="3597449"/>
          </a:xfrm>
        </p:grpSpPr>
        <p:pic>
          <p:nvPicPr>
            <p:cNvPr id="8" name="Google Shape;93;p1"/>
            <p:cNvPicPr preferRelativeResize="0"/>
            <p:nvPr/>
          </p:nvPicPr>
          <p:blipFill rotWithShape="1">
            <a:blip r:embed="rId2">
              <a:alphaModFix/>
            </a:blip>
            <a:srcRect/>
            <a:stretch/>
          </p:blipFill>
          <p:spPr>
            <a:xfrm>
              <a:off x="1548265" y="3628625"/>
              <a:ext cx="1549862" cy="3597449"/>
            </a:xfrm>
            <a:prstGeom prst="rect">
              <a:avLst/>
            </a:prstGeom>
            <a:noFill/>
            <a:ln>
              <a:noFill/>
            </a:ln>
          </p:spPr>
        </p:pic>
        <p:pic>
          <p:nvPicPr>
            <p:cNvPr id="9" name="Google Shape;94;p1"/>
            <p:cNvPicPr preferRelativeResize="0"/>
            <p:nvPr/>
          </p:nvPicPr>
          <p:blipFill rotWithShape="1">
            <a:blip r:embed="rId3">
              <a:alphaModFix/>
            </a:blip>
            <a:srcRect/>
            <a:stretch/>
          </p:blipFill>
          <p:spPr>
            <a:xfrm>
              <a:off x="3515565" y="3845153"/>
              <a:ext cx="1304450" cy="3380921"/>
            </a:xfrm>
            <a:prstGeom prst="rect">
              <a:avLst/>
            </a:prstGeom>
            <a:noFill/>
            <a:ln>
              <a:noFill/>
            </a:ln>
          </p:spPr>
        </p:pic>
        <p:pic>
          <p:nvPicPr>
            <p:cNvPr id="10" name="Google Shape;95;p1"/>
            <p:cNvPicPr preferRelativeResize="0"/>
            <p:nvPr/>
          </p:nvPicPr>
          <p:blipFill rotWithShape="1">
            <a:blip r:embed="rId4">
              <a:alphaModFix/>
            </a:blip>
            <a:srcRect/>
            <a:stretch/>
          </p:blipFill>
          <p:spPr>
            <a:xfrm>
              <a:off x="5237453" y="3628625"/>
              <a:ext cx="1307437" cy="3554690"/>
            </a:xfrm>
            <a:prstGeom prst="rect">
              <a:avLst/>
            </a:prstGeom>
            <a:noFill/>
            <a:ln>
              <a:noFill/>
            </a:ln>
          </p:spPr>
        </p:pic>
        <p:pic>
          <p:nvPicPr>
            <p:cNvPr id="11" name="Google Shape;96;p1"/>
            <p:cNvPicPr preferRelativeResize="0"/>
            <p:nvPr/>
          </p:nvPicPr>
          <p:blipFill rotWithShape="1">
            <a:blip r:embed="rId5">
              <a:alphaModFix/>
            </a:blip>
            <a:srcRect/>
            <a:stretch/>
          </p:blipFill>
          <p:spPr>
            <a:xfrm>
              <a:off x="6962328" y="4022292"/>
              <a:ext cx="1158635" cy="3203782"/>
            </a:xfrm>
            <a:prstGeom prst="rect">
              <a:avLst/>
            </a:prstGeom>
            <a:noFill/>
            <a:ln>
              <a:noFill/>
            </a:ln>
          </p:spPr>
        </p:pic>
        <p:pic>
          <p:nvPicPr>
            <p:cNvPr id="12" name="Google Shape;97;p1"/>
            <p:cNvPicPr preferRelativeResize="0"/>
            <p:nvPr/>
          </p:nvPicPr>
          <p:blipFill rotWithShape="1">
            <a:blip r:embed="rId6">
              <a:alphaModFix/>
            </a:blip>
            <a:srcRect/>
            <a:stretch/>
          </p:blipFill>
          <p:spPr>
            <a:xfrm>
              <a:off x="8538400" y="3845153"/>
              <a:ext cx="1940120" cy="3359542"/>
            </a:xfrm>
            <a:prstGeom prst="rect">
              <a:avLst/>
            </a:prstGeom>
            <a:noFill/>
            <a:ln>
              <a:noFill/>
            </a:ln>
          </p:spPr>
        </p:pic>
      </p:grpSp>
      <p:pic>
        <p:nvPicPr>
          <p:cNvPr id="14" name="Google Shape;459;p19"/>
          <p:cNvPicPr preferRelativeResize="0"/>
          <p:nvPr/>
        </p:nvPicPr>
        <p:blipFill rotWithShape="1">
          <a:blip r:embed="rId7">
            <a:alphaModFix/>
          </a:blip>
          <a:srcRect l="11812" t="28873" r="11151" b="29401"/>
          <a:stretch/>
        </p:blipFill>
        <p:spPr>
          <a:xfrm rot="21156348">
            <a:off x="275266" y="788486"/>
            <a:ext cx="3246079" cy="1512590"/>
          </a:xfrm>
          <a:prstGeom prst="rect">
            <a:avLst/>
          </a:prstGeom>
          <a:noFill/>
          <a:ln>
            <a:noFill/>
          </a:ln>
        </p:spPr>
      </p:pic>
      <p:sp>
        <p:nvSpPr>
          <p:cNvPr id="15" name="Google Shape;109;p2"/>
          <p:cNvSpPr/>
          <p:nvPr/>
        </p:nvSpPr>
        <p:spPr>
          <a:xfrm>
            <a:off x="8893617" y="302116"/>
            <a:ext cx="2024208" cy="2013625"/>
          </a:xfrm>
          <a:custGeom>
            <a:avLst/>
            <a:gdLst/>
            <a:ahLst/>
            <a:cxnLst/>
            <a:rect l="l" t="t" r="r" b="b"/>
            <a:pathLst>
              <a:path w="2024208" h="2013625" extrusionOk="0">
                <a:moveTo>
                  <a:pt x="10943" y="347386"/>
                </a:moveTo>
                <a:cubicBezTo>
                  <a:pt x="-3633" y="257332"/>
                  <a:pt x="-12872" y="154784"/>
                  <a:pt x="45559" y="84641"/>
                </a:cubicBezTo>
                <a:cubicBezTo>
                  <a:pt x="95011" y="25299"/>
                  <a:pt x="178428" y="8121"/>
                  <a:pt x="255468" y="2785"/>
                </a:cubicBezTo>
                <a:cubicBezTo>
                  <a:pt x="758575" y="-32482"/>
                  <a:pt x="1224072" y="272297"/>
                  <a:pt x="1583769" y="625877"/>
                </a:cubicBezTo>
                <a:cubicBezTo>
                  <a:pt x="1783268" y="821863"/>
                  <a:pt x="1970924" y="1051032"/>
                  <a:pt x="2020636" y="1326271"/>
                </a:cubicBezTo>
                <a:cubicBezTo>
                  <a:pt x="2025711" y="1354250"/>
                  <a:pt x="2028054" y="1386524"/>
                  <a:pt x="2008794" y="1407345"/>
                </a:cubicBezTo>
                <a:cubicBezTo>
                  <a:pt x="1993437" y="1423873"/>
                  <a:pt x="1969232" y="1427777"/>
                  <a:pt x="1946719" y="1430249"/>
                </a:cubicBezTo>
                <a:cubicBezTo>
                  <a:pt x="1749302" y="1451982"/>
                  <a:pt x="1547851" y="1435715"/>
                  <a:pt x="1356551" y="1382620"/>
                </a:cubicBezTo>
                <a:cubicBezTo>
                  <a:pt x="1356811" y="1438578"/>
                  <a:pt x="1357071" y="1534879"/>
                  <a:pt x="1357202" y="1657467"/>
                </a:cubicBezTo>
                <a:cubicBezTo>
                  <a:pt x="1357332" y="1770556"/>
                  <a:pt x="1356681" y="1827555"/>
                  <a:pt x="1326099" y="1847726"/>
                </a:cubicBezTo>
                <a:cubicBezTo>
                  <a:pt x="1302154" y="1863473"/>
                  <a:pt x="1263113" y="1861911"/>
                  <a:pt x="1148333" y="1801268"/>
                </a:cubicBezTo>
                <a:cubicBezTo>
                  <a:pt x="1072854" y="1761316"/>
                  <a:pt x="966012" y="1696508"/>
                  <a:pt x="847979" y="1593440"/>
                </a:cubicBezTo>
                <a:cubicBezTo>
                  <a:pt x="840170" y="1886117"/>
                  <a:pt x="795143" y="1996993"/>
                  <a:pt x="735671" y="2011828"/>
                </a:cubicBezTo>
                <a:cubicBezTo>
                  <a:pt x="603713" y="2044753"/>
                  <a:pt x="367906" y="1617515"/>
                  <a:pt x="277722" y="1370387"/>
                </a:cubicBezTo>
                <a:cubicBezTo>
                  <a:pt x="156955" y="1038800"/>
                  <a:pt x="67422" y="695761"/>
                  <a:pt x="10943" y="347386"/>
                </a:cubicBezTo>
                <a:close/>
              </a:path>
            </a:pathLst>
          </a:custGeom>
          <a:solidFill>
            <a:srgbClr val="ABC3E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 name="Google Shape;111;p2"/>
          <p:cNvSpPr/>
          <p:nvPr/>
        </p:nvSpPr>
        <p:spPr>
          <a:xfrm>
            <a:off x="10657439" y="504124"/>
            <a:ext cx="812643" cy="696093"/>
          </a:xfrm>
          <a:custGeom>
            <a:avLst/>
            <a:gdLst/>
            <a:ahLst/>
            <a:cxnLst/>
            <a:rect l="l" t="t" r="r" b="b"/>
            <a:pathLst>
              <a:path w="812643" h="696093" extrusionOk="0">
                <a:moveTo>
                  <a:pt x="115096" y="2228"/>
                </a:moveTo>
                <a:cubicBezTo>
                  <a:pt x="79309" y="3790"/>
                  <a:pt x="39097" y="8475"/>
                  <a:pt x="16844" y="36584"/>
                </a:cubicBezTo>
                <a:cubicBezTo>
                  <a:pt x="-2026" y="60399"/>
                  <a:pt x="-1896" y="93714"/>
                  <a:pt x="2268" y="123775"/>
                </a:cubicBezTo>
                <a:cubicBezTo>
                  <a:pt x="29076" y="319891"/>
                  <a:pt x="183548" y="474362"/>
                  <a:pt x="348170" y="584197"/>
                </a:cubicBezTo>
                <a:cubicBezTo>
                  <a:pt x="439526" y="645101"/>
                  <a:pt x="542594" y="698847"/>
                  <a:pt x="652299" y="695984"/>
                </a:cubicBezTo>
                <a:cubicBezTo>
                  <a:pt x="663490" y="695724"/>
                  <a:pt x="676114" y="694032"/>
                  <a:pt x="682490" y="684923"/>
                </a:cubicBezTo>
                <a:cubicBezTo>
                  <a:pt x="687565" y="677765"/>
                  <a:pt x="687175" y="668005"/>
                  <a:pt x="686264" y="659286"/>
                </a:cubicBezTo>
                <a:cubicBezTo>
                  <a:pt x="678716" y="581725"/>
                  <a:pt x="656333" y="505595"/>
                  <a:pt x="620675" y="436363"/>
                </a:cubicBezTo>
                <a:cubicBezTo>
                  <a:pt x="642148" y="431938"/>
                  <a:pt x="679237" y="424390"/>
                  <a:pt x="726346" y="414630"/>
                </a:cubicBezTo>
                <a:cubicBezTo>
                  <a:pt x="769812" y="405651"/>
                  <a:pt x="791674" y="400835"/>
                  <a:pt x="797010" y="387431"/>
                </a:cubicBezTo>
                <a:cubicBezTo>
                  <a:pt x="801175" y="377021"/>
                  <a:pt x="797400" y="362055"/>
                  <a:pt x="764866" y="322884"/>
                </a:cubicBezTo>
                <a:cubicBezTo>
                  <a:pt x="743524" y="297117"/>
                  <a:pt x="709949" y="261199"/>
                  <a:pt x="660888" y="224110"/>
                </a:cubicBezTo>
                <a:cubicBezTo>
                  <a:pt x="772675" y="197693"/>
                  <a:pt x="811716" y="171405"/>
                  <a:pt x="812626" y="147330"/>
                </a:cubicBezTo>
                <a:cubicBezTo>
                  <a:pt x="814709" y="93974"/>
                  <a:pt x="631607" y="37625"/>
                  <a:pt x="529450" y="22790"/>
                </a:cubicBezTo>
                <a:cubicBezTo>
                  <a:pt x="392547" y="2879"/>
                  <a:pt x="253561" y="-4018"/>
                  <a:pt x="115096" y="2228"/>
                </a:cubicBezTo>
                <a:close/>
              </a:path>
            </a:pathLst>
          </a:custGeom>
          <a:solidFill>
            <a:srgbClr val="80CF9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8291054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2" presetClass="entr" presetSubtype="12"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1500" fill="hold"/>
                                        <p:tgtEl>
                                          <p:spTgt spid="14"/>
                                        </p:tgtEl>
                                        <p:attrNameLst>
                                          <p:attrName>ppt_x</p:attrName>
                                        </p:attrNameLst>
                                      </p:cBhvr>
                                      <p:tavLst>
                                        <p:tav tm="0">
                                          <p:val>
                                            <p:strVal val="0-#ppt_w/2"/>
                                          </p:val>
                                        </p:tav>
                                        <p:tav tm="100000">
                                          <p:val>
                                            <p:strVal val="#ppt_x"/>
                                          </p:val>
                                        </p:tav>
                                      </p:tavLst>
                                    </p:anim>
                                    <p:anim calcmode="lin" valueType="num">
                                      <p:cBhvr additive="base">
                                        <p:cTn id="24" dur="1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8"/>
          <p:cNvPicPr>
            <a:picLocks noChangeAspect="1"/>
          </p:cNvPicPr>
          <p:nvPr/>
        </p:nvPicPr>
        <p:blipFill>
          <a:blip r:embed="rId2"/>
          <a:stretch>
            <a:fillRect/>
          </a:stretch>
        </p:blipFill>
        <p:spPr>
          <a:xfrm>
            <a:off x="-88439" y="187779"/>
            <a:ext cx="8370494" cy="4884493"/>
          </a:xfrm>
          <a:prstGeom prst="rect">
            <a:avLst/>
          </a:prstGeom>
        </p:spPr>
      </p:pic>
      <p:pic>
        <p:nvPicPr>
          <p:cNvPr id="2" name="Google Shape;210;p8"/>
          <p:cNvPicPr preferRelativeResize="0"/>
          <p:nvPr/>
        </p:nvPicPr>
        <p:blipFill rotWithShape="1">
          <a:blip r:embed="rId3">
            <a:alphaModFix/>
          </a:blip>
          <a:srcRect/>
          <a:stretch/>
        </p:blipFill>
        <p:spPr>
          <a:xfrm>
            <a:off x="6641664" y="1416456"/>
            <a:ext cx="4257675" cy="3886200"/>
          </a:xfrm>
          <a:prstGeom prst="rect">
            <a:avLst/>
          </a:prstGeom>
          <a:noFill/>
          <a:ln>
            <a:noFill/>
          </a:ln>
        </p:spPr>
      </p:pic>
      <p:sp>
        <p:nvSpPr>
          <p:cNvPr id="3" name="Google Shape;211;p8"/>
          <p:cNvSpPr txBox="1"/>
          <p:nvPr/>
        </p:nvSpPr>
        <p:spPr>
          <a:xfrm>
            <a:off x="1292661" y="1416456"/>
            <a:ext cx="5161538" cy="341627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7200" i="0">
                <a:solidFill>
                  <a:schemeClr val="accent6">
                    <a:lumMod val="50000"/>
                  </a:schemeClr>
                </a:solidFill>
                <a:latin typeface="#9Slide03 Arima Madurai Black" panose="00000A00000000000000" pitchFamily="2" charset="0"/>
                <a:ea typeface="Arial"/>
                <a:cs typeface="#9Slide03 Arima Madurai Black" panose="00000A00000000000000" pitchFamily="2" charset="0"/>
                <a:sym typeface="Arial"/>
              </a:rPr>
              <a:t>Chúc các em học ngoan!</a:t>
            </a:r>
            <a:endParaRPr sz="7200">
              <a:solidFill>
                <a:schemeClr val="accent6">
                  <a:lumMod val="50000"/>
                </a:schemeClr>
              </a:solidFill>
              <a:latin typeface="#9Slide03 Arima Madurai Black" panose="00000A00000000000000" pitchFamily="2" charset="0"/>
              <a:ea typeface="Arial"/>
              <a:cs typeface="#9Slide03 Arima Madurai Black" panose="00000A00000000000000" pitchFamily="2" charset="0"/>
              <a:sym typeface="Arial"/>
            </a:endParaRPr>
          </a:p>
        </p:txBody>
      </p:sp>
      <p:pic>
        <p:nvPicPr>
          <p:cNvPr id="4" name="Google Shape;212;p8"/>
          <p:cNvPicPr preferRelativeResize="0"/>
          <p:nvPr/>
        </p:nvPicPr>
        <p:blipFill rotWithShape="1">
          <a:blip r:embed="rId4">
            <a:alphaModFix/>
          </a:blip>
          <a:srcRect/>
          <a:stretch/>
        </p:blipFill>
        <p:spPr>
          <a:xfrm>
            <a:off x="0" y="-1"/>
            <a:ext cx="2540000" cy="3359557"/>
          </a:xfrm>
          <a:prstGeom prst="rect">
            <a:avLst/>
          </a:prstGeom>
          <a:noFill/>
          <a:ln>
            <a:noFill/>
          </a:ln>
        </p:spPr>
      </p:pic>
      <p:pic>
        <p:nvPicPr>
          <p:cNvPr id="5" name="Google Shape;213;p8" descr="3 Em Bé Học Bài, Đọc Sách - KhoThietKe.Net"/>
          <p:cNvPicPr preferRelativeResize="0"/>
          <p:nvPr/>
        </p:nvPicPr>
        <p:blipFill rotWithShape="1">
          <a:blip r:embed="rId5">
            <a:alphaModFix/>
          </a:blip>
          <a:srcRect/>
          <a:stretch/>
        </p:blipFill>
        <p:spPr>
          <a:xfrm>
            <a:off x="7043833" y="1679777"/>
            <a:ext cx="5193322" cy="5193323"/>
          </a:xfrm>
          <a:prstGeom prst="rect">
            <a:avLst/>
          </a:prstGeom>
          <a:noFill/>
          <a:ln>
            <a:noFill/>
          </a:ln>
        </p:spPr>
      </p:pic>
    </p:spTree>
    <p:extLst>
      <p:ext uri="{BB962C8B-B14F-4D97-AF65-F5344CB8AC3E}">
        <p14:creationId xmlns:p14="http://schemas.microsoft.com/office/powerpoint/2010/main" val="1433646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5812" y="472702"/>
            <a:ext cx="10515600" cy="1325563"/>
          </a:xfrm>
        </p:spPr>
        <p:txBody>
          <a:bodyPr>
            <a:normAutofit/>
          </a:bodyPr>
          <a:lstStyle/>
          <a:p>
            <a:pPr algn="ctr"/>
            <a:r>
              <a:rPr lang="en-US" sz="6000" b="1" dirty="0" smtClean="0"/>
              <a:t>YÊU CẦU CẦN ĐẠT</a:t>
            </a:r>
            <a:endParaRPr lang="en-US" sz="6000" b="1" dirty="0"/>
          </a:p>
        </p:txBody>
      </p:sp>
      <p:sp>
        <p:nvSpPr>
          <p:cNvPr id="4" name="Rectangle 3"/>
          <p:cNvSpPr/>
          <p:nvPr/>
        </p:nvSpPr>
        <p:spPr>
          <a:xfrm>
            <a:off x="838200" y="1962835"/>
            <a:ext cx="10950388" cy="1754326"/>
          </a:xfrm>
          <a:prstGeom prst="rect">
            <a:avLst/>
          </a:prstGeom>
        </p:spPr>
        <p:txBody>
          <a:bodyPr wrap="square">
            <a:spAutoFit/>
          </a:bodyPr>
          <a:lstStyle/>
          <a:p>
            <a:r>
              <a:rPr lang="en-US" dirty="0">
                <a:latin typeface="Times New Roman" panose="02020603050405020304" pitchFamily="18" charset="0"/>
                <a:ea typeface="Times New Roman" panose="02020603050405020304" pitchFamily="18" charset="0"/>
              </a:rPr>
              <a:t> </a:t>
            </a:r>
            <a:r>
              <a:rPr lang="en-US" sz="36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pt-BR" sz="3600" dirty="0" smtClean="0">
                <a:latin typeface="Times New Roman" panose="02020603050405020304" pitchFamily="18" charset="0"/>
                <a:ea typeface="Times New Roman" panose="02020603050405020304" pitchFamily="18" charset="0"/>
                <a:cs typeface="Times New Roman" panose="02020603050405020304" pitchFamily="18" charset="0"/>
              </a:rPr>
              <a:t>Viết </a:t>
            </a:r>
            <a:r>
              <a:rPr lang="pt-BR" sz="3600" dirty="0">
                <a:latin typeface="Times New Roman" panose="02020603050405020304" pitchFamily="18" charset="0"/>
                <a:ea typeface="Times New Roman" panose="02020603050405020304" pitchFamily="18" charset="0"/>
                <a:cs typeface="Times New Roman" panose="02020603050405020304" pitchFamily="18" charset="0"/>
              </a:rPr>
              <a:t>bài văn miêu tả cây cối, bài chính tả nhớ - viết: “Đoàn thuyền đánh cá” </a:t>
            </a:r>
            <a:endParaRPr lang="pt-BR" sz="3600" dirty="0" smtClean="0">
              <a:latin typeface="Times New Roman" panose="02020603050405020304" pitchFamily="18" charset="0"/>
              <a:ea typeface="Times New Roman" panose="02020603050405020304" pitchFamily="18" charset="0"/>
              <a:cs typeface="Times New Roman" panose="02020603050405020304" pitchFamily="18" charset="0"/>
            </a:endParaRPr>
          </a:p>
          <a:p>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Rèn</a:t>
            </a:r>
            <a:r>
              <a:rPr lang="en-US" sz="3600" dirty="0" smtClean="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kĩ</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năng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viết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văn</a:t>
            </a:r>
            <a:r>
              <a:rPr lang="vi-VN" sz="3600" dirty="0">
                <a:latin typeface="Times New Roman" panose="02020603050405020304" pitchFamily="18" charset="0"/>
                <a:cs typeface="Times New Roman" panose="02020603050405020304" pitchFamily="18" charset="0"/>
              </a:rPr>
              <a:t>, biết dùng từ hay, sáng tạo</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968513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602A0AD4-4E9E-462F-9868-FF804C35EEFB}"/>
              </a:ext>
            </a:extLst>
          </p:cNvPr>
          <p:cNvGrpSpPr/>
          <p:nvPr/>
        </p:nvGrpSpPr>
        <p:grpSpPr>
          <a:xfrm>
            <a:off x="5812590" y="-1635643"/>
            <a:ext cx="9740418" cy="7837604"/>
            <a:chOff x="-9501750" y="-7549793"/>
            <a:chExt cx="9736217" cy="9933940"/>
          </a:xfrm>
        </p:grpSpPr>
        <p:pic>
          <p:nvPicPr>
            <p:cNvPr id="9" name="图片 29">
              <a:extLst>
                <a:ext uri="{FF2B5EF4-FFF2-40B4-BE49-F238E27FC236}">
                  <a16:creationId xmlns:a16="http://schemas.microsoft.com/office/drawing/2014/main" id="{AEB334C9-8394-436E-B71C-775A25985278}"/>
                </a:ext>
              </a:extLst>
            </p:cNvPr>
            <p:cNvPicPr>
              <a:picLocks noChangeAspect="1"/>
            </p:cNvPicPr>
            <p:nvPr/>
          </p:nvPicPr>
          <p:blipFill>
            <a:blip r:embed="rId2"/>
            <a:stretch>
              <a:fillRect/>
            </a:stretch>
          </p:blipFill>
          <p:spPr>
            <a:xfrm>
              <a:off x="-9288310" y="-4473791"/>
              <a:ext cx="9522777" cy="5145470"/>
            </a:xfrm>
            <a:prstGeom prst="rect">
              <a:avLst/>
            </a:prstGeom>
          </p:spPr>
        </p:pic>
        <p:pic>
          <p:nvPicPr>
            <p:cNvPr id="10" name="图片 29">
              <a:extLst>
                <a:ext uri="{FF2B5EF4-FFF2-40B4-BE49-F238E27FC236}">
                  <a16:creationId xmlns:a16="http://schemas.microsoft.com/office/drawing/2014/main" id="{B59E33F1-A2D2-4A0A-AB38-86F93FC8A2F7}"/>
                </a:ext>
              </a:extLst>
            </p:cNvPr>
            <p:cNvPicPr>
              <a:picLocks noChangeAspect="1"/>
            </p:cNvPicPr>
            <p:nvPr/>
          </p:nvPicPr>
          <p:blipFill>
            <a:blip r:embed="rId2"/>
            <a:stretch>
              <a:fillRect/>
            </a:stretch>
          </p:blipFill>
          <p:spPr>
            <a:xfrm rot="14045462">
              <a:off x="-11690403" y="-4949977"/>
              <a:ext cx="9522777" cy="5145471"/>
            </a:xfrm>
            <a:prstGeom prst="rect">
              <a:avLst/>
            </a:prstGeom>
          </p:spPr>
        </p:pic>
        <p:pic>
          <p:nvPicPr>
            <p:cNvPr id="11" name="图片 29">
              <a:extLst>
                <a:ext uri="{FF2B5EF4-FFF2-40B4-BE49-F238E27FC236}">
                  <a16:creationId xmlns:a16="http://schemas.microsoft.com/office/drawing/2014/main" id="{AD24BDE9-44D8-4847-8FD5-9500AFCF5548}"/>
                </a:ext>
              </a:extLst>
            </p:cNvPr>
            <p:cNvPicPr>
              <a:picLocks noChangeAspect="1"/>
            </p:cNvPicPr>
            <p:nvPr/>
          </p:nvPicPr>
          <p:blipFill>
            <a:blip r:embed="rId2"/>
            <a:stretch>
              <a:fillRect/>
            </a:stretch>
          </p:blipFill>
          <p:spPr>
            <a:xfrm rot="7224693">
              <a:off x="-7272010" y="-5361139"/>
              <a:ext cx="9522777" cy="5145470"/>
            </a:xfrm>
            <a:prstGeom prst="rect">
              <a:avLst/>
            </a:prstGeom>
          </p:spPr>
        </p:pic>
      </p:grpSp>
      <p:sp>
        <p:nvSpPr>
          <p:cNvPr id="2" name="Google Shape;109;p2"/>
          <p:cNvSpPr/>
          <p:nvPr/>
        </p:nvSpPr>
        <p:spPr>
          <a:xfrm>
            <a:off x="419088" y="138189"/>
            <a:ext cx="2024208" cy="2013625"/>
          </a:xfrm>
          <a:custGeom>
            <a:avLst/>
            <a:gdLst/>
            <a:ahLst/>
            <a:cxnLst/>
            <a:rect l="l" t="t" r="r" b="b"/>
            <a:pathLst>
              <a:path w="2024208" h="2013625" extrusionOk="0">
                <a:moveTo>
                  <a:pt x="10943" y="347386"/>
                </a:moveTo>
                <a:cubicBezTo>
                  <a:pt x="-3633" y="257332"/>
                  <a:pt x="-12872" y="154784"/>
                  <a:pt x="45559" y="84641"/>
                </a:cubicBezTo>
                <a:cubicBezTo>
                  <a:pt x="95011" y="25299"/>
                  <a:pt x="178428" y="8121"/>
                  <a:pt x="255468" y="2785"/>
                </a:cubicBezTo>
                <a:cubicBezTo>
                  <a:pt x="758575" y="-32482"/>
                  <a:pt x="1224072" y="272297"/>
                  <a:pt x="1583769" y="625877"/>
                </a:cubicBezTo>
                <a:cubicBezTo>
                  <a:pt x="1783268" y="821863"/>
                  <a:pt x="1970924" y="1051032"/>
                  <a:pt x="2020636" y="1326271"/>
                </a:cubicBezTo>
                <a:cubicBezTo>
                  <a:pt x="2025711" y="1354250"/>
                  <a:pt x="2028054" y="1386524"/>
                  <a:pt x="2008794" y="1407345"/>
                </a:cubicBezTo>
                <a:cubicBezTo>
                  <a:pt x="1993437" y="1423873"/>
                  <a:pt x="1969232" y="1427777"/>
                  <a:pt x="1946719" y="1430249"/>
                </a:cubicBezTo>
                <a:cubicBezTo>
                  <a:pt x="1749302" y="1451982"/>
                  <a:pt x="1547851" y="1435715"/>
                  <a:pt x="1356551" y="1382620"/>
                </a:cubicBezTo>
                <a:cubicBezTo>
                  <a:pt x="1356811" y="1438578"/>
                  <a:pt x="1357071" y="1534879"/>
                  <a:pt x="1357202" y="1657467"/>
                </a:cubicBezTo>
                <a:cubicBezTo>
                  <a:pt x="1357332" y="1770556"/>
                  <a:pt x="1356681" y="1827555"/>
                  <a:pt x="1326099" y="1847726"/>
                </a:cubicBezTo>
                <a:cubicBezTo>
                  <a:pt x="1302154" y="1863473"/>
                  <a:pt x="1263113" y="1861911"/>
                  <a:pt x="1148333" y="1801268"/>
                </a:cubicBezTo>
                <a:cubicBezTo>
                  <a:pt x="1072854" y="1761316"/>
                  <a:pt x="966012" y="1696508"/>
                  <a:pt x="847979" y="1593440"/>
                </a:cubicBezTo>
                <a:cubicBezTo>
                  <a:pt x="840170" y="1886117"/>
                  <a:pt x="795143" y="1996993"/>
                  <a:pt x="735671" y="2011828"/>
                </a:cubicBezTo>
                <a:cubicBezTo>
                  <a:pt x="603713" y="2044753"/>
                  <a:pt x="367906" y="1617515"/>
                  <a:pt x="277722" y="1370387"/>
                </a:cubicBezTo>
                <a:cubicBezTo>
                  <a:pt x="156955" y="1038800"/>
                  <a:pt x="67422" y="695761"/>
                  <a:pt x="10943" y="347386"/>
                </a:cubicBezTo>
                <a:close/>
              </a:path>
            </a:pathLst>
          </a:custGeom>
          <a:solidFill>
            <a:srgbClr val="ABC3E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 name="Google Shape;111;p2"/>
          <p:cNvSpPr/>
          <p:nvPr/>
        </p:nvSpPr>
        <p:spPr>
          <a:xfrm>
            <a:off x="2182910" y="340197"/>
            <a:ext cx="812643" cy="696093"/>
          </a:xfrm>
          <a:custGeom>
            <a:avLst/>
            <a:gdLst/>
            <a:ahLst/>
            <a:cxnLst/>
            <a:rect l="l" t="t" r="r" b="b"/>
            <a:pathLst>
              <a:path w="812643" h="696093" extrusionOk="0">
                <a:moveTo>
                  <a:pt x="115096" y="2228"/>
                </a:moveTo>
                <a:cubicBezTo>
                  <a:pt x="79309" y="3790"/>
                  <a:pt x="39097" y="8475"/>
                  <a:pt x="16844" y="36584"/>
                </a:cubicBezTo>
                <a:cubicBezTo>
                  <a:pt x="-2026" y="60399"/>
                  <a:pt x="-1896" y="93714"/>
                  <a:pt x="2268" y="123775"/>
                </a:cubicBezTo>
                <a:cubicBezTo>
                  <a:pt x="29076" y="319891"/>
                  <a:pt x="183548" y="474362"/>
                  <a:pt x="348170" y="584197"/>
                </a:cubicBezTo>
                <a:cubicBezTo>
                  <a:pt x="439526" y="645101"/>
                  <a:pt x="542594" y="698847"/>
                  <a:pt x="652299" y="695984"/>
                </a:cubicBezTo>
                <a:cubicBezTo>
                  <a:pt x="663490" y="695724"/>
                  <a:pt x="676114" y="694032"/>
                  <a:pt x="682490" y="684923"/>
                </a:cubicBezTo>
                <a:cubicBezTo>
                  <a:pt x="687565" y="677765"/>
                  <a:pt x="687175" y="668005"/>
                  <a:pt x="686264" y="659286"/>
                </a:cubicBezTo>
                <a:cubicBezTo>
                  <a:pt x="678716" y="581725"/>
                  <a:pt x="656333" y="505595"/>
                  <a:pt x="620675" y="436363"/>
                </a:cubicBezTo>
                <a:cubicBezTo>
                  <a:pt x="642148" y="431938"/>
                  <a:pt x="679237" y="424390"/>
                  <a:pt x="726346" y="414630"/>
                </a:cubicBezTo>
                <a:cubicBezTo>
                  <a:pt x="769812" y="405651"/>
                  <a:pt x="791674" y="400835"/>
                  <a:pt x="797010" y="387431"/>
                </a:cubicBezTo>
                <a:cubicBezTo>
                  <a:pt x="801175" y="377021"/>
                  <a:pt x="797400" y="362055"/>
                  <a:pt x="764866" y="322884"/>
                </a:cubicBezTo>
                <a:cubicBezTo>
                  <a:pt x="743524" y="297117"/>
                  <a:pt x="709949" y="261199"/>
                  <a:pt x="660888" y="224110"/>
                </a:cubicBezTo>
                <a:cubicBezTo>
                  <a:pt x="772675" y="197693"/>
                  <a:pt x="811716" y="171405"/>
                  <a:pt x="812626" y="147330"/>
                </a:cubicBezTo>
                <a:cubicBezTo>
                  <a:pt x="814709" y="93974"/>
                  <a:pt x="631607" y="37625"/>
                  <a:pt x="529450" y="22790"/>
                </a:cubicBezTo>
                <a:cubicBezTo>
                  <a:pt x="392547" y="2879"/>
                  <a:pt x="253561" y="-4018"/>
                  <a:pt x="115096" y="2228"/>
                </a:cubicBezTo>
                <a:close/>
              </a:path>
            </a:pathLst>
          </a:custGeom>
          <a:solidFill>
            <a:srgbClr val="80CF9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 name="Google Shape;115;p2"/>
          <p:cNvSpPr/>
          <p:nvPr/>
        </p:nvSpPr>
        <p:spPr>
          <a:xfrm>
            <a:off x="2374284" y="0"/>
            <a:ext cx="9293680" cy="13233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cap="none" dirty="0" err="1">
                <a:solidFill>
                  <a:schemeClr val="accent6">
                    <a:lumMod val="50000"/>
                  </a:schemeClr>
                </a:solidFill>
                <a:latin typeface="UTM Loko" panose="02040603050506020204" pitchFamily="18" charset="0"/>
                <a:ea typeface="Calibri"/>
                <a:cs typeface="Calibri"/>
                <a:sym typeface="Calibri"/>
              </a:rPr>
              <a:t>Chính</a:t>
            </a:r>
            <a:r>
              <a:rPr lang="en-US" sz="4000" b="1" cap="none" dirty="0">
                <a:solidFill>
                  <a:schemeClr val="accent6">
                    <a:lumMod val="50000"/>
                  </a:schemeClr>
                </a:solidFill>
                <a:latin typeface="UTM Loko" panose="02040603050506020204" pitchFamily="18" charset="0"/>
                <a:ea typeface="Calibri"/>
                <a:cs typeface="Calibri"/>
                <a:sym typeface="Calibri"/>
              </a:rPr>
              <a:t> </a:t>
            </a:r>
            <a:r>
              <a:rPr lang="en-US" sz="4000" b="1" cap="none" dirty="0" err="1">
                <a:solidFill>
                  <a:schemeClr val="accent6">
                    <a:lumMod val="50000"/>
                  </a:schemeClr>
                </a:solidFill>
                <a:latin typeface="UTM Loko" panose="02040603050506020204" pitchFamily="18" charset="0"/>
                <a:ea typeface="Calibri"/>
                <a:cs typeface="Calibri"/>
                <a:sym typeface="Calibri"/>
              </a:rPr>
              <a:t>tả</a:t>
            </a:r>
            <a:r>
              <a:rPr lang="en-US" sz="4000" b="1" cap="none" dirty="0">
                <a:solidFill>
                  <a:schemeClr val="accent6">
                    <a:lumMod val="50000"/>
                  </a:schemeClr>
                </a:solidFill>
                <a:latin typeface="UTM Loko" panose="02040603050506020204" pitchFamily="18" charset="0"/>
                <a:ea typeface="Calibri"/>
                <a:cs typeface="Calibri"/>
                <a:sym typeface="Calibri"/>
              </a:rPr>
              <a:t> </a:t>
            </a:r>
            <a:r>
              <a:rPr lang="en-US" sz="4000" b="1" cap="none">
                <a:solidFill>
                  <a:schemeClr val="accent6">
                    <a:lumMod val="50000"/>
                  </a:schemeClr>
                </a:solidFill>
                <a:latin typeface="UTM Loko" panose="02040603050506020204" pitchFamily="18" charset="0"/>
                <a:ea typeface="Calibri"/>
                <a:cs typeface="Calibri"/>
                <a:sym typeface="Calibri"/>
              </a:rPr>
              <a:t>( Nhớ - viết)</a:t>
            </a:r>
            <a:endParaRPr sz="4000" dirty="0">
              <a:solidFill>
                <a:schemeClr val="accent6">
                  <a:lumMod val="50000"/>
                </a:schemeClr>
              </a:solidFill>
              <a:latin typeface="UTM Loko" panose="02040603050506020204" pitchFamily="18" charset="0"/>
            </a:endParaRPr>
          </a:p>
          <a:p>
            <a:pPr marL="0" marR="0" lvl="0" indent="0" algn="ctr" rtl="0">
              <a:spcBef>
                <a:spcPts val="0"/>
              </a:spcBef>
              <a:spcAft>
                <a:spcPts val="0"/>
              </a:spcAft>
              <a:buNone/>
            </a:pPr>
            <a:r>
              <a:rPr lang="vi-VN" sz="4000" b="1" dirty="0">
                <a:solidFill>
                  <a:srgbClr val="FF0000"/>
                </a:solidFill>
                <a:latin typeface="#9Slide03 AmpleSoft Bold" panose="02000000000000000000" pitchFamily="2" charset="0"/>
                <a:ea typeface="Calibri"/>
                <a:cs typeface="Calibri"/>
                <a:sym typeface="Calibri"/>
              </a:rPr>
              <a:t>Đoàn thuyền đánh cá</a:t>
            </a:r>
            <a:endParaRPr sz="4000" b="1" cap="none" dirty="0">
              <a:solidFill>
                <a:srgbClr val="FF0000"/>
              </a:solidFill>
              <a:latin typeface="UTM Loko" panose="02040603050506020204" pitchFamily="18" charset="0"/>
              <a:ea typeface="Calibri"/>
              <a:cs typeface="Calibri"/>
              <a:sym typeface="Calibri"/>
            </a:endParaRPr>
          </a:p>
        </p:txBody>
      </p:sp>
      <p:sp>
        <p:nvSpPr>
          <p:cNvPr id="5" name="Google Shape;116;p2"/>
          <p:cNvSpPr txBox="1"/>
          <p:nvPr/>
        </p:nvSpPr>
        <p:spPr>
          <a:xfrm>
            <a:off x="0" y="1677686"/>
            <a:ext cx="6940407" cy="452427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vi-VN" sz="3200" dirty="0">
                <a:solidFill>
                  <a:srgbClr val="002060"/>
                </a:solidFill>
                <a:latin typeface="#9Slide03 Arima Madurai Black" panose="00000A00000000000000" pitchFamily="2" charset="0"/>
                <a:ea typeface="Calibri"/>
                <a:cs typeface="#9Slide03 Arima Madurai Black" panose="00000A00000000000000" pitchFamily="2" charset="0"/>
                <a:sym typeface="Calibri"/>
              </a:rPr>
              <a:t>Mặt trời xuống biển như hòn lửa</a:t>
            </a:r>
          </a:p>
          <a:p>
            <a:pPr marL="0" marR="0" lvl="0" indent="0" algn="just" rtl="0">
              <a:spcBef>
                <a:spcPts val="0"/>
              </a:spcBef>
              <a:spcAft>
                <a:spcPts val="0"/>
              </a:spcAft>
              <a:buNone/>
            </a:pPr>
            <a:r>
              <a:rPr lang="vi-VN" sz="3200" dirty="0">
                <a:solidFill>
                  <a:srgbClr val="002060"/>
                </a:solidFill>
                <a:latin typeface="#9Slide03 Arima Madurai Black" panose="00000A00000000000000" pitchFamily="2" charset="0"/>
                <a:cs typeface="#9Slide03 Arima Madurai Black" panose="00000A00000000000000" pitchFamily="2" charset="0"/>
                <a:sym typeface="Calibri"/>
              </a:rPr>
              <a:t>Sóng đã cài then, đêm sập cửa</a:t>
            </a:r>
          </a:p>
          <a:p>
            <a:pPr marL="0" marR="0" lvl="0" indent="0" algn="just" rtl="0">
              <a:spcBef>
                <a:spcPts val="0"/>
              </a:spcBef>
              <a:spcAft>
                <a:spcPts val="0"/>
              </a:spcAft>
              <a:buNone/>
            </a:pPr>
            <a:r>
              <a:rPr lang="vi-VN" sz="3200" dirty="0">
                <a:solidFill>
                  <a:srgbClr val="002060"/>
                </a:solidFill>
                <a:latin typeface="#9Slide03 Arima Madurai Black" panose="00000A00000000000000" pitchFamily="2" charset="0"/>
                <a:cs typeface="#9Slide03 Arima Madurai Black" panose="00000A00000000000000" pitchFamily="2" charset="0"/>
                <a:sym typeface="Calibri"/>
              </a:rPr>
              <a:t>Đoàn thuyền đánh cá lại ra khơi,</a:t>
            </a:r>
          </a:p>
          <a:p>
            <a:pPr marL="0" marR="0" lvl="0" indent="0" algn="just" rtl="0">
              <a:spcBef>
                <a:spcPts val="0"/>
              </a:spcBef>
              <a:spcAft>
                <a:spcPts val="0"/>
              </a:spcAft>
              <a:buNone/>
            </a:pPr>
            <a:r>
              <a:rPr lang="vi-VN" sz="3200" dirty="0">
                <a:solidFill>
                  <a:srgbClr val="002060"/>
                </a:solidFill>
                <a:latin typeface="#9Slide03 Arima Madurai Black" panose="00000A00000000000000" pitchFamily="2" charset="0"/>
                <a:cs typeface="#9Slide03 Arima Madurai Black" panose="00000A00000000000000" pitchFamily="2" charset="0"/>
                <a:sym typeface="Calibri"/>
              </a:rPr>
              <a:t>Câu hát căng buồm cùng gió khơi.</a:t>
            </a:r>
          </a:p>
          <a:p>
            <a:pPr marL="0" marR="0" lvl="0" indent="0" algn="just" rtl="0">
              <a:spcBef>
                <a:spcPts val="0"/>
              </a:spcBef>
              <a:spcAft>
                <a:spcPts val="0"/>
              </a:spcAft>
              <a:buNone/>
            </a:pPr>
            <a:endParaRPr lang="vi-VN" sz="3200" dirty="0">
              <a:solidFill>
                <a:srgbClr val="002060"/>
              </a:solidFill>
              <a:latin typeface="#9Slide03 Arima Madurai Black" panose="00000A00000000000000" pitchFamily="2" charset="0"/>
              <a:cs typeface="#9Slide03 Arima Madurai Black" panose="00000A00000000000000" pitchFamily="2" charset="0"/>
              <a:sym typeface="Calibri"/>
            </a:endParaRPr>
          </a:p>
          <a:p>
            <a:pPr marL="0" marR="0" lvl="0" indent="0" algn="just" rtl="0">
              <a:spcBef>
                <a:spcPts val="0"/>
              </a:spcBef>
              <a:spcAft>
                <a:spcPts val="0"/>
              </a:spcAft>
              <a:buNone/>
            </a:pPr>
            <a:r>
              <a:rPr lang="vi-VN" sz="3200" dirty="0">
                <a:solidFill>
                  <a:srgbClr val="C00000"/>
                </a:solidFill>
                <a:latin typeface="#9Slide03 Arima Madurai Black" panose="00000A00000000000000" pitchFamily="2" charset="0"/>
                <a:cs typeface="#9Slide03 Arima Madurai Black" panose="00000A00000000000000" pitchFamily="2" charset="0"/>
                <a:sym typeface="Calibri"/>
              </a:rPr>
              <a:t>Hát rằng: cá bạc Biển Đông lặng,</a:t>
            </a:r>
          </a:p>
          <a:p>
            <a:pPr marL="0" marR="0" lvl="0" indent="0" algn="just" rtl="0">
              <a:spcBef>
                <a:spcPts val="0"/>
              </a:spcBef>
              <a:spcAft>
                <a:spcPts val="0"/>
              </a:spcAft>
              <a:buNone/>
            </a:pPr>
            <a:r>
              <a:rPr lang="vi-VN" sz="3200" dirty="0">
                <a:solidFill>
                  <a:srgbClr val="C00000"/>
                </a:solidFill>
                <a:latin typeface="#9Slide03 Arima Madurai Black" panose="00000A00000000000000" pitchFamily="2" charset="0"/>
                <a:cs typeface="#9Slide03 Arima Madurai Black" panose="00000A00000000000000" pitchFamily="2" charset="0"/>
                <a:sym typeface="Calibri"/>
              </a:rPr>
              <a:t>Cá thu Biển Đông như đoàn thoi</a:t>
            </a:r>
          </a:p>
          <a:p>
            <a:pPr marL="0" marR="0" lvl="0" indent="0" algn="just" rtl="0">
              <a:spcBef>
                <a:spcPts val="0"/>
              </a:spcBef>
              <a:spcAft>
                <a:spcPts val="0"/>
              </a:spcAft>
              <a:buNone/>
            </a:pPr>
            <a:r>
              <a:rPr lang="vi-VN" sz="3200" dirty="0">
                <a:solidFill>
                  <a:srgbClr val="C00000"/>
                </a:solidFill>
                <a:latin typeface="#9Slide03 Arima Madurai Black" panose="00000A00000000000000" pitchFamily="2" charset="0"/>
                <a:cs typeface="#9Slide03 Arima Madurai Black" panose="00000A00000000000000" pitchFamily="2" charset="0"/>
                <a:sym typeface="Calibri"/>
              </a:rPr>
              <a:t>Đêm ngày dệt biển muôn luồng sáng</a:t>
            </a:r>
          </a:p>
          <a:p>
            <a:pPr marL="0" marR="0" lvl="0" indent="0" algn="just" rtl="0">
              <a:spcBef>
                <a:spcPts val="0"/>
              </a:spcBef>
              <a:spcAft>
                <a:spcPts val="0"/>
              </a:spcAft>
              <a:buNone/>
            </a:pPr>
            <a:r>
              <a:rPr lang="vi-VN" sz="3200" dirty="0">
                <a:solidFill>
                  <a:srgbClr val="C00000"/>
                </a:solidFill>
                <a:latin typeface="#9Slide03 Arima Madurai Black" panose="00000A00000000000000" pitchFamily="2" charset="0"/>
                <a:cs typeface="#9Slide03 Arima Madurai Black" panose="00000A00000000000000" pitchFamily="2" charset="0"/>
                <a:sym typeface="Calibri"/>
              </a:rPr>
              <a:t>Đến dệt lưới ta, đoàn cá ơi!</a:t>
            </a:r>
          </a:p>
        </p:txBody>
      </p:sp>
      <p:sp>
        <p:nvSpPr>
          <p:cNvPr id="6" name="Rectangle 5"/>
          <p:cNvSpPr/>
          <p:nvPr/>
        </p:nvSpPr>
        <p:spPr>
          <a:xfrm>
            <a:off x="6280898" y="2862896"/>
            <a:ext cx="6096000" cy="2554545"/>
          </a:xfrm>
          <a:prstGeom prst="rect">
            <a:avLst/>
          </a:prstGeom>
        </p:spPr>
        <p:txBody>
          <a:bodyPr>
            <a:spAutoFit/>
          </a:bodyPr>
          <a:lstStyle/>
          <a:p>
            <a:pPr algn="just"/>
            <a:r>
              <a:rPr lang="vi-VN" sz="3200" dirty="0">
                <a:solidFill>
                  <a:schemeClr val="accent6">
                    <a:lumMod val="50000"/>
                  </a:schemeClr>
                </a:solidFill>
                <a:latin typeface="#9Slide03 Arima Madurai Black" panose="00000A00000000000000" pitchFamily="2" charset="0"/>
                <a:ea typeface="Calibri"/>
                <a:cs typeface="#9Slide03 Arima Madurai Black" panose="00000A00000000000000" pitchFamily="2" charset="0"/>
                <a:sym typeface="Calibri"/>
              </a:rPr>
              <a:t>Ta hát bài ca gọi cá vào,</a:t>
            </a:r>
          </a:p>
          <a:p>
            <a:pPr algn="just"/>
            <a:r>
              <a:rPr lang="vi-VN" sz="3200" dirty="0">
                <a:solidFill>
                  <a:schemeClr val="accent6">
                    <a:lumMod val="50000"/>
                  </a:schemeClr>
                </a:solidFill>
                <a:latin typeface="#9Slide03 Arima Madurai Black" panose="00000A00000000000000" pitchFamily="2" charset="0"/>
                <a:ea typeface="Calibri"/>
                <a:cs typeface="#9Slide03 Arima Madurai Black" panose="00000A00000000000000" pitchFamily="2" charset="0"/>
                <a:sym typeface="Calibri"/>
              </a:rPr>
              <a:t>Gõ thuyền đã có nhịp trăng cao,</a:t>
            </a:r>
          </a:p>
          <a:p>
            <a:pPr algn="just"/>
            <a:r>
              <a:rPr lang="vi-VN" sz="3200" dirty="0">
                <a:solidFill>
                  <a:schemeClr val="accent6">
                    <a:lumMod val="50000"/>
                  </a:schemeClr>
                </a:solidFill>
                <a:latin typeface="#9Slide03 Arima Madurai Black" panose="00000A00000000000000" pitchFamily="2" charset="0"/>
                <a:ea typeface="Calibri"/>
                <a:cs typeface="#9Slide03 Arima Madurai Black" panose="00000A00000000000000" pitchFamily="2" charset="0"/>
                <a:sym typeface="Calibri"/>
              </a:rPr>
              <a:t>Biển cho ta cá như lòng mẹ</a:t>
            </a:r>
          </a:p>
          <a:p>
            <a:pPr algn="just"/>
            <a:r>
              <a:rPr lang="vi-VN" sz="3200" dirty="0">
                <a:solidFill>
                  <a:schemeClr val="accent6">
                    <a:lumMod val="50000"/>
                  </a:schemeClr>
                </a:solidFill>
                <a:latin typeface="#9Slide03 Arima Madurai Black" panose="00000A00000000000000" pitchFamily="2" charset="0"/>
                <a:ea typeface="Calibri"/>
                <a:cs typeface="#9Slide03 Arima Madurai Black" panose="00000A00000000000000" pitchFamily="2" charset="0"/>
                <a:sym typeface="Calibri"/>
              </a:rPr>
              <a:t>Nuôi lớn đời ta tự buổi nào.</a:t>
            </a:r>
          </a:p>
          <a:p>
            <a:pPr lvl="6" algn="just"/>
            <a:r>
              <a:rPr lang="vi-VN" sz="3200" dirty="0">
                <a:solidFill>
                  <a:schemeClr val="accent6">
                    <a:lumMod val="50000"/>
                  </a:schemeClr>
                </a:solidFill>
                <a:latin typeface="#9Slide03 Arima Madurai Black" panose="00000A00000000000000" pitchFamily="2" charset="0"/>
                <a:ea typeface="Calibri"/>
                <a:cs typeface="#9Slide03 Arima Madurai Black" panose="00000A00000000000000" pitchFamily="2" charset="0"/>
                <a:sym typeface="Calibri"/>
              </a:rPr>
              <a:t>Huy Cận</a:t>
            </a:r>
            <a:endParaRPr lang="en-US" sz="3200" dirty="0">
              <a:solidFill>
                <a:schemeClr val="accent6">
                  <a:lumMod val="50000"/>
                </a:schemeClr>
              </a:solidFill>
              <a:latin typeface="#9Slide03 Arima Madurai Black" panose="00000A00000000000000" pitchFamily="2" charset="0"/>
              <a:ea typeface="Calibri"/>
              <a:cs typeface="#9Slide03 Arima Madurai Black" panose="00000A00000000000000" pitchFamily="2" charset="0"/>
            </a:endParaRPr>
          </a:p>
        </p:txBody>
      </p:sp>
      <p:pic>
        <p:nvPicPr>
          <p:cNvPr id="12" name="图片 30">
            <a:extLst>
              <a:ext uri="{FF2B5EF4-FFF2-40B4-BE49-F238E27FC236}">
                <a16:creationId xmlns:a16="http://schemas.microsoft.com/office/drawing/2014/main" id="{8B9B8720-7F4B-4B21-A25D-6850EBEA943F}"/>
              </a:ext>
            </a:extLst>
          </p:cNvPr>
          <p:cNvPicPr>
            <a:picLocks noChangeAspect="1"/>
          </p:cNvPicPr>
          <p:nvPr/>
        </p:nvPicPr>
        <p:blipFill>
          <a:blip r:embed="rId3"/>
          <a:stretch>
            <a:fillRect/>
          </a:stretch>
        </p:blipFill>
        <p:spPr>
          <a:xfrm>
            <a:off x="9713390" y="0"/>
            <a:ext cx="1954574" cy="1954574"/>
          </a:xfrm>
          <a:prstGeom prst="rect">
            <a:avLst/>
          </a:prstGeom>
        </p:spPr>
      </p:pic>
      <p:pic>
        <p:nvPicPr>
          <p:cNvPr id="13" name="Picture 12">
            <a:extLst>
              <a:ext uri="{FF2B5EF4-FFF2-40B4-BE49-F238E27FC236}">
                <a16:creationId xmlns:a16="http://schemas.microsoft.com/office/drawing/2014/main" id="{7B1417BD-5C60-4F78-805C-8A4F3DCAA7A7}"/>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0" b="100000" l="0" r="100000">
                        <a14:foregroundMark x1="49302" y1="72025" x2="16860" y2="75365"/>
                        <a14:foregroundMark x1="33256" y1="19415" x2="26744" y2="18163"/>
                        <a14:foregroundMark x1="10465" y1="73695" x2="5814" y2="76931"/>
                        <a14:foregroundMark x1="39419" y1="78810" x2="67907" y2="77557"/>
                      </a14:backgroundRemoval>
                    </a14:imgEffect>
                  </a14:imgLayer>
                </a14:imgProps>
              </a:ext>
              <a:ext uri="{28A0092B-C50C-407E-A947-70E740481C1C}">
                <a14:useLocalDpi xmlns:a14="http://schemas.microsoft.com/office/drawing/2010/main" val="0"/>
              </a:ext>
            </a:extLst>
          </a:blip>
          <a:stretch>
            <a:fillRect/>
          </a:stretch>
        </p:blipFill>
        <p:spPr>
          <a:xfrm>
            <a:off x="10148048" y="4827745"/>
            <a:ext cx="2169456" cy="2416673"/>
          </a:xfrm>
          <a:prstGeom prst="rect">
            <a:avLst/>
          </a:prstGeom>
        </p:spPr>
      </p:pic>
    </p:spTree>
    <p:extLst>
      <p:ext uri="{BB962C8B-B14F-4D97-AF65-F5344CB8AC3E}">
        <p14:creationId xmlns:p14="http://schemas.microsoft.com/office/powerpoint/2010/main" val="171081256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Google Shape;90;p1">
            <a:extLst>
              <a:ext uri="{FF2B5EF4-FFF2-40B4-BE49-F238E27FC236}">
                <a16:creationId xmlns:a16="http://schemas.microsoft.com/office/drawing/2014/main" id="{7D9FFF23-48F7-4C73-A070-59E4EB7865B3}"/>
              </a:ext>
            </a:extLst>
          </p:cNvPr>
          <p:cNvSpPr/>
          <p:nvPr/>
        </p:nvSpPr>
        <p:spPr>
          <a:xfrm>
            <a:off x="-449581" y="-101664"/>
            <a:ext cx="13965905" cy="7243115"/>
          </a:xfrm>
          <a:custGeom>
            <a:avLst/>
            <a:gdLst/>
            <a:ahLst/>
            <a:cxnLst/>
            <a:rect l="l" t="t" r="r" b="b"/>
            <a:pathLst>
              <a:path w="6021" h="4063" extrusionOk="0">
                <a:moveTo>
                  <a:pt x="6021" y="3021"/>
                </a:moveTo>
                <a:cubicBezTo>
                  <a:pt x="6021" y="3016"/>
                  <a:pt x="6020" y="3011"/>
                  <a:pt x="6019" y="3007"/>
                </a:cubicBezTo>
                <a:cubicBezTo>
                  <a:pt x="6019" y="3003"/>
                  <a:pt x="6018" y="2999"/>
                  <a:pt x="6017" y="2994"/>
                </a:cubicBezTo>
                <a:cubicBezTo>
                  <a:pt x="6016" y="2987"/>
                  <a:pt x="6015" y="2980"/>
                  <a:pt x="6013" y="2973"/>
                </a:cubicBezTo>
                <a:cubicBezTo>
                  <a:pt x="6011" y="2967"/>
                  <a:pt x="6011" y="2967"/>
                  <a:pt x="6011" y="2967"/>
                </a:cubicBezTo>
                <a:cubicBezTo>
                  <a:pt x="6010" y="2965"/>
                  <a:pt x="6010" y="2965"/>
                  <a:pt x="6010" y="2965"/>
                </a:cubicBezTo>
                <a:cubicBezTo>
                  <a:pt x="6009" y="2963"/>
                  <a:pt x="6009" y="2963"/>
                  <a:pt x="6009" y="2963"/>
                </a:cubicBezTo>
                <a:cubicBezTo>
                  <a:pt x="6009" y="2960"/>
                  <a:pt x="6008" y="2957"/>
                  <a:pt x="6007" y="2955"/>
                </a:cubicBezTo>
                <a:cubicBezTo>
                  <a:pt x="6005" y="2949"/>
                  <a:pt x="6003" y="2943"/>
                  <a:pt x="6001" y="2938"/>
                </a:cubicBezTo>
                <a:cubicBezTo>
                  <a:pt x="6000" y="2936"/>
                  <a:pt x="6000" y="2935"/>
                  <a:pt x="5999" y="2934"/>
                </a:cubicBezTo>
                <a:cubicBezTo>
                  <a:pt x="5998" y="2931"/>
                  <a:pt x="5998" y="2931"/>
                  <a:pt x="5998" y="2931"/>
                </a:cubicBezTo>
                <a:cubicBezTo>
                  <a:pt x="5995" y="2925"/>
                  <a:pt x="5995" y="2925"/>
                  <a:pt x="5995" y="2925"/>
                </a:cubicBezTo>
                <a:cubicBezTo>
                  <a:pt x="5994" y="2920"/>
                  <a:pt x="5991" y="2916"/>
                  <a:pt x="5990" y="2912"/>
                </a:cubicBezTo>
                <a:cubicBezTo>
                  <a:pt x="5988" y="2908"/>
                  <a:pt x="5986" y="2905"/>
                  <a:pt x="5985" y="2901"/>
                </a:cubicBezTo>
                <a:cubicBezTo>
                  <a:pt x="5982" y="2896"/>
                  <a:pt x="5982" y="2896"/>
                  <a:pt x="5982" y="2896"/>
                </a:cubicBezTo>
                <a:cubicBezTo>
                  <a:pt x="5980" y="2893"/>
                  <a:pt x="5980" y="2893"/>
                  <a:pt x="5980" y="2893"/>
                </a:cubicBezTo>
                <a:cubicBezTo>
                  <a:pt x="5979" y="2891"/>
                  <a:pt x="5979" y="2891"/>
                  <a:pt x="5979" y="2891"/>
                </a:cubicBezTo>
                <a:cubicBezTo>
                  <a:pt x="5978" y="2888"/>
                  <a:pt x="5976" y="2885"/>
                  <a:pt x="5974" y="2882"/>
                </a:cubicBezTo>
                <a:cubicBezTo>
                  <a:pt x="5971" y="2875"/>
                  <a:pt x="5968" y="2870"/>
                  <a:pt x="5965" y="2864"/>
                </a:cubicBezTo>
                <a:cubicBezTo>
                  <a:pt x="5952" y="2842"/>
                  <a:pt x="5940" y="2824"/>
                  <a:pt x="5922" y="2804"/>
                </a:cubicBezTo>
                <a:cubicBezTo>
                  <a:pt x="5901" y="2795"/>
                  <a:pt x="5901" y="2795"/>
                  <a:pt x="5901" y="2795"/>
                </a:cubicBezTo>
                <a:cubicBezTo>
                  <a:pt x="5898" y="2728"/>
                  <a:pt x="5886" y="2661"/>
                  <a:pt x="5872" y="2634"/>
                </a:cubicBezTo>
                <a:cubicBezTo>
                  <a:pt x="5859" y="2596"/>
                  <a:pt x="5901" y="2562"/>
                  <a:pt x="5919" y="2519"/>
                </a:cubicBezTo>
                <a:cubicBezTo>
                  <a:pt x="5888" y="2524"/>
                  <a:pt x="5893" y="2477"/>
                  <a:pt x="5862" y="2482"/>
                </a:cubicBezTo>
                <a:cubicBezTo>
                  <a:pt x="5865" y="2475"/>
                  <a:pt x="5849" y="2461"/>
                  <a:pt x="5828" y="2447"/>
                </a:cubicBezTo>
                <a:cubicBezTo>
                  <a:pt x="5825" y="2445"/>
                  <a:pt x="5822" y="2443"/>
                  <a:pt x="5819" y="2441"/>
                </a:cubicBezTo>
                <a:cubicBezTo>
                  <a:pt x="5817" y="2440"/>
                  <a:pt x="5819" y="2440"/>
                  <a:pt x="5819" y="2440"/>
                </a:cubicBezTo>
                <a:cubicBezTo>
                  <a:pt x="5820" y="2440"/>
                  <a:pt x="5820" y="2440"/>
                  <a:pt x="5820" y="2440"/>
                </a:cubicBezTo>
                <a:cubicBezTo>
                  <a:pt x="5822" y="2439"/>
                  <a:pt x="5823" y="2438"/>
                  <a:pt x="5825" y="2438"/>
                </a:cubicBezTo>
                <a:cubicBezTo>
                  <a:pt x="5825" y="2437"/>
                  <a:pt x="5824" y="2436"/>
                  <a:pt x="5824" y="2435"/>
                </a:cubicBezTo>
                <a:cubicBezTo>
                  <a:pt x="5824" y="2435"/>
                  <a:pt x="5823" y="2435"/>
                  <a:pt x="5823" y="2435"/>
                </a:cubicBezTo>
                <a:cubicBezTo>
                  <a:pt x="5823" y="2434"/>
                  <a:pt x="5823" y="2434"/>
                  <a:pt x="5823" y="2434"/>
                </a:cubicBezTo>
                <a:cubicBezTo>
                  <a:pt x="5822" y="2434"/>
                  <a:pt x="5822" y="2434"/>
                  <a:pt x="5822" y="2434"/>
                </a:cubicBezTo>
                <a:cubicBezTo>
                  <a:pt x="5822" y="2434"/>
                  <a:pt x="5819" y="2437"/>
                  <a:pt x="5814" y="2439"/>
                </a:cubicBezTo>
                <a:cubicBezTo>
                  <a:pt x="5813" y="2440"/>
                  <a:pt x="5812" y="2440"/>
                  <a:pt x="5811" y="2440"/>
                </a:cubicBezTo>
                <a:cubicBezTo>
                  <a:pt x="5808" y="2440"/>
                  <a:pt x="5806" y="2440"/>
                  <a:pt x="5803" y="2440"/>
                </a:cubicBezTo>
                <a:cubicBezTo>
                  <a:pt x="5798" y="2439"/>
                  <a:pt x="5792" y="2437"/>
                  <a:pt x="5786" y="2434"/>
                </a:cubicBezTo>
                <a:cubicBezTo>
                  <a:pt x="5777" y="2429"/>
                  <a:pt x="5769" y="2443"/>
                  <a:pt x="5762" y="2457"/>
                </a:cubicBezTo>
                <a:cubicBezTo>
                  <a:pt x="5769" y="2443"/>
                  <a:pt x="5769" y="2443"/>
                  <a:pt x="5777" y="2429"/>
                </a:cubicBezTo>
                <a:cubicBezTo>
                  <a:pt x="5774" y="2432"/>
                  <a:pt x="5772" y="2434"/>
                  <a:pt x="5769" y="2435"/>
                </a:cubicBezTo>
                <a:cubicBezTo>
                  <a:pt x="5766" y="2436"/>
                  <a:pt x="5763" y="2436"/>
                  <a:pt x="5760" y="2436"/>
                </a:cubicBezTo>
                <a:cubicBezTo>
                  <a:pt x="5755" y="2435"/>
                  <a:pt x="5750" y="2432"/>
                  <a:pt x="5746" y="2429"/>
                </a:cubicBezTo>
                <a:cubicBezTo>
                  <a:pt x="5736" y="2423"/>
                  <a:pt x="5728" y="2414"/>
                  <a:pt x="5718" y="2418"/>
                </a:cubicBezTo>
                <a:cubicBezTo>
                  <a:pt x="5725" y="2404"/>
                  <a:pt x="5725" y="2404"/>
                  <a:pt x="5733" y="2390"/>
                </a:cubicBezTo>
                <a:cubicBezTo>
                  <a:pt x="5730" y="2391"/>
                  <a:pt x="5728" y="2392"/>
                  <a:pt x="5725" y="2392"/>
                </a:cubicBezTo>
                <a:cubicBezTo>
                  <a:pt x="5722" y="2393"/>
                  <a:pt x="5719" y="2393"/>
                  <a:pt x="5717" y="2393"/>
                </a:cubicBezTo>
                <a:cubicBezTo>
                  <a:pt x="5711" y="2393"/>
                  <a:pt x="5706" y="2392"/>
                  <a:pt x="5701" y="2390"/>
                </a:cubicBezTo>
                <a:cubicBezTo>
                  <a:pt x="5699" y="2390"/>
                  <a:pt x="5696" y="2389"/>
                  <a:pt x="5694" y="2388"/>
                </a:cubicBezTo>
                <a:cubicBezTo>
                  <a:pt x="5692" y="2387"/>
                  <a:pt x="5689" y="2386"/>
                  <a:pt x="5687" y="2385"/>
                </a:cubicBezTo>
                <a:cubicBezTo>
                  <a:pt x="5682" y="2383"/>
                  <a:pt x="5677" y="2380"/>
                  <a:pt x="5672" y="2377"/>
                </a:cubicBezTo>
                <a:cubicBezTo>
                  <a:pt x="5662" y="2372"/>
                  <a:pt x="5652" y="2366"/>
                  <a:pt x="5642" y="2362"/>
                </a:cubicBezTo>
                <a:cubicBezTo>
                  <a:pt x="5633" y="2358"/>
                  <a:pt x="5623" y="2355"/>
                  <a:pt x="5612" y="2355"/>
                </a:cubicBezTo>
                <a:cubicBezTo>
                  <a:pt x="5619" y="2341"/>
                  <a:pt x="5619" y="2341"/>
                  <a:pt x="5625" y="2327"/>
                </a:cubicBezTo>
                <a:cubicBezTo>
                  <a:pt x="5622" y="2326"/>
                  <a:pt x="5620" y="2325"/>
                  <a:pt x="5618" y="2324"/>
                </a:cubicBezTo>
                <a:cubicBezTo>
                  <a:pt x="5616" y="2324"/>
                  <a:pt x="5615" y="2323"/>
                  <a:pt x="5613" y="2322"/>
                </a:cubicBezTo>
                <a:cubicBezTo>
                  <a:pt x="5610" y="2321"/>
                  <a:pt x="5607" y="2319"/>
                  <a:pt x="5605" y="2317"/>
                </a:cubicBezTo>
                <a:cubicBezTo>
                  <a:pt x="5604" y="2317"/>
                  <a:pt x="5604" y="2317"/>
                  <a:pt x="5604" y="2317"/>
                </a:cubicBezTo>
                <a:cubicBezTo>
                  <a:pt x="5628" y="2315"/>
                  <a:pt x="5648" y="2308"/>
                  <a:pt x="5664" y="2299"/>
                </a:cubicBezTo>
                <a:cubicBezTo>
                  <a:pt x="5673" y="2294"/>
                  <a:pt x="5681" y="2288"/>
                  <a:pt x="5687" y="2281"/>
                </a:cubicBezTo>
                <a:cubicBezTo>
                  <a:pt x="5691" y="2277"/>
                  <a:pt x="5694" y="2274"/>
                  <a:pt x="5697" y="2270"/>
                </a:cubicBezTo>
                <a:cubicBezTo>
                  <a:pt x="5698" y="2268"/>
                  <a:pt x="5698" y="2268"/>
                  <a:pt x="5698" y="2268"/>
                </a:cubicBezTo>
                <a:cubicBezTo>
                  <a:pt x="5703" y="2265"/>
                  <a:pt x="5703" y="2265"/>
                  <a:pt x="5703" y="2265"/>
                </a:cubicBezTo>
                <a:cubicBezTo>
                  <a:pt x="5713" y="2257"/>
                  <a:pt x="5713" y="2257"/>
                  <a:pt x="5713" y="2257"/>
                </a:cubicBezTo>
                <a:cubicBezTo>
                  <a:pt x="5721" y="2251"/>
                  <a:pt x="5728" y="2246"/>
                  <a:pt x="5736" y="2240"/>
                </a:cubicBezTo>
                <a:cubicBezTo>
                  <a:pt x="5743" y="2233"/>
                  <a:pt x="5750" y="2227"/>
                  <a:pt x="5758" y="2220"/>
                </a:cubicBezTo>
                <a:cubicBezTo>
                  <a:pt x="5761" y="2217"/>
                  <a:pt x="5765" y="2213"/>
                  <a:pt x="5768" y="2210"/>
                </a:cubicBezTo>
                <a:cubicBezTo>
                  <a:pt x="5773" y="2205"/>
                  <a:pt x="5773" y="2205"/>
                  <a:pt x="5773" y="2205"/>
                </a:cubicBezTo>
                <a:cubicBezTo>
                  <a:pt x="5776" y="2203"/>
                  <a:pt x="5776" y="2203"/>
                  <a:pt x="5776" y="2203"/>
                </a:cubicBezTo>
                <a:cubicBezTo>
                  <a:pt x="5777" y="2201"/>
                  <a:pt x="5777" y="2201"/>
                  <a:pt x="5777" y="2201"/>
                </a:cubicBezTo>
                <a:cubicBezTo>
                  <a:pt x="5778" y="2201"/>
                  <a:pt x="5778" y="2201"/>
                  <a:pt x="5778" y="2201"/>
                </a:cubicBezTo>
                <a:cubicBezTo>
                  <a:pt x="5782" y="2194"/>
                  <a:pt x="5784" y="2189"/>
                  <a:pt x="5786" y="2184"/>
                </a:cubicBezTo>
                <a:cubicBezTo>
                  <a:pt x="5789" y="2173"/>
                  <a:pt x="5761" y="2135"/>
                  <a:pt x="5739" y="2096"/>
                </a:cubicBezTo>
                <a:cubicBezTo>
                  <a:pt x="5716" y="2057"/>
                  <a:pt x="5697" y="2019"/>
                  <a:pt x="5697" y="2019"/>
                </a:cubicBezTo>
                <a:cubicBezTo>
                  <a:pt x="5690" y="2004"/>
                  <a:pt x="5680" y="1983"/>
                  <a:pt x="5669" y="1963"/>
                </a:cubicBezTo>
                <a:cubicBezTo>
                  <a:pt x="5658" y="1942"/>
                  <a:pt x="5647" y="1922"/>
                  <a:pt x="5636" y="1909"/>
                </a:cubicBezTo>
                <a:cubicBezTo>
                  <a:pt x="5628" y="1905"/>
                  <a:pt x="5617" y="1907"/>
                  <a:pt x="5604" y="1903"/>
                </a:cubicBezTo>
                <a:cubicBezTo>
                  <a:pt x="5591" y="1900"/>
                  <a:pt x="5573" y="1892"/>
                  <a:pt x="5554" y="1867"/>
                </a:cubicBezTo>
                <a:cubicBezTo>
                  <a:pt x="5545" y="1855"/>
                  <a:pt x="5552" y="1850"/>
                  <a:pt x="5558" y="1846"/>
                </a:cubicBezTo>
                <a:cubicBezTo>
                  <a:pt x="5540" y="1821"/>
                  <a:pt x="5518" y="1779"/>
                  <a:pt x="5503" y="1743"/>
                </a:cubicBezTo>
                <a:cubicBezTo>
                  <a:pt x="5488" y="1706"/>
                  <a:pt x="5480" y="1675"/>
                  <a:pt x="5485" y="1672"/>
                </a:cubicBezTo>
                <a:cubicBezTo>
                  <a:pt x="5481" y="1656"/>
                  <a:pt x="5481" y="1621"/>
                  <a:pt x="5485" y="1586"/>
                </a:cubicBezTo>
                <a:cubicBezTo>
                  <a:pt x="5489" y="1550"/>
                  <a:pt x="5497" y="1515"/>
                  <a:pt x="5497" y="1499"/>
                </a:cubicBezTo>
                <a:cubicBezTo>
                  <a:pt x="5500" y="1485"/>
                  <a:pt x="5491" y="1464"/>
                  <a:pt x="5474" y="1439"/>
                </a:cubicBezTo>
                <a:cubicBezTo>
                  <a:pt x="5466" y="1427"/>
                  <a:pt x="5454" y="1414"/>
                  <a:pt x="5441" y="1401"/>
                </a:cubicBezTo>
                <a:cubicBezTo>
                  <a:pt x="5428" y="1388"/>
                  <a:pt x="5414" y="1376"/>
                  <a:pt x="5398" y="1364"/>
                </a:cubicBezTo>
                <a:cubicBezTo>
                  <a:pt x="5403" y="1353"/>
                  <a:pt x="5382" y="1341"/>
                  <a:pt x="5361" y="1331"/>
                </a:cubicBezTo>
                <a:cubicBezTo>
                  <a:pt x="5361" y="1330"/>
                  <a:pt x="5355" y="1329"/>
                  <a:pt x="5346" y="1328"/>
                </a:cubicBezTo>
                <a:cubicBezTo>
                  <a:pt x="5328" y="1318"/>
                  <a:pt x="5309" y="1308"/>
                  <a:pt x="5291" y="1301"/>
                </a:cubicBezTo>
                <a:cubicBezTo>
                  <a:pt x="5260" y="1287"/>
                  <a:pt x="5230" y="1279"/>
                  <a:pt x="5208" y="1277"/>
                </a:cubicBezTo>
                <a:cubicBezTo>
                  <a:pt x="5208" y="1276"/>
                  <a:pt x="5208" y="1275"/>
                  <a:pt x="5208" y="1275"/>
                </a:cubicBezTo>
                <a:cubicBezTo>
                  <a:pt x="5208" y="1269"/>
                  <a:pt x="5208" y="1269"/>
                  <a:pt x="5208" y="1269"/>
                </a:cubicBezTo>
                <a:cubicBezTo>
                  <a:pt x="5208" y="1262"/>
                  <a:pt x="5208" y="1262"/>
                  <a:pt x="5208" y="1262"/>
                </a:cubicBezTo>
                <a:cubicBezTo>
                  <a:pt x="5208" y="1257"/>
                  <a:pt x="5209" y="1253"/>
                  <a:pt x="5209" y="1248"/>
                </a:cubicBezTo>
                <a:cubicBezTo>
                  <a:pt x="5210" y="1234"/>
                  <a:pt x="5210" y="1234"/>
                  <a:pt x="5210" y="1234"/>
                </a:cubicBezTo>
                <a:cubicBezTo>
                  <a:pt x="5210" y="1231"/>
                  <a:pt x="5210" y="1231"/>
                  <a:pt x="5210" y="1231"/>
                </a:cubicBezTo>
                <a:cubicBezTo>
                  <a:pt x="5210" y="1227"/>
                  <a:pt x="5210" y="1227"/>
                  <a:pt x="5210" y="1227"/>
                </a:cubicBezTo>
                <a:cubicBezTo>
                  <a:pt x="5210" y="1218"/>
                  <a:pt x="5210" y="1218"/>
                  <a:pt x="5210" y="1218"/>
                </a:cubicBezTo>
                <a:cubicBezTo>
                  <a:pt x="5210" y="1206"/>
                  <a:pt x="5209" y="1195"/>
                  <a:pt x="5208" y="1183"/>
                </a:cubicBezTo>
                <a:cubicBezTo>
                  <a:pt x="5207" y="1180"/>
                  <a:pt x="5207" y="1177"/>
                  <a:pt x="5206" y="1175"/>
                </a:cubicBezTo>
                <a:cubicBezTo>
                  <a:pt x="5206" y="1172"/>
                  <a:pt x="5205" y="1168"/>
                  <a:pt x="5204" y="1164"/>
                </a:cubicBezTo>
                <a:cubicBezTo>
                  <a:pt x="5202" y="1158"/>
                  <a:pt x="5200" y="1151"/>
                  <a:pt x="5197" y="1144"/>
                </a:cubicBezTo>
                <a:cubicBezTo>
                  <a:pt x="5192" y="1131"/>
                  <a:pt x="5185" y="1118"/>
                  <a:pt x="5175" y="1106"/>
                </a:cubicBezTo>
                <a:cubicBezTo>
                  <a:pt x="5166" y="1137"/>
                  <a:pt x="5138" y="1162"/>
                  <a:pt x="5158" y="1184"/>
                </a:cubicBezTo>
                <a:cubicBezTo>
                  <a:pt x="5153" y="1184"/>
                  <a:pt x="5146" y="1185"/>
                  <a:pt x="5140" y="1186"/>
                </a:cubicBezTo>
                <a:cubicBezTo>
                  <a:pt x="5137" y="1181"/>
                  <a:pt x="5135" y="1176"/>
                  <a:pt x="5132" y="1172"/>
                </a:cubicBezTo>
                <a:cubicBezTo>
                  <a:pt x="5119" y="1188"/>
                  <a:pt x="5101" y="1190"/>
                  <a:pt x="5085" y="1191"/>
                </a:cubicBezTo>
                <a:cubicBezTo>
                  <a:pt x="5073" y="1192"/>
                  <a:pt x="5062" y="1193"/>
                  <a:pt x="5053" y="1199"/>
                </a:cubicBezTo>
                <a:cubicBezTo>
                  <a:pt x="5031" y="1192"/>
                  <a:pt x="5008" y="1184"/>
                  <a:pt x="4985" y="1176"/>
                </a:cubicBezTo>
                <a:cubicBezTo>
                  <a:pt x="4975" y="1147"/>
                  <a:pt x="4963" y="1106"/>
                  <a:pt x="4953" y="1071"/>
                </a:cubicBezTo>
                <a:cubicBezTo>
                  <a:pt x="4943" y="1034"/>
                  <a:pt x="4935" y="1004"/>
                  <a:pt x="4937" y="1003"/>
                </a:cubicBezTo>
                <a:cubicBezTo>
                  <a:pt x="4933" y="988"/>
                  <a:pt x="4928" y="957"/>
                  <a:pt x="4920" y="926"/>
                </a:cubicBezTo>
                <a:cubicBezTo>
                  <a:pt x="4914" y="895"/>
                  <a:pt x="4906" y="865"/>
                  <a:pt x="4900" y="850"/>
                </a:cubicBezTo>
                <a:cubicBezTo>
                  <a:pt x="4896" y="827"/>
                  <a:pt x="4858" y="767"/>
                  <a:pt x="4824" y="706"/>
                </a:cubicBezTo>
                <a:cubicBezTo>
                  <a:pt x="4806" y="675"/>
                  <a:pt x="4788" y="645"/>
                  <a:pt x="4775" y="619"/>
                </a:cubicBezTo>
                <a:cubicBezTo>
                  <a:pt x="4762" y="593"/>
                  <a:pt x="4752" y="572"/>
                  <a:pt x="4747" y="561"/>
                </a:cubicBezTo>
                <a:cubicBezTo>
                  <a:pt x="4741" y="547"/>
                  <a:pt x="4734" y="529"/>
                  <a:pt x="4726" y="509"/>
                </a:cubicBezTo>
                <a:cubicBezTo>
                  <a:pt x="4718" y="489"/>
                  <a:pt x="4709" y="467"/>
                  <a:pt x="4700" y="446"/>
                </a:cubicBezTo>
                <a:cubicBezTo>
                  <a:pt x="4702" y="450"/>
                  <a:pt x="4702" y="449"/>
                  <a:pt x="4702" y="448"/>
                </a:cubicBezTo>
                <a:cubicBezTo>
                  <a:pt x="4701" y="446"/>
                  <a:pt x="4701" y="442"/>
                  <a:pt x="4699" y="439"/>
                </a:cubicBezTo>
                <a:cubicBezTo>
                  <a:pt x="4695" y="432"/>
                  <a:pt x="4692" y="424"/>
                  <a:pt x="4694" y="432"/>
                </a:cubicBezTo>
                <a:cubicBezTo>
                  <a:pt x="4691" y="425"/>
                  <a:pt x="4688" y="418"/>
                  <a:pt x="4685" y="413"/>
                </a:cubicBezTo>
                <a:cubicBezTo>
                  <a:pt x="4679" y="408"/>
                  <a:pt x="4674" y="406"/>
                  <a:pt x="4671" y="407"/>
                </a:cubicBezTo>
                <a:cubicBezTo>
                  <a:pt x="4671" y="407"/>
                  <a:pt x="4671" y="407"/>
                  <a:pt x="4671" y="409"/>
                </a:cubicBezTo>
                <a:cubicBezTo>
                  <a:pt x="4671" y="410"/>
                  <a:pt x="4672" y="412"/>
                  <a:pt x="4671" y="415"/>
                </a:cubicBezTo>
                <a:cubicBezTo>
                  <a:pt x="4671" y="419"/>
                  <a:pt x="4669" y="423"/>
                  <a:pt x="4664" y="425"/>
                </a:cubicBezTo>
                <a:cubicBezTo>
                  <a:pt x="4661" y="426"/>
                  <a:pt x="4665" y="440"/>
                  <a:pt x="4670" y="455"/>
                </a:cubicBezTo>
                <a:cubicBezTo>
                  <a:pt x="4665" y="440"/>
                  <a:pt x="4665" y="440"/>
                  <a:pt x="4661" y="426"/>
                </a:cubicBezTo>
                <a:cubicBezTo>
                  <a:pt x="4664" y="441"/>
                  <a:pt x="4662" y="441"/>
                  <a:pt x="4658" y="440"/>
                </a:cubicBezTo>
                <a:cubicBezTo>
                  <a:pt x="4654" y="439"/>
                  <a:pt x="4650" y="437"/>
                  <a:pt x="4650" y="445"/>
                </a:cubicBezTo>
                <a:cubicBezTo>
                  <a:pt x="4645" y="430"/>
                  <a:pt x="4645" y="430"/>
                  <a:pt x="4641" y="415"/>
                </a:cubicBezTo>
                <a:cubicBezTo>
                  <a:pt x="4641" y="447"/>
                  <a:pt x="4624" y="420"/>
                  <a:pt x="4616" y="438"/>
                </a:cubicBezTo>
                <a:cubicBezTo>
                  <a:pt x="4611" y="424"/>
                  <a:pt x="4611" y="424"/>
                  <a:pt x="4607" y="409"/>
                </a:cubicBezTo>
                <a:cubicBezTo>
                  <a:pt x="4604" y="410"/>
                  <a:pt x="4600" y="411"/>
                  <a:pt x="4597" y="410"/>
                </a:cubicBezTo>
                <a:cubicBezTo>
                  <a:pt x="4594" y="409"/>
                  <a:pt x="4591" y="406"/>
                  <a:pt x="4588" y="398"/>
                </a:cubicBezTo>
                <a:cubicBezTo>
                  <a:pt x="4583" y="384"/>
                  <a:pt x="4583" y="384"/>
                  <a:pt x="4578" y="369"/>
                </a:cubicBezTo>
                <a:cubicBezTo>
                  <a:pt x="4566" y="357"/>
                  <a:pt x="4562" y="390"/>
                  <a:pt x="4551" y="361"/>
                </a:cubicBezTo>
                <a:cubicBezTo>
                  <a:pt x="4557" y="376"/>
                  <a:pt x="4557" y="376"/>
                  <a:pt x="4562" y="390"/>
                </a:cubicBezTo>
                <a:cubicBezTo>
                  <a:pt x="4548" y="395"/>
                  <a:pt x="4535" y="395"/>
                  <a:pt x="4521" y="394"/>
                </a:cubicBezTo>
                <a:cubicBezTo>
                  <a:pt x="4514" y="393"/>
                  <a:pt x="4508" y="392"/>
                  <a:pt x="4501" y="391"/>
                </a:cubicBezTo>
                <a:cubicBezTo>
                  <a:pt x="4497" y="390"/>
                  <a:pt x="4494" y="389"/>
                  <a:pt x="4491" y="389"/>
                </a:cubicBezTo>
                <a:cubicBezTo>
                  <a:pt x="4485" y="385"/>
                  <a:pt x="4485" y="385"/>
                  <a:pt x="4485" y="385"/>
                </a:cubicBezTo>
                <a:cubicBezTo>
                  <a:pt x="4472" y="373"/>
                  <a:pt x="4461" y="367"/>
                  <a:pt x="4451" y="365"/>
                </a:cubicBezTo>
                <a:cubicBezTo>
                  <a:pt x="4440" y="363"/>
                  <a:pt x="4431" y="365"/>
                  <a:pt x="4424" y="370"/>
                </a:cubicBezTo>
                <a:cubicBezTo>
                  <a:pt x="4420" y="373"/>
                  <a:pt x="4416" y="376"/>
                  <a:pt x="4412" y="380"/>
                </a:cubicBezTo>
                <a:cubicBezTo>
                  <a:pt x="4408" y="384"/>
                  <a:pt x="4405" y="388"/>
                  <a:pt x="4401" y="393"/>
                </a:cubicBezTo>
                <a:cubicBezTo>
                  <a:pt x="4394" y="402"/>
                  <a:pt x="4388" y="413"/>
                  <a:pt x="4382" y="423"/>
                </a:cubicBezTo>
                <a:cubicBezTo>
                  <a:pt x="4378" y="425"/>
                  <a:pt x="4386" y="455"/>
                  <a:pt x="4402" y="482"/>
                </a:cubicBezTo>
                <a:cubicBezTo>
                  <a:pt x="4389" y="487"/>
                  <a:pt x="4389" y="487"/>
                  <a:pt x="4389" y="487"/>
                </a:cubicBezTo>
                <a:cubicBezTo>
                  <a:pt x="4381" y="490"/>
                  <a:pt x="4404" y="531"/>
                  <a:pt x="4396" y="535"/>
                </a:cubicBezTo>
                <a:cubicBezTo>
                  <a:pt x="4387" y="559"/>
                  <a:pt x="4373" y="575"/>
                  <a:pt x="4357" y="586"/>
                </a:cubicBezTo>
                <a:cubicBezTo>
                  <a:pt x="4353" y="589"/>
                  <a:pt x="4349" y="592"/>
                  <a:pt x="4345" y="594"/>
                </a:cubicBezTo>
                <a:cubicBezTo>
                  <a:pt x="4341" y="596"/>
                  <a:pt x="4336" y="599"/>
                  <a:pt x="4331" y="601"/>
                </a:cubicBezTo>
                <a:cubicBezTo>
                  <a:pt x="4322" y="605"/>
                  <a:pt x="4312" y="608"/>
                  <a:pt x="4303" y="611"/>
                </a:cubicBezTo>
                <a:cubicBezTo>
                  <a:pt x="4300" y="612"/>
                  <a:pt x="4297" y="613"/>
                  <a:pt x="4294" y="614"/>
                </a:cubicBezTo>
                <a:cubicBezTo>
                  <a:pt x="4288" y="607"/>
                  <a:pt x="4283" y="602"/>
                  <a:pt x="4278" y="599"/>
                </a:cubicBezTo>
                <a:cubicBezTo>
                  <a:pt x="4275" y="597"/>
                  <a:pt x="4270" y="597"/>
                  <a:pt x="4266" y="597"/>
                </a:cubicBezTo>
                <a:cubicBezTo>
                  <a:pt x="4261" y="598"/>
                  <a:pt x="4257" y="599"/>
                  <a:pt x="4253" y="601"/>
                </a:cubicBezTo>
                <a:cubicBezTo>
                  <a:pt x="4245" y="605"/>
                  <a:pt x="4238" y="612"/>
                  <a:pt x="4232" y="620"/>
                </a:cubicBezTo>
                <a:cubicBezTo>
                  <a:pt x="4230" y="623"/>
                  <a:pt x="4229" y="625"/>
                  <a:pt x="4227" y="627"/>
                </a:cubicBezTo>
                <a:cubicBezTo>
                  <a:pt x="4225" y="629"/>
                  <a:pt x="4222" y="632"/>
                  <a:pt x="4220" y="635"/>
                </a:cubicBezTo>
                <a:cubicBezTo>
                  <a:pt x="4216" y="640"/>
                  <a:pt x="4212" y="645"/>
                  <a:pt x="4208" y="650"/>
                </a:cubicBezTo>
                <a:cubicBezTo>
                  <a:pt x="4206" y="651"/>
                  <a:pt x="4206" y="654"/>
                  <a:pt x="4206" y="660"/>
                </a:cubicBezTo>
                <a:cubicBezTo>
                  <a:pt x="4201" y="666"/>
                  <a:pt x="4195" y="672"/>
                  <a:pt x="4190" y="679"/>
                </a:cubicBezTo>
                <a:cubicBezTo>
                  <a:pt x="4197" y="680"/>
                  <a:pt x="4205" y="682"/>
                  <a:pt x="4212" y="684"/>
                </a:cubicBezTo>
                <a:cubicBezTo>
                  <a:pt x="4213" y="686"/>
                  <a:pt x="4213" y="688"/>
                  <a:pt x="4214" y="690"/>
                </a:cubicBezTo>
                <a:cubicBezTo>
                  <a:pt x="4030" y="614"/>
                  <a:pt x="3839" y="555"/>
                  <a:pt x="3656" y="496"/>
                </a:cubicBezTo>
                <a:cubicBezTo>
                  <a:pt x="3598" y="477"/>
                  <a:pt x="3540" y="458"/>
                  <a:pt x="3485" y="439"/>
                </a:cubicBezTo>
                <a:cubicBezTo>
                  <a:pt x="3457" y="429"/>
                  <a:pt x="3429" y="420"/>
                  <a:pt x="3401" y="410"/>
                </a:cubicBezTo>
                <a:cubicBezTo>
                  <a:pt x="3387" y="405"/>
                  <a:pt x="3373" y="400"/>
                  <a:pt x="3359" y="395"/>
                </a:cubicBezTo>
                <a:cubicBezTo>
                  <a:pt x="3346" y="389"/>
                  <a:pt x="3333" y="384"/>
                  <a:pt x="3320" y="379"/>
                </a:cubicBezTo>
                <a:cubicBezTo>
                  <a:pt x="3293" y="369"/>
                  <a:pt x="3267" y="358"/>
                  <a:pt x="3241" y="347"/>
                </a:cubicBezTo>
                <a:cubicBezTo>
                  <a:pt x="3228" y="342"/>
                  <a:pt x="3215" y="336"/>
                  <a:pt x="3203" y="331"/>
                </a:cubicBezTo>
                <a:cubicBezTo>
                  <a:pt x="3190" y="325"/>
                  <a:pt x="3177" y="319"/>
                  <a:pt x="3164" y="313"/>
                </a:cubicBezTo>
                <a:cubicBezTo>
                  <a:pt x="3136" y="301"/>
                  <a:pt x="3109" y="288"/>
                  <a:pt x="3082" y="275"/>
                </a:cubicBezTo>
                <a:cubicBezTo>
                  <a:pt x="3054" y="261"/>
                  <a:pt x="3027" y="248"/>
                  <a:pt x="2999" y="234"/>
                </a:cubicBezTo>
                <a:cubicBezTo>
                  <a:pt x="2974" y="212"/>
                  <a:pt x="2924" y="167"/>
                  <a:pt x="2897" y="145"/>
                </a:cubicBezTo>
                <a:cubicBezTo>
                  <a:pt x="2840" y="120"/>
                  <a:pt x="2779" y="97"/>
                  <a:pt x="2713" y="79"/>
                </a:cubicBezTo>
                <a:cubicBezTo>
                  <a:pt x="2680" y="70"/>
                  <a:pt x="2647" y="61"/>
                  <a:pt x="2613" y="54"/>
                </a:cubicBezTo>
                <a:cubicBezTo>
                  <a:pt x="2579" y="46"/>
                  <a:pt x="2544" y="39"/>
                  <a:pt x="2509" y="33"/>
                </a:cubicBezTo>
                <a:cubicBezTo>
                  <a:pt x="2475" y="27"/>
                  <a:pt x="2439" y="22"/>
                  <a:pt x="2404" y="18"/>
                </a:cubicBezTo>
                <a:cubicBezTo>
                  <a:pt x="2386" y="16"/>
                  <a:pt x="2369" y="14"/>
                  <a:pt x="2352" y="12"/>
                </a:cubicBezTo>
                <a:cubicBezTo>
                  <a:pt x="2334" y="10"/>
                  <a:pt x="2317" y="8"/>
                  <a:pt x="2299" y="7"/>
                </a:cubicBezTo>
                <a:cubicBezTo>
                  <a:pt x="2264" y="5"/>
                  <a:pt x="2230" y="3"/>
                  <a:pt x="2196" y="1"/>
                </a:cubicBezTo>
                <a:cubicBezTo>
                  <a:pt x="2188" y="1"/>
                  <a:pt x="2179" y="0"/>
                  <a:pt x="2171" y="0"/>
                </a:cubicBezTo>
                <a:cubicBezTo>
                  <a:pt x="2167" y="0"/>
                  <a:pt x="2163" y="0"/>
                  <a:pt x="2160" y="0"/>
                </a:cubicBezTo>
                <a:cubicBezTo>
                  <a:pt x="2156" y="0"/>
                  <a:pt x="2152" y="0"/>
                  <a:pt x="2149" y="0"/>
                </a:cubicBezTo>
                <a:cubicBezTo>
                  <a:pt x="2134" y="0"/>
                  <a:pt x="2119" y="0"/>
                  <a:pt x="2105" y="0"/>
                </a:cubicBezTo>
                <a:cubicBezTo>
                  <a:pt x="2091" y="0"/>
                  <a:pt x="2076" y="3"/>
                  <a:pt x="2063" y="8"/>
                </a:cubicBezTo>
                <a:cubicBezTo>
                  <a:pt x="2056" y="10"/>
                  <a:pt x="2049" y="13"/>
                  <a:pt x="2042" y="16"/>
                </a:cubicBezTo>
                <a:cubicBezTo>
                  <a:pt x="2039" y="17"/>
                  <a:pt x="2035" y="19"/>
                  <a:pt x="2032" y="20"/>
                </a:cubicBezTo>
                <a:cubicBezTo>
                  <a:pt x="2027" y="23"/>
                  <a:pt x="2027" y="23"/>
                  <a:pt x="2027" y="23"/>
                </a:cubicBezTo>
                <a:cubicBezTo>
                  <a:pt x="2024" y="25"/>
                  <a:pt x="2024" y="25"/>
                  <a:pt x="2024" y="25"/>
                </a:cubicBezTo>
                <a:cubicBezTo>
                  <a:pt x="2021" y="26"/>
                  <a:pt x="2021" y="26"/>
                  <a:pt x="2021" y="26"/>
                </a:cubicBezTo>
                <a:cubicBezTo>
                  <a:pt x="1985" y="39"/>
                  <a:pt x="1952" y="58"/>
                  <a:pt x="1926" y="78"/>
                </a:cubicBezTo>
                <a:cubicBezTo>
                  <a:pt x="1874" y="118"/>
                  <a:pt x="1845" y="159"/>
                  <a:pt x="1845" y="159"/>
                </a:cubicBezTo>
                <a:cubicBezTo>
                  <a:pt x="1841" y="161"/>
                  <a:pt x="1841" y="161"/>
                  <a:pt x="1841" y="161"/>
                </a:cubicBezTo>
                <a:cubicBezTo>
                  <a:pt x="1838" y="164"/>
                  <a:pt x="1838" y="164"/>
                  <a:pt x="1838" y="164"/>
                </a:cubicBezTo>
                <a:cubicBezTo>
                  <a:pt x="1836" y="166"/>
                  <a:pt x="1834" y="168"/>
                  <a:pt x="1832" y="171"/>
                </a:cubicBezTo>
                <a:cubicBezTo>
                  <a:pt x="1828" y="175"/>
                  <a:pt x="1825" y="180"/>
                  <a:pt x="1821" y="185"/>
                </a:cubicBezTo>
                <a:cubicBezTo>
                  <a:pt x="1814" y="195"/>
                  <a:pt x="1808" y="207"/>
                  <a:pt x="1803" y="218"/>
                </a:cubicBezTo>
                <a:cubicBezTo>
                  <a:pt x="1795" y="241"/>
                  <a:pt x="1793" y="264"/>
                  <a:pt x="1807" y="280"/>
                </a:cubicBezTo>
                <a:cubicBezTo>
                  <a:pt x="1814" y="282"/>
                  <a:pt x="1822" y="284"/>
                  <a:pt x="1832" y="286"/>
                </a:cubicBezTo>
                <a:cubicBezTo>
                  <a:pt x="1842" y="289"/>
                  <a:pt x="1855" y="291"/>
                  <a:pt x="1867" y="293"/>
                </a:cubicBezTo>
                <a:cubicBezTo>
                  <a:pt x="1880" y="296"/>
                  <a:pt x="1893" y="299"/>
                  <a:pt x="1906" y="301"/>
                </a:cubicBezTo>
                <a:cubicBezTo>
                  <a:pt x="1919" y="305"/>
                  <a:pt x="1932" y="308"/>
                  <a:pt x="1945" y="312"/>
                </a:cubicBezTo>
                <a:cubicBezTo>
                  <a:pt x="1957" y="316"/>
                  <a:pt x="1969" y="321"/>
                  <a:pt x="1980" y="325"/>
                </a:cubicBezTo>
                <a:cubicBezTo>
                  <a:pt x="1989" y="330"/>
                  <a:pt x="1996" y="334"/>
                  <a:pt x="2003" y="340"/>
                </a:cubicBezTo>
                <a:cubicBezTo>
                  <a:pt x="2015" y="350"/>
                  <a:pt x="2022" y="363"/>
                  <a:pt x="2020" y="378"/>
                </a:cubicBezTo>
                <a:cubicBezTo>
                  <a:pt x="2019" y="385"/>
                  <a:pt x="2012" y="388"/>
                  <a:pt x="2001" y="389"/>
                </a:cubicBezTo>
                <a:cubicBezTo>
                  <a:pt x="1995" y="389"/>
                  <a:pt x="1989" y="389"/>
                  <a:pt x="1983" y="388"/>
                </a:cubicBezTo>
                <a:cubicBezTo>
                  <a:pt x="1979" y="388"/>
                  <a:pt x="1976" y="388"/>
                  <a:pt x="1973" y="387"/>
                </a:cubicBezTo>
                <a:cubicBezTo>
                  <a:pt x="1969" y="387"/>
                  <a:pt x="1965" y="387"/>
                  <a:pt x="1961" y="386"/>
                </a:cubicBezTo>
                <a:cubicBezTo>
                  <a:pt x="1956" y="417"/>
                  <a:pt x="1925" y="459"/>
                  <a:pt x="1895" y="494"/>
                </a:cubicBezTo>
                <a:cubicBezTo>
                  <a:pt x="1863" y="530"/>
                  <a:pt x="1832" y="559"/>
                  <a:pt x="1817" y="558"/>
                </a:cubicBezTo>
                <a:cubicBezTo>
                  <a:pt x="1809" y="566"/>
                  <a:pt x="1790" y="578"/>
                  <a:pt x="1766" y="592"/>
                </a:cubicBezTo>
                <a:cubicBezTo>
                  <a:pt x="1745" y="603"/>
                  <a:pt x="1722" y="616"/>
                  <a:pt x="1698" y="629"/>
                </a:cubicBezTo>
                <a:cubicBezTo>
                  <a:pt x="1681" y="628"/>
                  <a:pt x="1662" y="627"/>
                  <a:pt x="1639" y="625"/>
                </a:cubicBezTo>
                <a:cubicBezTo>
                  <a:pt x="1639" y="625"/>
                  <a:pt x="1639" y="625"/>
                  <a:pt x="1639" y="625"/>
                </a:cubicBezTo>
                <a:cubicBezTo>
                  <a:pt x="1730" y="632"/>
                  <a:pt x="1664" y="627"/>
                  <a:pt x="1685" y="628"/>
                </a:cubicBezTo>
                <a:cubicBezTo>
                  <a:pt x="1685" y="628"/>
                  <a:pt x="1685" y="628"/>
                  <a:pt x="1685" y="628"/>
                </a:cubicBezTo>
                <a:cubicBezTo>
                  <a:pt x="1685" y="629"/>
                  <a:pt x="1685" y="629"/>
                  <a:pt x="1685" y="629"/>
                </a:cubicBezTo>
                <a:cubicBezTo>
                  <a:pt x="1685" y="629"/>
                  <a:pt x="1685" y="629"/>
                  <a:pt x="1685" y="629"/>
                </a:cubicBezTo>
                <a:cubicBezTo>
                  <a:pt x="1685" y="629"/>
                  <a:pt x="1685" y="629"/>
                  <a:pt x="1685" y="629"/>
                </a:cubicBezTo>
                <a:cubicBezTo>
                  <a:pt x="1685" y="630"/>
                  <a:pt x="1685" y="630"/>
                  <a:pt x="1685" y="630"/>
                </a:cubicBezTo>
                <a:cubicBezTo>
                  <a:pt x="1686" y="631"/>
                  <a:pt x="1686" y="631"/>
                  <a:pt x="1686" y="631"/>
                </a:cubicBezTo>
                <a:cubicBezTo>
                  <a:pt x="1686" y="631"/>
                  <a:pt x="1687" y="632"/>
                  <a:pt x="1687" y="633"/>
                </a:cubicBezTo>
                <a:cubicBezTo>
                  <a:pt x="1688" y="633"/>
                  <a:pt x="1688" y="634"/>
                  <a:pt x="1689" y="634"/>
                </a:cubicBezTo>
                <a:cubicBezTo>
                  <a:pt x="1688" y="635"/>
                  <a:pt x="1687" y="635"/>
                  <a:pt x="1686" y="636"/>
                </a:cubicBezTo>
                <a:cubicBezTo>
                  <a:pt x="1682" y="635"/>
                  <a:pt x="1682" y="635"/>
                  <a:pt x="1682" y="635"/>
                </a:cubicBezTo>
                <a:cubicBezTo>
                  <a:pt x="1676" y="637"/>
                  <a:pt x="1670" y="639"/>
                  <a:pt x="1665" y="641"/>
                </a:cubicBezTo>
                <a:cubicBezTo>
                  <a:pt x="1659" y="643"/>
                  <a:pt x="1653" y="646"/>
                  <a:pt x="1648" y="648"/>
                </a:cubicBezTo>
                <a:cubicBezTo>
                  <a:pt x="1642" y="650"/>
                  <a:pt x="1638" y="653"/>
                  <a:pt x="1634" y="655"/>
                </a:cubicBezTo>
                <a:cubicBezTo>
                  <a:pt x="1633" y="657"/>
                  <a:pt x="1631" y="658"/>
                  <a:pt x="1629" y="659"/>
                </a:cubicBezTo>
                <a:cubicBezTo>
                  <a:pt x="1627" y="661"/>
                  <a:pt x="1627" y="661"/>
                  <a:pt x="1627" y="661"/>
                </a:cubicBezTo>
                <a:cubicBezTo>
                  <a:pt x="1626" y="662"/>
                  <a:pt x="1624" y="662"/>
                  <a:pt x="1623" y="663"/>
                </a:cubicBezTo>
                <a:cubicBezTo>
                  <a:pt x="1619" y="666"/>
                  <a:pt x="1615" y="668"/>
                  <a:pt x="1611" y="670"/>
                </a:cubicBezTo>
                <a:cubicBezTo>
                  <a:pt x="1611" y="671"/>
                  <a:pt x="1611" y="672"/>
                  <a:pt x="1611" y="672"/>
                </a:cubicBezTo>
                <a:cubicBezTo>
                  <a:pt x="1614" y="672"/>
                  <a:pt x="1611" y="672"/>
                  <a:pt x="1612" y="672"/>
                </a:cubicBezTo>
                <a:cubicBezTo>
                  <a:pt x="1612" y="672"/>
                  <a:pt x="1612" y="672"/>
                  <a:pt x="1612" y="672"/>
                </a:cubicBezTo>
                <a:cubicBezTo>
                  <a:pt x="1612" y="672"/>
                  <a:pt x="1612" y="672"/>
                  <a:pt x="1612" y="672"/>
                </a:cubicBezTo>
                <a:cubicBezTo>
                  <a:pt x="1612" y="672"/>
                  <a:pt x="1612" y="672"/>
                  <a:pt x="1612" y="672"/>
                </a:cubicBezTo>
                <a:cubicBezTo>
                  <a:pt x="1612" y="673"/>
                  <a:pt x="1612" y="673"/>
                  <a:pt x="1612" y="673"/>
                </a:cubicBezTo>
                <a:cubicBezTo>
                  <a:pt x="1612" y="674"/>
                  <a:pt x="1612" y="674"/>
                  <a:pt x="1612" y="674"/>
                </a:cubicBezTo>
                <a:cubicBezTo>
                  <a:pt x="1612" y="674"/>
                  <a:pt x="1612" y="674"/>
                  <a:pt x="1612" y="674"/>
                </a:cubicBezTo>
                <a:cubicBezTo>
                  <a:pt x="1612" y="674"/>
                  <a:pt x="1612" y="674"/>
                  <a:pt x="1612" y="674"/>
                </a:cubicBezTo>
                <a:cubicBezTo>
                  <a:pt x="1612" y="674"/>
                  <a:pt x="1612" y="674"/>
                  <a:pt x="1612" y="674"/>
                </a:cubicBezTo>
                <a:cubicBezTo>
                  <a:pt x="1612" y="674"/>
                  <a:pt x="1612" y="674"/>
                  <a:pt x="1612" y="674"/>
                </a:cubicBezTo>
                <a:cubicBezTo>
                  <a:pt x="1612" y="674"/>
                  <a:pt x="1612" y="674"/>
                  <a:pt x="1612" y="674"/>
                </a:cubicBezTo>
                <a:cubicBezTo>
                  <a:pt x="1614" y="735"/>
                  <a:pt x="1616" y="816"/>
                  <a:pt x="1616" y="799"/>
                </a:cubicBezTo>
                <a:cubicBezTo>
                  <a:pt x="1616" y="799"/>
                  <a:pt x="1616" y="799"/>
                  <a:pt x="1616" y="799"/>
                </a:cubicBezTo>
                <a:cubicBezTo>
                  <a:pt x="1615" y="799"/>
                  <a:pt x="1615" y="799"/>
                  <a:pt x="1615" y="799"/>
                </a:cubicBezTo>
                <a:cubicBezTo>
                  <a:pt x="1614" y="800"/>
                  <a:pt x="1614" y="800"/>
                  <a:pt x="1614" y="800"/>
                </a:cubicBezTo>
                <a:cubicBezTo>
                  <a:pt x="1614" y="808"/>
                  <a:pt x="1615" y="816"/>
                  <a:pt x="1615" y="823"/>
                </a:cubicBezTo>
                <a:cubicBezTo>
                  <a:pt x="1622" y="805"/>
                  <a:pt x="1628" y="786"/>
                  <a:pt x="1636" y="767"/>
                </a:cubicBezTo>
                <a:cubicBezTo>
                  <a:pt x="1663" y="896"/>
                  <a:pt x="1663" y="896"/>
                  <a:pt x="1663" y="896"/>
                </a:cubicBezTo>
                <a:cubicBezTo>
                  <a:pt x="1679" y="912"/>
                  <a:pt x="1696" y="927"/>
                  <a:pt x="1713" y="942"/>
                </a:cubicBezTo>
                <a:cubicBezTo>
                  <a:pt x="1727" y="952"/>
                  <a:pt x="1727" y="952"/>
                  <a:pt x="1727" y="952"/>
                </a:cubicBezTo>
                <a:cubicBezTo>
                  <a:pt x="1731" y="956"/>
                  <a:pt x="1734" y="959"/>
                  <a:pt x="1738" y="963"/>
                </a:cubicBezTo>
                <a:cubicBezTo>
                  <a:pt x="1746" y="969"/>
                  <a:pt x="1753" y="976"/>
                  <a:pt x="1760" y="982"/>
                </a:cubicBezTo>
                <a:cubicBezTo>
                  <a:pt x="1768" y="988"/>
                  <a:pt x="1775" y="994"/>
                  <a:pt x="1782" y="999"/>
                </a:cubicBezTo>
                <a:cubicBezTo>
                  <a:pt x="1785" y="1001"/>
                  <a:pt x="1787" y="1003"/>
                  <a:pt x="1789" y="1005"/>
                </a:cubicBezTo>
                <a:cubicBezTo>
                  <a:pt x="1751" y="1007"/>
                  <a:pt x="1713" y="1009"/>
                  <a:pt x="1675" y="1012"/>
                </a:cubicBezTo>
                <a:cubicBezTo>
                  <a:pt x="1596" y="1019"/>
                  <a:pt x="1521" y="1030"/>
                  <a:pt x="1450" y="1043"/>
                </a:cubicBezTo>
                <a:cubicBezTo>
                  <a:pt x="1421" y="1048"/>
                  <a:pt x="1395" y="1060"/>
                  <a:pt x="1371" y="1075"/>
                </a:cubicBezTo>
                <a:cubicBezTo>
                  <a:pt x="1360" y="1082"/>
                  <a:pt x="1349" y="1091"/>
                  <a:pt x="1338" y="1100"/>
                </a:cubicBezTo>
                <a:cubicBezTo>
                  <a:pt x="1336" y="1102"/>
                  <a:pt x="1333" y="1104"/>
                  <a:pt x="1330" y="1107"/>
                </a:cubicBezTo>
                <a:cubicBezTo>
                  <a:pt x="1327" y="1110"/>
                  <a:pt x="1327" y="1110"/>
                  <a:pt x="1327" y="1110"/>
                </a:cubicBezTo>
                <a:cubicBezTo>
                  <a:pt x="1326" y="1111"/>
                  <a:pt x="1326" y="1112"/>
                  <a:pt x="1326" y="1113"/>
                </a:cubicBezTo>
                <a:cubicBezTo>
                  <a:pt x="1325" y="1115"/>
                  <a:pt x="1325" y="1118"/>
                  <a:pt x="1324" y="1120"/>
                </a:cubicBezTo>
                <a:cubicBezTo>
                  <a:pt x="1323" y="1121"/>
                  <a:pt x="1322" y="1123"/>
                  <a:pt x="1321" y="1124"/>
                </a:cubicBezTo>
                <a:cubicBezTo>
                  <a:pt x="1320" y="1125"/>
                  <a:pt x="1319" y="1126"/>
                  <a:pt x="1319" y="1127"/>
                </a:cubicBezTo>
                <a:cubicBezTo>
                  <a:pt x="1309" y="1117"/>
                  <a:pt x="1297" y="1109"/>
                  <a:pt x="1284" y="1107"/>
                </a:cubicBezTo>
                <a:cubicBezTo>
                  <a:pt x="1259" y="1117"/>
                  <a:pt x="1241" y="1124"/>
                  <a:pt x="1215" y="1136"/>
                </a:cubicBezTo>
                <a:cubicBezTo>
                  <a:pt x="1200" y="1109"/>
                  <a:pt x="1200" y="1109"/>
                  <a:pt x="1200" y="1109"/>
                </a:cubicBezTo>
                <a:cubicBezTo>
                  <a:pt x="1219" y="1100"/>
                  <a:pt x="1252" y="1102"/>
                  <a:pt x="1263" y="1082"/>
                </a:cubicBezTo>
                <a:cubicBezTo>
                  <a:pt x="1265" y="1064"/>
                  <a:pt x="1226" y="1046"/>
                  <a:pt x="1228" y="1029"/>
                </a:cubicBezTo>
                <a:cubicBezTo>
                  <a:pt x="1237" y="1025"/>
                  <a:pt x="1247" y="1021"/>
                  <a:pt x="1249" y="1004"/>
                </a:cubicBezTo>
                <a:cubicBezTo>
                  <a:pt x="1222" y="1014"/>
                  <a:pt x="1191" y="1044"/>
                  <a:pt x="1153" y="1045"/>
                </a:cubicBezTo>
                <a:cubicBezTo>
                  <a:pt x="1145" y="1041"/>
                  <a:pt x="1136" y="1036"/>
                  <a:pt x="1127" y="1030"/>
                </a:cubicBezTo>
                <a:cubicBezTo>
                  <a:pt x="1118" y="1023"/>
                  <a:pt x="1109" y="1015"/>
                  <a:pt x="1101" y="1001"/>
                </a:cubicBezTo>
                <a:cubicBezTo>
                  <a:pt x="1095" y="1007"/>
                  <a:pt x="1089" y="1011"/>
                  <a:pt x="1083" y="1015"/>
                </a:cubicBezTo>
                <a:cubicBezTo>
                  <a:pt x="1076" y="1018"/>
                  <a:pt x="1069" y="1022"/>
                  <a:pt x="1062" y="1024"/>
                </a:cubicBezTo>
                <a:cubicBezTo>
                  <a:pt x="1047" y="1028"/>
                  <a:pt x="1031" y="1031"/>
                  <a:pt x="1013" y="1030"/>
                </a:cubicBezTo>
                <a:cubicBezTo>
                  <a:pt x="978" y="1030"/>
                  <a:pt x="936" y="1022"/>
                  <a:pt x="890" y="1009"/>
                </a:cubicBezTo>
                <a:cubicBezTo>
                  <a:pt x="881" y="1005"/>
                  <a:pt x="872" y="1007"/>
                  <a:pt x="861" y="1012"/>
                </a:cubicBezTo>
                <a:cubicBezTo>
                  <a:pt x="855" y="1015"/>
                  <a:pt x="850" y="1019"/>
                  <a:pt x="844" y="1023"/>
                </a:cubicBezTo>
                <a:cubicBezTo>
                  <a:pt x="841" y="1025"/>
                  <a:pt x="839" y="1027"/>
                  <a:pt x="836" y="1030"/>
                </a:cubicBezTo>
                <a:cubicBezTo>
                  <a:pt x="833" y="1032"/>
                  <a:pt x="830" y="1034"/>
                  <a:pt x="827" y="1038"/>
                </a:cubicBezTo>
                <a:cubicBezTo>
                  <a:pt x="819" y="1045"/>
                  <a:pt x="812" y="1052"/>
                  <a:pt x="805" y="1060"/>
                </a:cubicBezTo>
                <a:cubicBezTo>
                  <a:pt x="795" y="1072"/>
                  <a:pt x="795" y="1072"/>
                  <a:pt x="795" y="1072"/>
                </a:cubicBezTo>
                <a:cubicBezTo>
                  <a:pt x="790" y="1078"/>
                  <a:pt x="790" y="1078"/>
                  <a:pt x="790" y="1078"/>
                </a:cubicBezTo>
                <a:cubicBezTo>
                  <a:pt x="788" y="1079"/>
                  <a:pt x="788" y="1079"/>
                  <a:pt x="788" y="1079"/>
                </a:cubicBezTo>
                <a:cubicBezTo>
                  <a:pt x="788" y="1080"/>
                  <a:pt x="787" y="1080"/>
                  <a:pt x="787" y="1081"/>
                </a:cubicBezTo>
                <a:cubicBezTo>
                  <a:pt x="787" y="1081"/>
                  <a:pt x="787" y="1081"/>
                  <a:pt x="787" y="1081"/>
                </a:cubicBezTo>
                <a:cubicBezTo>
                  <a:pt x="786" y="1082"/>
                  <a:pt x="785" y="1082"/>
                  <a:pt x="784" y="1083"/>
                </a:cubicBezTo>
                <a:cubicBezTo>
                  <a:pt x="777" y="1085"/>
                  <a:pt x="777" y="1085"/>
                  <a:pt x="777" y="1085"/>
                </a:cubicBezTo>
                <a:cubicBezTo>
                  <a:pt x="770" y="1088"/>
                  <a:pt x="770" y="1088"/>
                  <a:pt x="770" y="1088"/>
                </a:cubicBezTo>
                <a:cubicBezTo>
                  <a:pt x="767" y="1089"/>
                  <a:pt x="767" y="1089"/>
                  <a:pt x="767" y="1089"/>
                </a:cubicBezTo>
                <a:cubicBezTo>
                  <a:pt x="765" y="1090"/>
                  <a:pt x="765" y="1090"/>
                  <a:pt x="765" y="1090"/>
                </a:cubicBezTo>
                <a:cubicBezTo>
                  <a:pt x="765" y="1090"/>
                  <a:pt x="765" y="1090"/>
                  <a:pt x="765" y="1090"/>
                </a:cubicBezTo>
                <a:cubicBezTo>
                  <a:pt x="768" y="1086"/>
                  <a:pt x="760" y="1095"/>
                  <a:pt x="761" y="1094"/>
                </a:cubicBezTo>
                <a:cubicBezTo>
                  <a:pt x="761" y="1094"/>
                  <a:pt x="761" y="1094"/>
                  <a:pt x="761" y="1094"/>
                </a:cubicBezTo>
                <a:cubicBezTo>
                  <a:pt x="761" y="1094"/>
                  <a:pt x="761" y="1094"/>
                  <a:pt x="761" y="1094"/>
                </a:cubicBezTo>
                <a:cubicBezTo>
                  <a:pt x="759" y="1095"/>
                  <a:pt x="759" y="1095"/>
                  <a:pt x="759" y="1095"/>
                </a:cubicBezTo>
                <a:cubicBezTo>
                  <a:pt x="747" y="1103"/>
                  <a:pt x="735" y="1111"/>
                  <a:pt x="723" y="1121"/>
                </a:cubicBezTo>
                <a:cubicBezTo>
                  <a:pt x="711" y="1130"/>
                  <a:pt x="699" y="1141"/>
                  <a:pt x="687" y="1151"/>
                </a:cubicBezTo>
                <a:cubicBezTo>
                  <a:pt x="681" y="1157"/>
                  <a:pt x="676" y="1163"/>
                  <a:pt x="670" y="1168"/>
                </a:cubicBezTo>
                <a:cubicBezTo>
                  <a:pt x="661" y="1177"/>
                  <a:pt x="661" y="1177"/>
                  <a:pt x="661" y="1177"/>
                </a:cubicBezTo>
                <a:cubicBezTo>
                  <a:pt x="653" y="1186"/>
                  <a:pt x="653" y="1186"/>
                  <a:pt x="653" y="1186"/>
                </a:cubicBezTo>
                <a:cubicBezTo>
                  <a:pt x="608" y="1236"/>
                  <a:pt x="566" y="1299"/>
                  <a:pt x="532" y="1372"/>
                </a:cubicBezTo>
                <a:cubicBezTo>
                  <a:pt x="515" y="1408"/>
                  <a:pt x="500" y="1448"/>
                  <a:pt x="487" y="1489"/>
                </a:cubicBezTo>
                <a:cubicBezTo>
                  <a:pt x="484" y="1499"/>
                  <a:pt x="481" y="1510"/>
                  <a:pt x="478" y="1520"/>
                </a:cubicBezTo>
                <a:cubicBezTo>
                  <a:pt x="473" y="1536"/>
                  <a:pt x="473" y="1536"/>
                  <a:pt x="473" y="1536"/>
                </a:cubicBezTo>
                <a:cubicBezTo>
                  <a:pt x="469" y="1557"/>
                  <a:pt x="469" y="1557"/>
                  <a:pt x="469" y="1557"/>
                </a:cubicBezTo>
                <a:cubicBezTo>
                  <a:pt x="465" y="1578"/>
                  <a:pt x="465" y="1578"/>
                  <a:pt x="465" y="1578"/>
                </a:cubicBezTo>
                <a:cubicBezTo>
                  <a:pt x="461" y="1599"/>
                  <a:pt x="461" y="1599"/>
                  <a:pt x="461" y="1599"/>
                </a:cubicBezTo>
                <a:cubicBezTo>
                  <a:pt x="459" y="1603"/>
                  <a:pt x="458" y="1607"/>
                  <a:pt x="456" y="1611"/>
                </a:cubicBezTo>
                <a:cubicBezTo>
                  <a:pt x="454" y="1614"/>
                  <a:pt x="454" y="1614"/>
                  <a:pt x="454" y="1614"/>
                </a:cubicBezTo>
                <a:cubicBezTo>
                  <a:pt x="454" y="1615"/>
                  <a:pt x="454" y="1615"/>
                  <a:pt x="454" y="1615"/>
                </a:cubicBezTo>
                <a:cubicBezTo>
                  <a:pt x="453" y="1616"/>
                  <a:pt x="453" y="1616"/>
                  <a:pt x="453" y="1616"/>
                </a:cubicBezTo>
                <a:cubicBezTo>
                  <a:pt x="453" y="1616"/>
                  <a:pt x="453" y="1616"/>
                  <a:pt x="453" y="1616"/>
                </a:cubicBezTo>
                <a:cubicBezTo>
                  <a:pt x="453" y="1613"/>
                  <a:pt x="453" y="1646"/>
                  <a:pt x="453" y="1632"/>
                </a:cubicBezTo>
                <a:cubicBezTo>
                  <a:pt x="453" y="1632"/>
                  <a:pt x="453" y="1632"/>
                  <a:pt x="453" y="1632"/>
                </a:cubicBezTo>
                <a:cubicBezTo>
                  <a:pt x="453" y="1633"/>
                  <a:pt x="453" y="1633"/>
                  <a:pt x="453" y="1633"/>
                </a:cubicBezTo>
                <a:cubicBezTo>
                  <a:pt x="450" y="1643"/>
                  <a:pt x="450" y="1643"/>
                  <a:pt x="450" y="1643"/>
                </a:cubicBezTo>
                <a:cubicBezTo>
                  <a:pt x="448" y="1650"/>
                  <a:pt x="446" y="1656"/>
                  <a:pt x="444" y="1663"/>
                </a:cubicBezTo>
                <a:cubicBezTo>
                  <a:pt x="440" y="1677"/>
                  <a:pt x="436" y="1691"/>
                  <a:pt x="432" y="1705"/>
                </a:cubicBezTo>
                <a:cubicBezTo>
                  <a:pt x="428" y="1720"/>
                  <a:pt x="423" y="1735"/>
                  <a:pt x="418" y="1749"/>
                </a:cubicBezTo>
                <a:cubicBezTo>
                  <a:pt x="414" y="1764"/>
                  <a:pt x="409" y="1780"/>
                  <a:pt x="404" y="1796"/>
                </a:cubicBezTo>
                <a:cubicBezTo>
                  <a:pt x="397" y="1804"/>
                  <a:pt x="387" y="1817"/>
                  <a:pt x="376" y="1831"/>
                </a:cubicBezTo>
                <a:cubicBezTo>
                  <a:pt x="366" y="1845"/>
                  <a:pt x="356" y="1858"/>
                  <a:pt x="350" y="1869"/>
                </a:cubicBezTo>
                <a:cubicBezTo>
                  <a:pt x="349" y="1876"/>
                  <a:pt x="348" y="1884"/>
                  <a:pt x="347" y="1892"/>
                </a:cubicBezTo>
                <a:cubicBezTo>
                  <a:pt x="347" y="1896"/>
                  <a:pt x="347" y="1900"/>
                  <a:pt x="347" y="1904"/>
                </a:cubicBezTo>
                <a:cubicBezTo>
                  <a:pt x="346" y="1910"/>
                  <a:pt x="346" y="1910"/>
                  <a:pt x="346" y="1910"/>
                </a:cubicBezTo>
                <a:cubicBezTo>
                  <a:pt x="346" y="1911"/>
                  <a:pt x="346" y="1912"/>
                  <a:pt x="347" y="1914"/>
                </a:cubicBezTo>
                <a:cubicBezTo>
                  <a:pt x="347" y="1918"/>
                  <a:pt x="347" y="1918"/>
                  <a:pt x="347" y="1918"/>
                </a:cubicBezTo>
                <a:cubicBezTo>
                  <a:pt x="348" y="1940"/>
                  <a:pt x="351" y="1963"/>
                  <a:pt x="356" y="1986"/>
                </a:cubicBezTo>
                <a:cubicBezTo>
                  <a:pt x="356" y="1987"/>
                  <a:pt x="356" y="1987"/>
                  <a:pt x="356" y="1987"/>
                </a:cubicBezTo>
                <a:cubicBezTo>
                  <a:pt x="356" y="1987"/>
                  <a:pt x="356" y="1987"/>
                  <a:pt x="356" y="1987"/>
                </a:cubicBezTo>
                <a:cubicBezTo>
                  <a:pt x="356" y="1988"/>
                  <a:pt x="356" y="1988"/>
                  <a:pt x="356" y="1988"/>
                </a:cubicBezTo>
                <a:cubicBezTo>
                  <a:pt x="356" y="1989"/>
                  <a:pt x="356" y="1989"/>
                  <a:pt x="356" y="1989"/>
                </a:cubicBezTo>
                <a:cubicBezTo>
                  <a:pt x="356" y="1992"/>
                  <a:pt x="356" y="1992"/>
                  <a:pt x="356" y="1992"/>
                </a:cubicBezTo>
                <a:cubicBezTo>
                  <a:pt x="356" y="1994"/>
                  <a:pt x="356" y="1994"/>
                  <a:pt x="356" y="1994"/>
                </a:cubicBezTo>
                <a:cubicBezTo>
                  <a:pt x="342" y="2001"/>
                  <a:pt x="328" y="2009"/>
                  <a:pt x="314" y="2017"/>
                </a:cubicBezTo>
                <a:cubicBezTo>
                  <a:pt x="280" y="2036"/>
                  <a:pt x="243" y="2060"/>
                  <a:pt x="205" y="2090"/>
                </a:cubicBezTo>
                <a:cubicBezTo>
                  <a:pt x="167" y="2120"/>
                  <a:pt x="128" y="2157"/>
                  <a:pt x="92" y="2201"/>
                </a:cubicBezTo>
                <a:cubicBezTo>
                  <a:pt x="56" y="2245"/>
                  <a:pt x="23" y="2296"/>
                  <a:pt x="0" y="2350"/>
                </a:cubicBezTo>
                <a:cubicBezTo>
                  <a:pt x="36" y="2302"/>
                  <a:pt x="77" y="2268"/>
                  <a:pt x="114" y="2236"/>
                </a:cubicBezTo>
                <a:cubicBezTo>
                  <a:pt x="152" y="2205"/>
                  <a:pt x="187" y="2177"/>
                  <a:pt x="219" y="2141"/>
                </a:cubicBezTo>
                <a:cubicBezTo>
                  <a:pt x="229" y="2152"/>
                  <a:pt x="251" y="2175"/>
                  <a:pt x="268" y="2162"/>
                </a:cubicBezTo>
                <a:cubicBezTo>
                  <a:pt x="283" y="2153"/>
                  <a:pt x="296" y="2145"/>
                  <a:pt x="309" y="2136"/>
                </a:cubicBezTo>
                <a:cubicBezTo>
                  <a:pt x="322" y="2128"/>
                  <a:pt x="335" y="2120"/>
                  <a:pt x="348" y="2112"/>
                </a:cubicBezTo>
                <a:cubicBezTo>
                  <a:pt x="354" y="2108"/>
                  <a:pt x="360" y="2104"/>
                  <a:pt x="366" y="2100"/>
                </a:cubicBezTo>
                <a:cubicBezTo>
                  <a:pt x="375" y="2095"/>
                  <a:pt x="375" y="2095"/>
                  <a:pt x="375" y="2095"/>
                </a:cubicBezTo>
                <a:cubicBezTo>
                  <a:pt x="377" y="2093"/>
                  <a:pt x="380" y="2092"/>
                  <a:pt x="383" y="2090"/>
                </a:cubicBezTo>
                <a:cubicBezTo>
                  <a:pt x="384" y="2090"/>
                  <a:pt x="385" y="2089"/>
                  <a:pt x="385" y="2089"/>
                </a:cubicBezTo>
                <a:cubicBezTo>
                  <a:pt x="386" y="2089"/>
                  <a:pt x="386" y="2090"/>
                  <a:pt x="386" y="2090"/>
                </a:cubicBezTo>
                <a:cubicBezTo>
                  <a:pt x="387" y="2092"/>
                  <a:pt x="389" y="2094"/>
                  <a:pt x="390" y="2096"/>
                </a:cubicBezTo>
                <a:cubicBezTo>
                  <a:pt x="391" y="2097"/>
                  <a:pt x="391" y="2097"/>
                  <a:pt x="391" y="2097"/>
                </a:cubicBezTo>
                <a:cubicBezTo>
                  <a:pt x="391" y="2097"/>
                  <a:pt x="391" y="2097"/>
                  <a:pt x="391" y="2098"/>
                </a:cubicBezTo>
                <a:cubicBezTo>
                  <a:pt x="393" y="2101"/>
                  <a:pt x="393" y="2101"/>
                  <a:pt x="393" y="2101"/>
                </a:cubicBezTo>
                <a:cubicBezTo>
                  <a:pt x="397" y="2108"/>
                  <a:pt x="397" y="2108"/>
                  <a:pt x="397" y="2108"/>
                </a:cubicBezTo>
                <a:cubicBezTo>
                  <a:pt x="401" y="2115"/>
                  <a:pt x="405" y="2121"/>
                  <a:pt x="409" y="2127"/>
                </a:cubicBezTo>
                <a:cubicBezTo>
                  <a:pt x="403" y="2135"/>
                  <a:pt x="398" y="2144"/>
                  <a:pt x="392" y="2152"/>
                </a:cubicBezTo>
                <a:cubicBezTo>
                  <a:pt x="386" y="2162"/>
                  <a:pt x="380" y="2172"/>
                  <a:pt x="374" y="2181"/>
                </a:cubicBezTo>
                <a:cubicBezTo>
                  <a:pt x="369" y="2192"/>
                  <a:pt x="363" y="2202"/>
                  <a:pt x="357" y="2212"/>
                </a:cubicBezTo>
                <a:cubicBezTo>
                  <a:pt x="349" y="2219"/>
                  <a:pt x="363" y="2248"/>
                  <a:pt x="393" y="2264"/>
                </a:cubicBezTo>
                <a:cubicBezTo>
                  <a:pt x="385" y="2271"/>
                  <a:pt x="377" y="2277"/>
                  <a:pt x="370" y="2284"/>
                </a:cubicBezTo>
                <a:cubicBezTo>
                  <a:pt x="353" y="2298"/>
                  <a:pt x="395" y="2325"/>
                  <a:pt x="378" y="2340"/>
                </a:cubicBezTo>
                <a:cubicBezTo>
                  <a:pt x="374" y="2350"/>
                  <a:pt x="369" y="2360"/>
                  <a:pt x="363" y="2370"/>
                </a:cubicBezTo>
                <a:cubicBezTo>
                  <a:pt x="357" y="2381"/>
                  <a:pt x="351" y="2391"/>
                  <a:pt x="344" y="2401"/>
                </a:cubicBezTo>
                <a:cubicBezTo>
                  <a:pt x="341" y="2406"/>
                  <a:pt x="338" y="2410"/>
                  <a:pt x="334" y="2415"/>
                </a:cubicBezTo>
                <a:cubicBezTo>
                  <a:pt x="323" y="2429"/>
                  <a:pt x="323" y="2429"/>
                  <a:pt x="323" y="2429"/>
                </a:cubicBezTo>
                <a:cubicBezTo>
                  <a:pt x="316" y="2439"/>
                  <a:pt x="308" y="2449"/>
                  <a:pt x="300" y="2458"/>
                </a:cubicBezTo>
                <a:cubicBezTo>
                  <a:pt x="284" y="2476"/>
                  <a:pt x="266" y="2497"/>
                  <a:pt x="248" y="2516"/>
                </a:cubicBezTo>
                <a:cubicBezTo>
                  <a:pt x="241" y="2523"/>
                  <a:pt x="241" y="2523"/>
                  <a:pt x="241" y="2523"/>
                </a:cubicBezTo>
                <a:cubicBezTo>
                  <a:pt x="238" y="2527"/>
                  <a:pt x="238" y="2527"/>
                  <a:pt x="238" y="2527"/>
                </a:cubicBezTo>
                <a:cubicBezTo>
                  <a:pt x="236" y="2528"/>
                  <a:pt x="236" y="2528"/>
                  <a:pt x="236" y="2528"/>
                </a:cubicBezTo>
                <a:cubicBezTo>
                  <a:pt x="230" y="2535"/>
                  <a:pt x="230" y="2535"/>
                  <a:pt x="230" y="2535"/>
                </a:cubicBezTo>
                <a:cubicBezTo>
                  <a:pt x="220" y="2545"/>
                  <a:pt x="220" y="2545"/>
                  <a:pt x="220" y="2545"/>
                </a:cubicBezTo>
                <a:cubicBezTo>
                  <a:pt x="210" y="2555"/>
                  <a:pt x="210" y="2555"/>
                  <a:pt x="210" y="2555"/>
                </a:cubicBezTo>
                <a:cubicBezTo>
                  <a:pt x="208" y="2558"/>
                  <a:pt x="208" y="2558"/>
                  <a:pt x="208" y="2558"/>
                </a:cubicBezTo>
                <a:cubicBezTo>
                  <a:pt x="207" y="2559"/>
                  <a:pt x="207" y="2559"/>
                  <a:pt x="207" y="2559"/>
                </a:cubicBezTo>
                <a:cubicBezTo>
                  <a:pt x="206" y="2560"/>
                  <a:pt x="206" y="2560"/>
                  <a:pt x="206" y="2560"/>
                </a:cubicBezTo>
                <a:cubicBezTo>
                  <a:pt x="206" y="2560"/>
                  <a:pt x="206" y="2560"/>
                  <a:pt x="205" y="2561"/>
                </a:cubicBezTo>
                <a:cubicBezTo>
                  <a:pt x="193" y="2575"/>
                  <a:pt x="193" y="2575"/>
                  <a:pt x="193" y="2575"/>
                </a:cubicBezTo>
                <a:cubicBezTo>
                  <a:pt x="176" y="2595"/>
                  <a:pt x="160" y="2615"/>
                  <a:pt x="145" y="2635"/>
                </a:cubicBezTo>
                <a:cubicBezTo>
                  <a:pt x="133" y="2652"/>
                  <a:pt x="121" y="2670"/>
                  <a:pt x="109" y="2688"/>
                </a:cubicBezTo>
                <a:cubicBezTo>
                  <a:pt x="103" y="2696"/>
                  <a:pt x="98" y="2706"/>
                  <a:pt x="93" y="2715"/>
                </a:cubicBezTo>
                <a:cubicBezTo>
                  <a:pt x="87" y="2725"/>
                  <a:pt x="82" y="2734"/>
                  <a:pt x="77" y="2744"/>
                </a:cubicBezTo>
                <a:cubicBezTo>
                  <a:pt x="67" y="2763"/>
                  <a:pt x="58" y="2783"/>
                  <a:pt x="50" y="2803"/>
                </a:cubicBezTo>
                <a:cubicBezTo>
                  <a:pt x="17" y="2884"/>
                  <a:pt x="2" y="2973"/>
                  <a:pt x="7" y="3054"/>
                </a:cubicBezTo>
                <a:cubicBezTo>
                  <a:pt x="13" y="3034"/>
                  <a:pt x="21" y="3015"/>
                  <a:pt x="28" y="2998"/>
                </a:cubicBezTo>
                <a:cubicBezTo>
                  <a:pt x="30" y="2994"/>
                  <a:pt x="32" y="2989"/>
                  <a:pt x="34" y="2985"/>
                </a:cubicBezTo>
                <a:cubicBezTo>
                  <a:pt x="36" y="2981"/>
                  <a:pt x="38" y="2976"/>
                  <a:pt x="40" y="2972"/>
                </a:cubicBezTo>
                <a:cubicBezTo>
                  <a:pt x="44" y="2964"/>
                  <a:pt x="48" y="2955"/>
                  <a:pt x="52" y="2947"/>
                </a:cubicBezTo>
                <a:cubicBezTo>
                  <a:pt x="56" y="2939"/>
                  <a:pt x="60" y="2930"/>
                  <a:pt x="63" y="2922"/>
                </a:cubicBezTo>
                <a:cubicBezTo>
                  <a:pt x="67" y="2913"/>
                  <a:pt x="71" y="2905"/>
                  <a:pt x="74" y="2896"/>
                </a:cubicBezTo>
                <a:cubicBezTo>
                  <a:pt x="77" y="2887"/>
                  <a:pt x="80" y="2878"/>
                  <a:pt x="82" y="2869"/>
                </a:cubicBezTo>
                <a:cubicBezTo>
                  <a:pt x="85" y="2859"/>
                  <a:pt x="87" y="2850"/>
                  <a:pt x="89" y="2839"/>
                </a:cubicBezTo>
                <a:cubicBezTo>
                  <a:pt x="104" y="2844"/>
                  <a:pt x="135" y="2855"/>
                  <a:pt x="142" y="2837"/>
                </a:cubicBezTo>
                <a:cubicBezTo>
                  <a:pt x="156" y="2811"/>
                  <a:pt x="171" y="2784"/>
                  <a:pt x="185" y="2758"/>
                </a:cubicBezTo>
                <a:cubicBezTo>
                  <a:pt x="192" y="2744"/>
                  <a:pt x="200" y="2732"/>
                  <a:pt x="208" y="2720"/>
                </a:cubicBezTo>
                <a:cubicBezTo>
                  <a:pt x="215" y="2708"/>
                  <a:pt x="223" y="2697"/>
                  <a:pt x="231" y="2685"/>
                </a:cubicBezTo>
                <a:cubicBezTo>
                  <a:pt x="241" y="2673"/>
                  <a:pt x="251" y="2661"/>
                  <a:pt x="262" y="2650"/>
                </a:cubicBezTo>
                <a:cubicBezTo>
                  <a:pt x="267" y="2644"/>
                  <a:pt x="272" y="2639"/>
                  <a:pt x="278" y="2635"/>
                </a:cubicBezTo>
                <a:cubicBezTo>
                  <a:pt x="283" y="2630"/>
                  <a:pt x="290" y="2624"/>
                  <a:pt x="291" y="2624"/>
                </a:cubicBezTo>
                <a:cubicBezTo>
                  <a:pt x="304" y="2620"/>
                  <a:pt x="318" y="2620"/>
                  <a:pt x="335" y="2624"/>
                </a:cubicBezTo>
                <a:cubicBezTo>
                  <a:pt x="337" y="2625"/>
                  <a:pt x="340" y="2625"/>
                  <a:pt x="343" y="2626"/>
                </a:cubicBezTo>
                <a:cubicBezTo>
                  <a:pt x="344" y="2627"/>
                  <a:pt x="346" y="2627"/>
                  <a:pt x="347" y="2628"/>
                </a:cubicBezTo>
                <a:cubicBezTo>
                  <a:pt x="350" y="2628"/>
                  <a:pt x="350" y="2628"/>
                  <a:pt x="350" y="2628"/>
                </a:cubicBezTo>
                <a:cubicBezTo>
                  <a:pt x="350" y="2628"/>
                  <a:pt x="350" y="2628"/>
                  <a:pt x="350" y="2628"/>
                </a:cubicBezTo>
                <a:cubicBezTo>
                  <a:pt x="349" y="2629"/>
                  <a:pt x="357" y="2621"/>
                  <a:pt x="354" y="2625"/>
                </a:cubicBezTo>
                <a:cubicBezTo>
                  <a:pt x="354" y="2625"/>
                  <a:pt x="354" y="2625"/>
                  <a:pt x="354" y="2625"/>
                </a:cubicBezTo>
                <a:cubicBezTo>
                  <a:pt x="354" y="2625"/>
                  <a:pt x="354" y="2625"/>
                  <a:pt x="354" y="2625"/>
                </a:cubicBezTo>
                <a:cubicBezTo>
                  <a:pt x="354" y="2625"/>
                  <a:pt x="354" y="2625"/>
                  <a:pt x="354" y="2625"/>
                </a:cubicBezTo>
                <a:cubicBezTo>
                  <a:pt x="354" y="2625"/>
                  <a:pt x="354" y="2625"/>
                  <a:pt x="354" y="2625"/>
                </a:cubicBezTo>
                <a:cubicBezTo>
                  <a:pt x="355" y="2625"/>
                  <a:pt x="355" y="2625"/>
                  <a:pt x="355" y="2625"/>
                </a:cubicBezTo>
                <a:cubicBezTo>
                  <a:pt x="356" y="2625"/>
                  <a:pt x="356" y="2625"/>
                  <a:pt x="356" y="2625"/>
                </a:cubicBezTo>
                <a:cubicBezTo>
                  <a:pt x="364" y="2627"/>
                  <a:pt x="372" y="2629"/>
                  <a:pt x="381" y="2630"/>
                </a:cubicBezTo>
                <a:cubicBezTo>
                  <a:pt x="397" y="2633"/>
                  <a:pt x="414" y="2632"/>
                  <a:pt x="426" y="2620"/>
                </a:cubicBezTo>
                <a:cubicBezTo>
                  <a:pt x="426" y="2620"/>
                  <a:pt x="426" y="2620"/>
                  <a:pt x="426" y="2620"/>
                </a:cubicBezTo>
                <a:cubicBezTo>
                  <a:pt x="402" y="2645"/>
                  <a:pt x="402" y="2645"/>
                  <a:pt x="402" y="2645"/>
                </a:cubicBezTo>
                <a:cubicBezTo>
                  <a:pt x="412" y="2652"/>
                  <a:pt x="429" y="2666"/>
                  <a:pt x="436" y="2672"/>
                </a:cubicBezTo>
                <a:cubicBezTo>
                  <a:pt x="427" y="2676"/>
                  <a:pt x="413" y="2674"/>
                  <a:pt x="398" y="2672"/>
                </a:cubicBezTo>
                <a:cubicBezTo>
                  <a:pt x="393" y="2703"/>
                  <a:pt x="370" y="2746"/>
                  <a:pt x="345" y="2781"/>
                </a:cubicBezTo>
                <a:cubicBezTo>
                  <a:pt x="320" y="2816"/>
                  <a:pt x="293" y="2843"/>
                  <a:pt x="282" y="2841"/>
                </a:cubicBezTo>
                <a:cubicBezTo>
                  <a:pt x="275" y="2848"/>
                  <a:pt x="259" y="2859"/>
                  <a:pt x="238" y="2870"/>
                </a:cubicBezTo>
                <a:cubicBezTo>
                  <a:pt x="218" y="2882"/>
                  <a:pt x="193" y="2894"/>
                  <a:pt x="167" y="2906"/>
                </a:cubicBezTo>
                <a:cubicBezTo>
                  <a:pt x="156" y="2910"/>
                  <a:pt x="146" y="2914"/>
                  <a:pt x="136" y="2917"/>
                </a:cubicBezTo>
                <a:cubicBezTo>
                  <a:pt x="126" y="2921"/>
                  <a:pt x="117" y="2925"/>
                  <a:pt x="109" y="2929"/>
                </a:cubicBezTo>
                <a:cubicBezTo>
                  <a:pt x="93" y="2937"/>
                  <a:pt x="81" y="2946"/>
                  <a:pt x="75" y="2952"/>
                </a:cubicBezTo>
                <a:cubicBezTo>
                  <a:pt x="53" y="2961"/>
                  <a:pt x="48" y="2989"/>
                  <a:pt x="55" y="3026"/>
                </a:cubicBezTo>
                <a:cubicBezTo>
                  <a:pt x="56" y="3044"/>
                  <a:pt x="59" y="3064"/>
                  <a:pt x="62" y="3085"/>
                </a:cubicBezTo>
                <a:cubicBezTo>
                  <a:pt x="62" y="3090"/>
                  <a:pt x="63" y="3095"/>
                  <a:pt x="64" y="3101"/>
                </a:cubicBezTo>
                <a:cubicBezTo>
                  <a:pt x="64" y="3104"/>
                  <a:pt x="65" y="3106"/>
                  <a:pt x="65" y="3109"/>
                </a:cubicBezTo>
                <a:cubicBezTo>
                  <a:pt x="65" y="3111"/>
                  <a:pt x="66" y="3112"/>
                  <a:pt x="67" y="3114"/>
                </a:cubicBezTo>
                <a:cubicBezTo>
                  <a:pt x="69" y="3119"/>
                  <a:pt x="69" y="3119"/>
                  <a:pt x="69" y="3119"/>
                </a:cubicBezTo>
                <a:cubicBezTo>
                  <a:pt x="76" y="3131"/>
                  <a:pt x="83" y="3144"/>
                  <a:pt x="91" y="3157"/>
                </a:cubicBezTo>
                <a:cubicBezTo>
                  <a:pt x="104" y="3175"/>
                  <a:pt x="119" y="3192"/>
                  <a:pt x="134" y="3209"/>
                </a:cubicBezTo>
                <a:cubicBezTo>
                  <a:pt x="140" y="3216"/>
                  <a:pt x="140" y="3216"/>
                  <a:pt x="140" y="3216"/>
                </a:cubicBezTo>
                <a:cubicBezTo>
                  <a:pt x="145" y="3222"/>
                  <a:pt x="145" y="3222"/>
                  <a:pt x="145" y="3222"/>
                </a:cubicBezTo>
                <a:cubicBezTo>
                  <a:pt x="155" y="3233"/>
                  <a:pt x="155" y="3233"/>
                  <a:pt x="155" y="3233"/>
                </a:cubicBezTo>
                <a:cubicBezTo>
                  <a:pt x="161" y="3241"/>
                  <a:pt x="167" y="3248"/>
                  <a:pt x="173" y="3255"/>
                </a:cubicBezTo>
                <a:cubicBezTo>
                  <a:pt x="186" y="3269"/>
                  <a:pt x="198" y="3281"/>
                  <a:pt x="209" y="3292"/>
                </a:cubicBezTo>
                <a:cubicBezTo>
                  <a:pt x="221" y="3303"/>
                  <a:pt x="232" y="3312"/>
                  <a:pt x="241" y="3318"/>
                </a:cubicBezTo>
                <a:cubicBezTo>
                  <a:pt x="284" y="3356"/>
                  <a:pt x="228" y="3394"/>
                  <a:pt x="220" y="3440"/>
                </a:cubicBezTo>
                <a:cubicBezTo>
                  <a:pt x="245" y="3436"/>
                  <a:pt x="262" y="3446"/>
                  <a:pt x="279" y="3457"/>
                </a:cubicBezTo>
                <a:cubicBezTo>
                  <a:pt x="296" y="3467"/>
                  <a:pt x="313" y="3477"/>
                  <a:pt x="339" y="3473"/>
                </a:cubicBezTo>
                <a:cubicBezTo>
                  <a:pt x="338" y="3477"/>
                  <a:pt x="346" y="3482"/>
                  <a:pt x="361" y="3487"/>
                </a:cubicBezTo>
                <a:cubicBezTo>
                  <a:pt x="375" y="3492"/>
                  <a:pt x="394" y="3498"/>
                  <a:pt x="417" y="3503"/>
                </a:cubicBezTo>
                <a:cubicBezTo>
                  <a:pt x="461" y="3514"/>
                  <a:pt x="515" y="3524"/>
                  <a:pt x="551" y="3528"/>
                </a:cubicBezTo>
                <a:cubicBezTo>
                  <a:pt x="551" y="3528"/>
                  <a:pt x="577" y="3515"/>
                  <a:pt x="649" y="3523"/>
                </a:cubicBezTo>
                <a:cubicBezTo>
                  <a:pt x="673" y="3525"/>
                  <a:pt x="674" y="3509"/>
                  <a:pt x="676" y="3494"/>
                </a:cubicBezTo>
                <a:cubicBezTo>
                  <a:pt x="674" y="3509"/>
                  <a:pt x="674" y="3509"/>
                  <a:pt x="673" y="3525"/>
                </a:cubicBezTo>
                <a:cubicBezTo>
                  <a:pt x="699" y="3496"/>
                  <a:pt x="742" y="3530"/>
                  <a:pt x="767" y="3517"/>
                </a:cubicBezTo>
                <a:cubicBezTo>
                  <a:pt x="766" y="3532"/>
                  <a:pt x="766" y="3532"/>
                  <a:pt x="764" y="3548"/>
                </a:cubicBezTo>
                <a:cubicBezTo>
                  <a:pt x="813" y="3521"/>
                  <a:pt x="857" y="3555"/>
                  <a:pt x="905" y="3543"/>
                </a:cubicBezTo>
                <a:cubicBezTo>
                  <a:pt x="903" y="3559"/>
                  <a:pt x="903" y="3559"/>
                  <a:pt x="902" y="3574"/>
                </a:cubicBezTo>
                <a:cubicBezTo>
                  <a:pt x="914" y="3575"/>
                  <a:pt x="925" y="3576"/>
                  <a:pt x="934" y="3579"/>
                </a:cubicBezTo>
                <a:cubicBezTo>
                  <a:pt x="942" y="3581"/>
                  <a:pt x="948" y="3585"/>
                  <a:pt x="947" y="3593"/>
                </a:cubicBezTo>
                <a:cubicBezTo>
                  <a:pt x="946" y="3608"/>
                  <a:pt x="946" y="3608"/>
                  <a:pt x="945" y="3624"/>
                </a:cubicBezTo>
                <a:cubicBezTo>
                  <a:pt x="967" y="3641"/>
                  <a:pt x="1015" y="3613"/>
                  <a:pt x="1012" y="3643"/>
                </a:cubicBezTo>
                <a:cubicBezTo>
                  <a:pt x="1014" y="3628"/>
                  <a:pt x="1014" y="3628"/>
                  <a:pt x="1015" y="3613"/>
                </a:cubicBezTo>
                <a:cubicBezTo>
                  <a:pt x="1060" y="3616"/>
                  <a:pt x="1100" y="3622"/>
                  <a:pt x="1137" y="3630"/>
                </a:cubicBezTo>
                <a:cubicBezTo>
                  <a:pt x="1155" y="3634"/>
                  <a:pt x="1173" y="3639"/>
                  <a:pt x="1190" y="3643"/>
                </a:cubicBezTo>
                <a:cubicBezTo>
                  <a:pt x="1199" y="3646"/>
                  <a:pt x="1208" y="3648"/>
                  <a:pt x="1216" y="3651"/>
                </a:cubicBezTo>
                <a:cubicBezTo>
                  <a:pt x="1224" y="3653"/>
                  <a:pt x="1232" y="3655"/>
                  <a:pt x="1241" y="3658"/>
                </a:cubicBezTo>
                <a:cubicBezTo>
                  <a:pt x="1284" y="3675"/>
                  <a:pt x="1330" y="3687"/>
                  <a:pt x="1378" y="3695"/>
                </a:cubicBezTo>
                <a:cubicBezTo>
                  <a:pt x="1427" y="3703"/>
                  <a:pt x="1477" y="3707"/>
                  <a:pt x="1528" y="3708"/>
                </a:cubicBezTo>
                <a:cubicBezTo>
                  <a:pt x="1541" y="3708"/>
                  <a:pt x="1554" y="3708"/>
                  <a:pt x="1566" y="3708"/>
                </a:cubicBezTo>
                <a:cubicBezTo>
                  <a:pt x="1579" y="3708"/>
                  <a:pt x="1591" y="3708"/>
                  <a:pt x="1604" y="3708"/>
                </a:cubicBezTo>
                <a:cubicBezTo>
                  <a:pt x="1617" y="3707"/>
                  <a:pt x="1630" y="3707"/>
                  <a:pt x="1642" y="3706"/>
                </a:cubicBezTo>
                <a:cubicBezTo>
                  <a:pt x="1654" y="3706"/>
                  <a:pt x="1665" y="3705"/>
                  <a:pt x="1677" y="3704"/>
                </a:cubicBezTo>
                <a:cubicBezTo>
                  <a:pt x="1689" y="3703"/>
                  <a:pt x="1700" y="3702"/>
                  <a:pt x="1712" y="3702"/>
                </a:cubicBezTo>
                <a:cubicBezTo>
                  <a:pt x="1723" y="3701"/>
                  <a:pt x="1734" y="3700"/>
                  <a:pt x="1745" y="3699"/>
                </a:cubicBezTo>
                <a:cubicBezTo>
                  <a:pt x="1765" y="3697"/>
                  <a:pt x="1786" y="3695"/>
                  <a:pt x="1806" y="3693"/>
                </a:cubicBezTo>
                <a:cubicBezTo>
                  <a:pt x="1823" y="3694"/>
                  <a:pt x="1844" y="3666"/>
                  <a:pt x="1831" y="3633"/>
                </a:cubicBezTo>
                <a:cubicBezTo>
                  <a:pt x="1840" y="3634"/>
                  <a:pt x="1847" y="3635"/>
                  <a:pt x="1855" y="3636"/>
                </a:cubicBezTo>
                <a:cubicBezTo>
                  <a:pt x="1864" y="3637"/>
                  <a:pt x="1872" y="3638"/>
                  <a:pt x="1880" y="3639"/>
                </a:cubicBezTo>
                <a:cubicBezTo>
                  <a:pt x="1888" y="3640"/>
                  <a:pt x="1893" y="3638"/>
                  <a:pt x="1897" y="3634"/>
                </a:cubicBezTo>
                <a:cubicBezTo>
                  <a:pt x="1901" y="3631"/>
                  <a:pt x="1904" y="3625"/>
                  <a:pt x="1907" y="3620"/>
                </a:cubicBezTo>
                <a:cubicBezTo>
                  <a:pt x="1912" y="3609"/>
                  <a:pt x="1918" y="3598"/>
                  <a:pt x="1933" y="3601"/>
                </a:cubicBezTo>
                <a:cubicBezTo>
                  <a:pt x="1940" y="3600"/>
                  <a:pt x="1947" y="3599"/>
                  <a:pt x="1954" y="3598"/>
                </a:cubicBezTo>
                <a:cubicBezTo>
                  <a:pt x="1961" y="3597"/>
                  <a:pt x="1968" y="3597"/>
                  <a:pt x="1975" y="3597"/>
                </a:cubicBezTo>
                <a:cubicBezTo>
                  <a:pt x="1982" y="3597"/>
                  <a:pt x="1990" y="3597"/>
                  <a:pt x="1997" y="3597"/>
                </a:cubicBezTo>
                <a:cubicBezTo>
                  <a:pt x="2008" y="3597"/>
                  <a:pt x="2008" y="3597"/>
                  <a:pt x="2008" y="3597"/>
                </a:cubicBezTo>
                <a:cubicBezTo>
                  <a:pt x="2013" y="3597"/>
                  <a:pt x="2013" y="3597"/>
                  <a:pt x="2013" y="3597"/>
                </a:cubicBezTo>
                <a:cubicBezTo>
                  <a:pt x="2016" y="3597"/>
                  <a:pt x="2016" y="3597"/>
                  <a:pt x="2016" y="3597"/>
                </a:cubicBezTo>
                <a:cubicBezTo>
                  <a:pt x="2019" y="3597"/>
                  <a:pt x="2019" y="3597"/>
                  <a:pt x="2019" y="3597"/>
                </a:cubicBezTo>
                <a:cubicBezTo>
                  <a:pt x="2055" y="3600"/>
                  <a:pt x="2091" y="3603"/>
                  <a:pt x="2126" y="3608"/>
                </a:cubicBezTo>
                <a:cubicBezTo>
                  <a:pt x="2135" y="3609"/>
                  <a:pt x="2143" y="3611"/>
                  <a:pt x="2151" y="3612"/>
                </a:cubicBezTo>
                <a:cubicBezTo>
                  <a:pt x="2176" y="3616"/>
                  <a:pt x="2176" y="3616"/>
                  <a:pt x="2176" y="3616"/>
                </a:cubicBezTo>
                <a:cubicBezTo>
                  <a:pt x="2193" y="3619"/>
                  <a:pt x="2209" y="3622"/>
                  <a:pt x="2225" y="3626"/>
                </a:cubicBezTo>
                <a:cubicBezTo>
                  <a:pt x="2242" y="3629"/>
                  <a:pt x="2258" y="3633"/>
                  <a:pt x="2274" y="3637"/>
                </a:cubicBezTo>
                <a:cubicBezTo>
                  <a:pt x="2278" y="3638"/>
                  <a:pt x="2282" y="3639"/>
                  <a:pt x="2286" y="3640"/>
                </a:cubicBezTo>
                <a:cubicBezTo>
                  <a:pt x="2287" y="3641"/>
                  <a:pt x="2287" y="3642"/>
                  <a:pt x="2287" y="3643"/>
                </a:cubicBezTo>
                <a:cubicBezTo>
                  <a:pt x="2294" y="3642"/>
                  <a:pt x="2294" y="3642"/>
                  <a:pt x="2294" y="3642"/>
                </a:cubicBezTo>
                <a:cubicBezTo>
                  <a:pt x="2304" y="3644"/>
                  <a:pt x="2314" y="3647"/>
                  <a:pt x="2323" y="3649"/>
                </a:cubicBezTo>
                <a:cubicBezTo>
                  <a:pt x="2333" y="3652"/>
                  <a:pt x="2343" y="3654"/>
                  <a:pt x="2353" y="3657"/>
                </a:cubicBezTo>
                <a:cubicBezTo>
                  <a:pt x="2354" y="3662"/>
                  <a:pt x="2354" y="3662"/>
                  <a:pt x="2354" y="3662"/>
                </a:cubicBezTo>
                <a:cubicBezTo>
                  <a:pt x="2252" y="3681"/>
                  <a:pt x="2252" y="3681"/>
                  <a:pt x="2252" y="3681"/>
                </a:cubicBezTo>
                <a:cubicBezTo>
                  <a:pt x="2218" y="3686"/>
                  <a:pt x="2185" y="3694"/>
                  <a:pt x="2151" y="3700"/>
                </a:cubicBezTo>
                <a:cubicBezTo>
                  <a:pt x="1960" y="3737"/>
                  <a:pt x="1960" y="3737"/>
                  <a:pt x="1960" y="3737"/>
                </a:cubicBezTo>
                <a:cubicBezTo>
                  <a:pt x="1963" y="3752"/>
                  <a:pt x="1967" y="3767"/>
                  <a:pt x="1997" y="3761"/>
                </a:cubicBezTo>
                <a:cubicBezTo>
                  <a:pt x="1990" y="3763"/>
                  <a:pt x="1983" y="3764"/>
                  <a:pt x="1976" y="3765"/>
                </a:cubicBezTo>
                <a:cubicBezTo>
                  <a:pt x="1969" y="3767"/>
                  <a:pt x="1962" y="3768"/>
                  <a:pt x="1955" y="3769"/>
                </a:cubicBezTo>
                <a:cubicBezTo>
                  <a:pt x="1942" y="3771"/>
                  <a:pt x="1928" y="3773"/>
                  <a:pt x="1915" y="3776"/>
                </a:cubicBezTo>
                <a:cubicBezTo>
                  <a:pt x="1902" y="3780"/>
                  <a:pt x="1888" y="3783"/>
                  <a:pt x="1875" y="3787"/>
                </a:cubicBezTo>
                <a:cubicBezTo>
                  <a:pt x="1862" y="3791"/>
                  <a:pt x="1849" y="3797"/>
                  <a:pt x="1835" y="3802"/>
                </a:cubicBezTo>
                <a:cubicBezTo>
                  <a:pt x="1815" y="3810"/>
                  <a:pt x="1815" y="3810"/>
                  <a:pt x="1815" y="3810"/>
                </a:cubicBezTo>
                <a:cubicBezTo>
                  <a:pt x="1794" y="3819"/>
                  <a:pt x="1794" y="3819"/>
                  <a:pt x="1794" y="3819"/>
                </a:cubicBezTo>
                <a:cubicBezTo>
                  <a:pt x="1779" y="3825"/>
                  <a:pt x="1765" y="3832"/>
                  <a:pt x="1750" y="3838"/>
                </a:cubicBezTo>
                <a:cubicBezTo>
                  <a:pt x="1743" y="3841"/>
                  <a:pt x="1735" y="3844"/>
                  <a:pt x="1728" y="3847"/>
                </a:cubicBezTo>
                <a:cubicBezTo>
                  <a:pt x="1724" y="3849"/>
                  <a:pt x="1720" y="3850"/>
                  <a:pt x="1716" y="3852"/>
                </a:cubicBezTo>
                <a:cubicBezTo>
                  <a:pt x="1707" y="3856"/>
                  <a:pt x="1707" y="3856"/>
                  <a:pt x="1707" y="3856"/>
                </a:cubicBezTo>
                <a:cubicBezTo>
                  <a:pt x="1700" y="3859"/>
                  <a:pt x="1693" y="3863"/>
                  <a:pt x="1687" y="3866"/>
                </a:cubicBezTo>
                <a:cubicBezTo>
                  <a:pt x="1680" y="3869"/>
                  <a:pt x="1674" y="3872"/>
                  <a:pt x="1666" y="3875"/>
                </a:cubicBezTo>
                <a:cubicBezTo>
                  <a:pt x="1659" y="3879"/>
                  <a:pt x="1652" y="3882"/>
                  <a:pt x="1645" y="3885"/>
                </a:cubicBezTo>
                <a:cubicBezTo>
                  <a:pt x="1638" y="3889"/>
                  <a:pt x="1632" y="3892"/>
                  <a:pt x="1625" y="3896"/>
                </a:cubicBezTo>
                <a:cubicBezTo>
                  <a:pt x="1612" y="3907"/>
                  <a:pt x="1616" y="3922"/>
                  <a:pt x="1636" y="3933"/>
                </a:cubicBezTo>
                <a:cubicBezTo>
                  <a:pt x="1655" y="3944"/>
                  <a:pt x="1702" y="3947"/>
                  <a:pt x="1745" y="3941"/>
                </a:cubicBezTo>
                <a:cubicBezTo>
                  <a:pt x="1758" y="3936"/>
                  <a:pt x="1770" y="3932"/>
                  <a:pt x="1782" y="3928"/>
                </a:cubicBezTo>
                <a:cubicBezTo>
                  <a:pt x="1794" y="3923"/>
                  <a:pt x="1805" y="3919"/>
                  <a:pt x="1816" y="3915"/>
                </a:cubicBezTo>
                <a:cubicBezTo>
                  <a:pt x="1834" y="3907"/>
                  <a:pt x="1852" y="3899"/>
                  <a:pt x="1870" y="3892"/>
                </a:cubicBezTo>
                <a:cubicBezTo>
                  <a:pt x="1885" y="3886"/>
                  <a:pt x="1898" y="3881"/>
                  <a:pt x="1913" y="3876"/>
                </a:cubicBezTo>
                <a:cubicBezTo>
                  <a:pt x="1921" y="3873"/>
                  <a:pt x="1929" y="3871"/>
                  <a:pt x="1937" y="3868"/>
                </a:cubicBezTo>
                <a:cubicBezTo>
                  <a:pt x="1945" y="3866"/>
                  <a:pt x="1953" y="3864"/>
                  <a:pt x="1962" y="3862"/>
                </a:cubicBezTo>
                <a:cubicBezTo>
                  <a:pt x="1970" y="3892"/>
                  <a:pt x="1970" y="3892"/>
                  <a:pt x="1970" y="3892"/>
                </a:cubicBezTo>
                <a:cubicBezTo>
                  <a:pt x="1947" y="3896"/>
                  <a:pt x="1919" y="3902"/>
                  <a:pt x="1892" y="3911"/>
                </a:cubicBezTo>
                <a:cubicBezTo>
                  <a:pt x="1885" y="3913"/>
                  <a:pt x="1878" y="3915"/>
                  <a:pt x="1869" y="3919"/>
                </a:cubicBezTo>
                <a:cubicBezTo>
                  <a:pt x="1865" y="3921"/>
                  <a:pt x="1861" y="3922"/>
                  <a:pt x="1856" y="3924"/>
                </a:cubicBezTo>
                <a:cubicBezTo>
                  <a:pt x="1852" y="3926"/>
                  <a:pt x="1847" y="3928"/>
                  <a:pt x="1843" y="3930"/>
                </a:cubicBezTo>
                <a:cubicBezTo>
                  <a:pt x="1839" y="3932"/>
                  <a:pt x="1834" y="3934"/>
                  <a:pt x="1830" y="3936"/>
                </a:cubicBezTo>
                <a:cubicBezTo>
                  <a:pt x="1825" y="3938"/>
                  <a:pt x="1821" y="3941"/>
                  <a:pt x="1816" y="3943"/>
                </a:cubicBezTo>
                <a:cubicBezTo>
                  <a:pt x="1807" y="3947"/>
                  <a:pt x="1799" y="3952"/>
                  <a:pt x="1791" y="3957"/>
                </a:cubicBezTo>
                <a:cubicBezTo>
                  <a:pt x="1783" y="3964"/>
                  <a:pt x="1785" y="3969"/>
                  <a:pt x="1791" y="3972"/>
                </a:cubicBezTo>
                <a:cubicBezTo>
                  <a:pt x="1795" y="3974"/>
                  <a:pt x="1800" y="3975"/>
                  <a:pt x="1805" y="3976"/>
                </a:cubicBezTo>
                <a:cubicBezTo>
                  <a:pt x="1810" y="3977"/>
                  <a:pt x="1815" y="3978"/>
                  <a:pt x="1821" y="3979"/>
                </a:cubicBezTo>
                <a:cubicBezTo>
                  <a:pt x="1832" y="3981"/>
                  <a:pt x="1843" y="3983"/>
                  <a:pt x="1850" y="3986"/>
                </a:cubicBezTo>
                <a:cubicBezTo>
                  <a:pt x="1853" y="3988"/>
                  <a:pt x="1855" y="3990"/>
                  <a:pt x="1855" y="3992"/>
                </a:cubicBezTo>
                <a:cubicBezTo>
                  <a:pt x="1856" y="3994"/>
                  <a:pt x="1855" y="3997"/>
                  <a:pt x="1851" y="4001"/>
                </a:cubicBezTo>
                <a:cubicBezTo>
                  <a:pt x="1842" y="4004"/>
                  <a:pt x="1833" y="4008"/>
                  <a:pt x="1824" y="4012"/>
                </a:cubicBezTo>
                <a:cubicBezTo>
                  <a:pt x="1817" y="4014"/>
                  <a:pt x="1817" y="4014"/>
                  <a:pt x="1817" y="4014"/>
                </a:cubicBezTo>
                <a:cubicBezTo>
                  <a:pt x="1810" y="4017"/>
                  <a:pt x="1810" y="4017"/>
                  <a:pt x="1810" y="4017"/>
                </a:cubicBezTo>
                <a:cubicBezTo>
                  <a:pt x="1805" y="4019"/>
                  <a:pt x="1800" y="4021"/>
                  <a:pt x="1795" y="4024"/>
                </a:cubicBezTo>
                <a:cubicBezTo>
                  <a:pt x="1790" y="4026"/>
                  <a:pt x="1785" y="4028"/>
                  <a:pt x="1780" y="4031"/>
                </a:cubicBezTo>
                <a:cubicBezTo>
                  <a:pt x="1778" y="4032"/>
                  <a:pt x="1778" y="4032"/>
                  <a:pt x="1778" y="4032"/>
                </a:cubicBezTo>
                <a:cubicBezTo>
                  <a:pt x="1777" y="4032"/>
                  <a:pt x="1777" y="4032"/>
                  <a:pt x="1777" y="4032"/>
                </a:cubicBezTo>
                <a:cubicBezTo>
                  <a:pt x="1777" y="4032"/>
                  <a:pt x="1777" y="4032"/>
                  <a:pt x="1777" y="4032"/>
                </a:cubicBezTo>
                <a:cubicBezTo>
                  <a:pt x="1776" y="4032"/>
                  <a:pt x="1776" y="4032"/>
                  <a:pt x="1776" y="4032"/>
                </a:cubicBezTo>
                <a:cubicBezTo>
                  <a:pt x="1776" y="4033"/>
                  <a:pt x="1776" y="4033"/>
                  <a:pt x="1776" y="4033"/>
                </a:cubicBezTo>
                <a:cubicBezTo>
                  <a:pt x="1776" y="4033"/>
                  <a:pt x="1782" y="4031"/>
                  <a:pt x="1779" y="4032"/>
                </a:cubicBezTo>
                <a:cubicBezTo>
                  <a:pt x="1779" y="4032"/>
                  <a:pt x="1779" y="4032"/>
                  <a:pt x="1779" y="4032"/>
                </a:cubicBezTo>
                <a:cubicBezTo>
                  <a:pt x="1779" y="4032"/>
                  <a:pt x="1779" y="4032"/>
                  <a:pt x="1779" y="4032"/>
                </a:cubicBezTo>
                <a:cubicBezTo>
                  <a:pt x="1777" y="4033"/>
                  <a:pt x="1777" y="4033"/>
                  <a:pt x="1777" y="4033"/>
                </a:cubicBezTo>
                <a:cubicBezTo>
                  <a:pt x="1775" y="4034"/>
                  <a:pt x="1773" y="4035"/>
                  <a:pt x="1772" y="4036"/>
                </a:cubicBezTo>
                <a:cubicBezTo>
                  <a:pt x="1765" y="4041"/>
                  <a:pt x="1759" y="4046"/>
                  <a:pt x="1753" y="4052"/>
                </a:cubicBezTo>
                <a:cubicBezTo>
                  <a:pt x="1758" y="4050"/>
                  <a:pt x="1764" y="4048"/>
                  <a:pt x="1769" y="4046"/>
                </a:cubicBezTo>
                <a:cubicBezTo>
                  <a:pt x="1772" y="4045"/>
                  <a:pt x="1774" y="4045"/>
                  <a:pt x="1777" y="4044"/>
                </a:cubicBezTo>
                <a:cubicBezTo>
                  <a:pt x="1781" y="4042"/>
                  <a:pt x="1781" y="4042"/>
                  <a:pt x="1781" y="4042"/>
                </a:cubicBezTo>
                <a:cubicBezTo>
                  <a:pt x="1782" y="4042"/>
                  <a:pt x="1782" y="4042"/>
                  <a:pt x="1782" y="4042"/>
                </a:cubicBezTo>
                <a:cubicBezTo>
                  <a:pt x="1783" y="4042"/>
                  <a:pt x="1783" y="4042"/>
                  <a:pt x="1783" y="4042"/>
                </a:cubicBezTo>
                <a:cubicBezTo>
                  <a:pt x="1783" y="4042"/>
                  <a:pt x="1783" y="4042"/>
                  <a:pt x="1783" y="4042"/>
                </a:cubicBezTo>
                <a:cubicBezTo>
                  <a:pt x="1783" y="4041"/>
                  <a:pt x="1783" y="4041"/>
                  <a:pt x="1783" y="4041"/>
                </a:cubicBezTo>
                <a:cubicBezTo>
                  <a:pt x="1783" y="4041"/>
                  <a:pt x="1784" y="4041"/>
                  <a:pt x="1783" y="4041"/>
                </a:cubicBezTo>
                <a:cubicBezTo>
                  <a:pt x="1783" y="4041"/>
                  <a:pt x="1783" y="4041"/>
                  <a:pt x="1783" y="4041"/>
                </a:cubicBezTo>
                <a:cubicBezTo>
                  <a:pt x="1783" y="4042"/>
                  <a:pt x="1783" y="4042"/>
                  <a:pt x="1783" y="4042"/>
                </a:cubicBezTo>
                <a:cubicBezTo>
                  <a:pt x="1782" y="4042"/>
                  <a:pt x="1781" y="4042"/>
                  <a:pt x="1780" y="4042"/>
                </a:cubicBezTo>
                <a:cubicBezTo>
                  <a:pt x="1780" y="4042"/>
                  <a:pt x="1780" y="4042"/>
                  <a:pt x="1780" y="4042"/>
                </a:cubicBezTo>
                <a:cubicBezTo>
                  <a:pt x="1783" y="4041"/>
                  <a:pt x="1783" y="4041"/>
                  <a:pt x="1783" y="4041"/>
                </a:cubicBezTo>
                <a:cubicBezTo>
                  <a:pt x="1791" y="4038"/>
                  <a:pt x="1799" y="4035"/>
                  <a:pt x="1807" y="4032"/>
                </a:cubicBezTo>
                <a:cubicBezTo>
                  <a:pt x="1816" y="4029"/>
                  <a:pt x="1824" y="4026"/>
                  <a:pt x="1831" y="4023"/>
                </a:cubicBezTo>
                <a:cubicBezTo>
                  <a:pt x="1845" y="4017"/>
                  <a:pt x="1861" y="4010"/>
                  <a:pt x="1873" y="4005"/>
                </a:cubicBezTo>
                <a:cubicBezTo>
                  <a:pt x="1884" y="3999"/>
                  <a:pt x="1896" y="3994"/>
                  <a:pt x="1908" y="3988"/>
                </a:cubicBezTo>
                <a:cubicBezTo>
                  <a:pt x="1915" y="3985"/>
                  <a:pt x="1915" y="3985"/>
                  <a:pt x="1915" y="3985"/>
                </a:cubicBezTo>
                <a:cubicBezTo>
                  <a:pt x="1917" y="3984"/>
                  <a:pt x="1919" y="3983"/>
                  <a:pt x="1921" y="3982"/>
                </a:cubicBezTo>
                <a:cubicBezTo>
                  <a:pt x="1932" y="3977"/>
                  <a:pt x="1932" y="3977"/>
                  <a:pt x="1932" y="3977"/>
                </a:cubicBezTo>
                <a:cubicBezTo>
                  <a:pt x="1939" y="3974"/>
                  <a:pt x="1947" y="3972"/>
                  <a:pt x="1955" y="3969"/>
                </a:cubicBezTo>
                <a:cubicBezTo>
                  <a:pt x="1962" y="3967"/>
                  <a:pt x="1970" y="3965"/>
                  <a:pt x="1978" y="3964"/>
                </a:cubicBezTo>
                <a:cubicBezTo>
                  <a:pt x="1985" y="3963"/>
                  <a:pt x="1993" y="3963"/>
                  <a:pt x="2000" y="3963"/>
                </a:cubicBezTo>
                <a:cubicBezTo>
                  <a:pt x="2002" y="3963"/>
                  <a:pt x="2003" y="3963"/>
                  <a:pt x="2004" y="3963"/>
                </a:cubicBezTo>
                <a:cubicBezTo>
                  <a:pt x="2005" y="3963"/>
                  <a:pt x="2006" y="3963"/>
                  <a:pt x="2007" y="3963"/>
                </a:cubicBezTo>
                <a:cubicBezTo>
                  <a:pt x="2010" y="3963"/>
                  <a:pt x="2010" y="3963"/>
                  <a:pt x="2010" y="3963"/>
                </a:cubicBezTo>
                <a:cubicBezTo>
                  <a:pt x="2043" y="3972"/>
                  <a:pt x="2077" y="3981"/>
                  <a:pt x="2083" y="4012"/>
                </a:cubicBezTo>
                <a:cubicBezTo>
                  <a:pt x="2157" y="3989"/>
                  <a:pt x="2226" y="3984"/>
                  <a:pt x="2291" y="3991"/>
                </a:cubicBezTo>
                <a:cubicBezTo>
                  <a:pt x="2354" y="3999"/>
                  <a:pt x="2411" y="4020"/>
                  <a:pt x="2462" y="4050"/>
                </a:cubicBezTo>
                <a:cubicBezTo>
                  <a:pt x="2480" y="4063"/>
                  <a:pt x="2524" y="4059"/>
                  <a:pt x="2575" y="4050"/>
                </a:cubicBezTo>
                <a:cubicBezTo>
                  <a:pt x="2601" y="4044"/>
                  <a:pt x="2624" y="4041"/>
                  <a:pt x="2648" y="4037"/>
                </a:cubicBezTo>
                <a:cubicBezTo>
                  <a:pt x="2671" y="4037"/>
                  <a:pt x="2695" y="4038"/>
                  <a:pt x="2718" y="4038"/>
                </a:cubicBezTo>
                <a:cubicBezTo>
                  <a:pt x="2728" y="4038"/>
                  <a:pt x="2728" y="4038"/>
                  <a:pt x="2728" y="4038"/>
                </a:cubicBezTo>
                <a:cubicBezTo>
                  <a:pt x="2739" y="4038"/>
                  <a:pt x="2739" y="4038"/>
                  <a:pt x="2739" y="4038"/>
                </a:cubicBezTo>
                <a:cubicBezTo>
                  <a:pt x="2761" y="4039"/>
                  <a:pt x="2761" y="4039"/>
                  <a:pt x="2761" y="4039"/>
                </a:cubicBezTo>
                <a:cubicBezTo>
                  <a:pt x="2775" y="4039"/>
                  <a:pt x="2790" y="4039"/>
                  <a:pt x="2804" y="4039"/>
                </a:cubicBezTo>
                <a:cubicBezTo>
                  <a:pt x="2818" y="4040"/>
                  <a:pt x="2833" y="4040"/>
                  <a:pt x="2847" y="4040"/>
                </a:cubicBezTo>
                <a:cubicBezTo>
                  <a:pt x="2869" y="4040"/>
                  <a:pt x="2869" y="4040"/>
                  <a:pt x="2869" y="4040"/>
                </a:cubicBezTo>
                <a:cubicBezTo>
                  <a:pt x="2892" y="4040"/>
                  <a:pt x="2892" y="4040"/>
                  <a:pt x="2892" y="4040"/>
                </a:cubicBezTo>
                <a:cubicBezTo>
                  <a:pt x="2922" y="4041"/>
                  <a:pt x="2952" y="4041"/>
                  <a:pt x="2982" y="4041"/>
                </a:cubicBezTo>
                <a:cubicBezTo>
                  <a:pt x="3015" y="4041"/>
                  <a:pt x="3047" y="4041"/>
                  <a:pt x="3079" y="4041"/>
                </a:cubicBezTo>
                <a:cubicBezTo>
                  <a:pt x="3129" y="4040"/>
                  <a:pt x="3129" y="4040"/>
                  <a:pt x="3129" y="4040"/>
                </a:cubicBezTo>
                <a:cubicBezTo>
                  <a:pt x="3154" y="4040"/>
                  <a:pt x="3154" y="4040"/>
                  <a:pt x="3154" y="4040"/>
                </a:cubicBezTo>
                <a:cubicBezTo>
                  <a:pt x="3167" y="4040"/>
                  <a:pt x="3167" y="4040"/>
                  <a:pt x="3167" y="4040"/>
                </a:cubicBezTo>
                <a:cubicBezTo>
                  <a:pt x="3178" y="4040"/>
                  <a:pt x="3178" y="4040"/>
                  <a:pt x="3178" y="4040"/>
                </a:cubicBezTo>
                <a:cubicBezTo>
                  <a:pt x="3189" y="4039"/>
                  <a:pt x="3189" y="4039"/>
                  <a:pt x="3189" y="4039"/>
                </a:cubicBezTo>
                <a:cubicBezTo>
                  <a:pt x="3200" y="4039"/>
                  <a:pt x="3200" y="4039"/>
                  <a:pt x="3200" y="4039"/>
                </a:cubicBezTo>
                <a:cubicBezTo>
                  <a:pt x="3210" y="4039"/>
                  <a:pt x="3210" y="4039"/>
                  <a:pt x="3210" y="4039"/>
                </a:cubicBezTo>
                <a:cubicBezTo>
                  <a:pt x="3224" y="4039"/>
                  <a:pt x="3224" y="4039"/>
                  <a:pt x="3224" y="4039"/>
                </a:cubicBezTo>
                <a:cubicBezTo>
                  <a:pt x="3237" y="4039"/>
                  <a:pt x="3237" y="4039"/>
                  <a:pt x="3237" y="4039"/>
                </a:cubicBezTo>
                <a:cubicBezTo>
                  <a:pt x="3245" y="4038"/>
                  <a:pt x="3245" y="4038"/>
                  <a:pt x="3245" y="4038"/>
                </a:cubicBezTo>
                <a:cubicBezTo>
                  <a:pt x="3253" y="4038"/>
                  <a:pt x="3253" y="4038"/>
                  <a:pt x="3253" y="4038"/>
                </a:cubicBezTo>
                <a:cubicBezTo>
                  <a:pt x="3265" y="4038"/>
                  <a:pt x="3275" y="4037"/>
                  <a:pt x="3289" y="4036"/>
                </a:cubicBezTo>
                <a:cubicBezTo>
                  <a:pt x="3332" y="4033"/>
                  <a:pt x="3386" y="4027"/>
                  <a:pt x="3447" y="4014"/>
                </a:cubicBezTo>
                <a:cubicBezTo>
                  <a:pt x="3441" y="4015"/>
                  <a:pt x="3436" y="4017"/>
                  <a:pt x="3431" y="4018"/>
                </a:cubicBezTo>
                <a:cubicBezTo>
                  <a:pt x="3462" y="4012"/>
                  <a:pt x="3493" y="4006"/>
                  <a:pt x="3524" y="3999"/>
                </a:cubicBezTo>
                <a:cubicBezTo>
                  <a:pt x="3551" y="3993"/>
                  <a:pt x="3577" y="3986"/>
                  <a:pt x="3603" y="3979"/>
                </a:cubicBezTo>
                <a:cubicBezTo>
                  <a:pt x="3607" y="3978"/>
                  <a:pt x="3609" y="3977"/>
                  <a:pt x="3612" y="3976"/>
                </a:cubicBezTo>
                <a:cubicBezTo>
                  <a:pt x="3620" y="3974"/>
                  <a:pt x="3620" y="3974"/>
                  <a:pt x="3620" y="3974"/>
                </a:cubicBezTo>
                <a:cubicBezTo>
                  <a:pt x="3624" y="3973"/>
                  <a:pt x="3624" y="3973"/>
                  <a:pt x="3624" y="3973"/>
                </a:cubicBezTo>
                <a:cubicBezTo>
                  <a:pt x="3636" y="3973"/>
                  <a:pt x="3647" y="3972"/>
                  <a:pt x="3658" y="3972"/>
                </a:cubicBezTo>
                <a:cubicBezTo>
                  <a:pt x="3669" y="3973"/>
                  <a:pt x="3681" y="3966"/>
                  <a:pt x="3688" y="3954"/>
                </a:cubicBezTo>
                <a:cubicBezTo>
                  <a:pt x="3700" y="3950"/>
                  <a:pt x="3713" y="3946"/>
                  <a:pt x="3726" y="3943"/>
                </a:cubicBezTo>
                <a:cubicBezTo>
                  <a:pt x="3736" y="3939"/>
                  <a:pt x="3742" y="3938"/>
                  <a:pt x="3749" y="3936"/>
                </a:cubicBezTo>
                <a:cubicBezTo>
                  <a:pt x="3770" y="3931"/>
                  <a:pt x="3770" y="3931"/>
                  <a:pt x="3770" y="3931"/>
                </a:cubicBezTo>
                <a:cubicBezTo>
                  <a:pt x="3784" y="3927"/>
                  <a:pt x="3799" y="3924"/>
                  <a:pt x="3813" y="3920"/>
                </a:cubicBezTo>
                <a:cubicBezTo>
                  <a:pt x="3842" y="3913"/>
                  <a:pt x="3868" y="3907"/>
                  <a:pt x="3901" y="3900"/>
                </a:cubicBezTo>
                <a:cubicBezTo>
                  <a:pt x="3917" y="3897"/>
                  <a:pt x="3932" y="3894"/>
                  <a:pt x="3948" y="3891"/>
                </a:cubicBezTo>
                <a:cubicBezTo>
                  <a:pt x="3972" y="3886"/>
                  <a:pt x="3972" y="3886"/>
                  <a:pt x="3972" y="3886"/>
                </a:cubicBezTo>
                <a:cubicBezTo>
                  <a:pt x="3984" y="3884"/>
                  <a:pt x="3984" y="3884"/>
                  <a:pt x="3984" y="3884"/>
                </a:cubicBezTo>
                <a:cubicBezTo>
                  <a:pt x="3987" y="3883"/>
                  <a:pt x="3987" y="3883"/>
                  <a:pt x="3987" y="3883"/>
                </a:cubicBezTo>
                <a:cubicBezTo>
                  <a:pt x="3987" y="3883"/>
                  <a:pt x="3987" y="3883"/>
                  <a:pt x="3987" y="3883"/>
                </a:cubicBezTo>
                <a:cubicBezTo>
                  <a:pt x="3987" y="3883"/>
                  <a:pt x="3987" y="3883"/>
                  <a:pt x="3988" y="3883"/>
                </a:cubicBezTo>
                <a:cubicBezTo>
                  <a:pt x="3988" y="3883"/>
                  <a:pt x="3988" y="3883"/>
                  <a:pt x="3988" y="3883"/>
                </a:cubicBezTo>
                <a:cubicBezTo>
                  <a:pt x="3990" y="3884"/>
                  <a:pt x="3990" y="3884"/>
                  <a:pt x="3990" y="3884"/>
                </a:cubicBezTo>
                <a:cubicBezTo>
                  <a:pt x="3992" y="3884"/>
                  <a:pt x="3994" y="3885"/>
                  <a:pt x="3996" y="3885"/>
                </a:cubicBezTo>
                <a:cubicBezTo>
                  <a:pt x="3998" y="3886"/>
                  <a:pt x="4000" y="3887"/>
                  <a:pt x="4002" y="3887"/>
                </a:cubicBezTo>
                <a:cubicBezTo>
                  <a:pt x="4005" y="3888"/>
                  <a:pt x="4005" y="3888"/>
                  <a:pt x="4005" y="3888"/>
                </a:cubicBezTo>
                <a:cubicBezTo>
                  <a:pt x="4005" y="3888"/>
                  <a:pt x="4005" y="3888"/>
                  <a:pt x="4005" y="3888"/>
                </a:cubicBezTo>
                <a:cubicBezTo>
                  <a:pt x="4005" y="3888"/>
                  <a:pt x="4005" y="3888"/>
                  <a:pt x="4006" y="3888"/>
                </a:cubicBezTo>
                <a:cubicBezTo>
                  <a:pt x="4009" y="3888"/>
                  <a:pt x="4009" y="3888"/>
                  <a:pt x="4009" y="3888"/>
                </a:cubicBezTo>
                <a:cubicBezTo>
                  <a:pt x="4014" y="3888"/>
                  <a:pt x="4014" y="3888"/>
                  <a:pt x="4014" y="3888"/>
                </a:cubicBezTo>
                <a:cubicBezTo>
                  <a:pt x="4022" y="3887"/>
                  <a:pt x="4030" y="3887"/>
                  <a:pt x="4037" y="3887"/>
                </a:cubicBezTo>
                <a:cubicBezTo>
                  <a:pt x="4049" y="3886"/>
                  <a:pt x="4049" y="3886"/>
                  <a:pt x="4049" y="3886"/>
                </a:cubicBezTo>
                <a:cubicBezTo>
                  <a:pt x="4055" y="3886"/>
                  <a:pt x="4055" y="3886"/>
                  <a:pt x="4055" y="3886"/>
                </a:cubicBezTo>
                <a:cubicBezTo>
                  <a:pt x="4060" y="3886"/>
                  <a:pt x="4060" y="3886"/>
                  <a:pt x="4060" y="3886"/>
                </a:cubicBezTo>
                <a:cubicBezTo>
                  <a:pt x="4067" y="3886"/>
                  <a:pt x="4074" y="3886"/>
                  <a:pt x="4081" y="3886"/>
                </a:cubicBezTo>
                <a:cubicBezTo>
                  <a:pt x="4095" y="3886"/>
                  <a:pt x="4109" y="3886"/>
                  <a:pt x="4123" y="3886"/>
                </a:cubicBezTo>
                <a:cubicBezTo>
                  <a:pt x="4133" y="3886"/>
                  <a:pt x="4133" y="3886"/>
                  <a:pt x="4133" y="3886"/>
                </a:cubicBezTo>
                <a:cubicBezTo>
                  <a:pt x="4143" y="3887"/>
                  <a:pt x="4143" y="3887"/>
                  <a:pt x="4143" y="3887"/>
                </a:cubicBezTo>
                <a:cubicBezTo>
                  <a:pt x="4149" y="3888"/>
                  <a:pt x="4156" y="3888"/>
                  <a:pt x="4162" y="3889"/>
                </a:cubicBezTo>
                <a:cubicBezTo>
                  <a:pt x="4175" y="3890"/>
                  <a:pt x="4187" y="3891"/>
                  <a:pt x="4199" y="3893"/>
                </a:cubicBezTo>
                <a:cubicBezTo>
                  <a:pt x="4206" y="3895"/>
                  <a:pt x="4214" y="3899"/>
                  <a:pt x="4223" y="3903"/>
                </a:cubicBezTo>
                <a:cubicBezTo>
                  <a:pt x="4232" y="3908"/>
                  <a:pt x="4242" y="3912"/>
                  <a:pt x="4252" y="3917"/>
                </a:cubicBezTo>
                <a:cubicBezTo>
                  <a:pt x="4272" y="3926"/>
                  <a:pt x="4290" y="3935"/>
                  <a:pt x="4306" y="3941"/>
                </a:cubicBezTo>
                <a:cubicBezTo>
                  <a:pt x="4334" y="3944"/>
                  <a:pt x="4363" y="3945"/>
                  <a:pt x="4393" y="3946"/>
                </a:cubicBezTo>
                <a:cubicBezTo>
                  <a:pt x="4420" y="3948"/>
                  <a:pt x="4447" y="3948"/>
                  <a:pt x="4475" y="3948"/>
                </a:cubicBezTo>
                <a:cubicBezTo>
                  <a:pt x="4503" y="3948"/>
                  <a:pt x="4532" y="3948"/>
                  <a:pt x="4561" y="3947"/>
                </a:cubicBezTo>
                <a:cubicBezTo>
                  <a:pt x="4576" y="3947"/>
                  <a:pt x="4591" y="3946"/>
                  <a:pt x="4606" y="3946"/>
                </a:cubicBezTo>
                <a:cubicBezTo>
                  <a:pt x="4622" y="3945"/>
                  <a:pt x="4637" y="3945"/>
                  <a:pt x="4652" y="3944"/>
                </a:cubicBezTo>
                <a:cubicBezTo>
                  <a:pt x="4774" y="3937"/>
                  <a:pt x="4905" y="3925"/>
                  <a:pt x="5027" y="3910"/>
                </a:cubicBezTo>
                <a:cubicBezTo>
                  <a:pt x="5057" y="3906"/>
                  <a:pt x="5086" y="3892"/>
                  <a:pt x="5112" y="3874"/>
                </a:cubicBezTo>
                <a:cubicBezTo>
                  <a:pt x="5138" y="3856"/>
                  <a:pt x="5161" y="3833"/>
                  <a:pt x="5181" y="3811"/>
                </a:cubicBezTo>
                <a:cubicBezTo>
                  <a:pt x="5219" y="3767"/>
                  <a:pt x="5243" y="3725"/>
                  <a:pt x="5243" y="3725"/>
                </a:cubicBezTo>
                <a:cubicBezTo>
                  <a:pt x="5274" y="3694"/>
                  <a:pt x="5304" y="3633"/>
                  <a:pt x="5274" y="3602"/>
                </a:cubicBezTo>
                <a:cubicBezTo>
                  <a:pt x="5212" y="3586"/>
                  <a:pt x="5057" y="3586"/>
                  <a:pt x="5057" y="3525"/>
                </a:cubicBezTo>
                <a:cubicBezTo>
                  <a:pt x="5057" y="3510"/>
                  <a:pt x="5088" y="3509"/>
                  <a:pt x="5119" y="3509"/>
                </a:cubicBezTo>
                <a:cubicBezTo>
                  <a:pt x="5119" y="3503"/>
                  <a:pt x="5120" y="3496"/>
                  <a:pt x="5121" y="3489"/>
                </a:cubicBezTo>
                <a:cubicBezTo>
                  <a:pt x="5122" y="3490"/>
                  <a:pt x="5122" y="3490"/>
                  <a:pt x="5122" y="3490"/>
                </a:cubicBezTo>
                <a:cubicBezTo>
                  <a:pt x="5122" y="3492"/>
                  <a:pt x="5122" y="3492"/>
                  <a:pt x="5122" y="3492"/>
                </a:cubicBezTo>
                <a:cubicBezTo>
                  <a:pt x="5122" y="3493"/>
                  <a:pt x="5123" y="3494"/>
                  <a:pt x="5123" y="3496"/>
                </a:cubicBezTo>
                <a:cubicBezTo>
                  <a:pt x="5125" y="3498"/>
                  <a:pt x="5123" y="3500"/>
                  <a:pt x="5123" y="3501"/>
                </a:cubicBezTo>
                <a:cubicBezTo>
                  <a:pt x="5122" y="3503"/>
                  <a:pt x="5122" y="3503"/>
                  <a:pt x="5122" y="3503"/>
                </a:cubicBezTo>
                <a:cubicBezTo>
                  <a:pt x="5121" y="3504"/>
                  <a:pt x="5121" y="3504"/>
                  <a:pt x="5121" y="3504"/>
                </a:cubicBezTo>
                <a:cubicBezTo>
                  <a:pt x="5122" y="3505"/>
                  <a:pt x="5122" y="3505"/>
                  <a:pt x="5122" y="3505"/>
                </a:cubicBezTo>
                <a:cubicBezTo>
                  <a:pt x="5122" y="3506"/>
                  <a:pt x="5123" y="3507"/>
                  <a:pt x="5124" y="3508"/>
                </a:cubicBezTo>
                <a:cubicBezTo>
                  <a:pt x="5124" y="3509"/>
                  <a:pt x="5124" y="3509"/>
                  <a:pt x="5124" y="3509"/>
                </a:cubicBezTo>
                <a:cubicBezTo>
                  <a:pt x="5125" y="3509"/>
                  <a:pt x="5125" y="3509"/>
                  <a:pt x="5125" y="3509"/>
                </a:cubicBezTo>
                <a:cubicBezTo>
                  <a:pt x="5125" y="3510"/>
                  <a:pt x="5125" y="3510"/>
                  <a:pt x="5125" y="3510"/>
                </a:cubicBezTo>
                <a:cubicBezTo>
                  <a:pt x="5127" y="3511"/>
                  <a:pt x="5127" y="3511"/>
                  <a:pt x="5127" y="3511"/>
                </a:cubicBezTo>
                <a:cubicBezTo>
                  <a:pt x="5131" y="3514"/>
                  <a:pt x="5135" y="3516"/>
                  <a:pt x="5140" y="3519"/>
                </a:cubicBezTo>
                <a:cubicBezTo>
                  <a:pt x="5144" y="3522"/>
                  <a:pt x="5149" y="3524"/>
                  <a:pt x="5153" y="3526"/>
                </a:cubicBezTo>
                <a:cubicBezTo>
                  <a:pt x="5163" y="3531"/>
                  <a:pt x="5163" y="3531"/>
                  <a:pt x="5163" y="3531"/>
                </a:cubicBezTo>
                <a:cubicBezTo>
                  <a:pt x="5175" y="3537"/>
                  <a:pt x="5175" y="3537"/>
                  <a:pt x="5175" y="3537"/>
                </a:cubicBezTo>
                <a:cubicBezTo>
                  <a:pt x="5183" y="3540"/>
                  <a:pt x="5191" y="3544"/>
                  <a:pt x="5199" y="3547"/>
                </a:cubicBezTo>
                <a:cubicBezTo>
                  <a:pt x="5211" y="3552"/>
                  <a:pt x="5211" y="3552"/>
                  <a:pt x="5211" y="3552"/>
                </a:cubicBezTo>
                <a:cubicBezTo>
                  <a:pt x="5227" y="3558"/>
                  <a:pt x="5227" y="3558"/>
                  <a:pt x="5227" y="3558"/>
                </a:cubicBezTo>
                <a:cubicBezTo>
                  <a:pt x="5240" y="3563"/>
                  <a:pt x="5252" y="3567"/>
                  <a:pt x="5264" y="3572"/>
                </a:cubicBezTo>
                <a:cubicBezTo>
                  <a:pt x="5277" y="3577"/>
                  <a:pt x="5290" y="3581"/>
                  <a:pt x="5303" y="3585"/>
                </a:cubicBezTo>
                <a:cubicBezTo>
                  <a:pt x="5319" y="3590"/>
                  <a:pt x="5335" y="3594"/>
                  <a:pt x="5351" y="3599"/>
                </a:cubicBezTo>
                <a:cubicBezTo>
                  <a:pt x="5362" y="3602"/>
                  <a:pt x="5362" y="3602"/>
                  <a:pt x="5362" y="3602"/>
                </a:cubicBezTo>
                <a:cubicBezTo>
                  <a:pt x="5365" y="3602"/>
                  <a:pt x="5365" y="3602"/>
                  <a:pt x="5366" y="3602"/>
                </a:cubicBezTo>
                <a:cubicBezTo>
                  <a:pt x="5368" y="3602"/>
                  <a:pt x="5368" y="3602"/>
                  <a:pt x="5368" y="3602"/>
                </a:cubicBezTo>
                <a:cubicBezTo>
                  <a:pt x="5371" y="3603"/>
                  <a:pt x="5374" y="3603"/>
                  <a:pt x="5377" y="3603"/>
                </a:cubicBezTo>
                <a:cubicBezTo>
                  <a:pt x="5390" y="3604"/>
                  <a:pt x="5402" y="3605"/>
                  <a:pt x="5414" y="3605"/>
                </a:cubicBezTo>
                <a:cubicBezTo>
                  <a:pt x="5437" y="3605"/>
                  <a:pt x="5473" y="3569"/>
                  <a:pt x="5503" y="3532"/>
                </a:cubicBezTo>
                <a:cubicBezTo>
                  <a:pt x="5533" y="3496"/>
                  <a:pt x="5558" y="3460"/>
                  <a:pt x="5558" y="3460"/>
                </a:cubicBezTo>
                <a:cubicBezTo>
                  <a:pt x="5565" y="3451"/>
                  <a:pt x="5574" y="3440"/>
                  <a:pt x="5583" y="3427"/>
                </a:cubicBezTo>
                <a:cubicBezTo>
                  <a:pt x="5691" y="3439"/>
                  <a:pt x="5799" y="3449"/>
                  <a:pt x="5908" y="3456"/>
                </a:cubicBezTo>
                <a:cubicBezTo>
                  <a:pt x="5798" y="3430"/>
                  <a:pt x="5708" y="3399"/>
                  <a:pt x="5608" y="3382"/>
                </a:cubicBezTo>
                <a:cubicBezTo>
                  <a:pt x="5613" y="3370"/>
                  <a:pt x="5616" y="3359"/>
                  <a:pt x="5616" y="3349"/>
                </a:cubicBezTo>
                <a:cubicBezTo>
                  <a:pt x="5600" y="3327"/>
                  <a:pt x="5545" y="3307"/>
                  <a:pt x="5568" y="3249"/>
                </a:cubicBezTo>
                <a:cubicBezTo>
                  <a:pt x="5574" y="3235"/>
                  <a:pt x="5585" y="3239"/>
                  <a:pt x="5596" y="3243"/>
                </a:cubicBezTo>
                <a:cubicBezTo>
                  <a:pt x="5620" y="3185"/>
                  <a:pt x="5701" y="3083"/>
                  <a:pt x="5712" y="3087"/>
                </a:cubicBezTo>
                <a:cubicBezTo>
                  <a:pt x="5726" y="3073"/>
                  <a:pt x="5768" y="3045"/>
                  <a:pt x="5805" y="3021"/>
                </a:cubicBezTo>
                <a:cubicBezTo>
                  <a:pt x="5807" y="3021"/>
                  <a:pt x="5807" y="3021"/>
                  <a:pt x="5807" y="3021"/>
                </a:cubicBezTo>
                <a:cubicBezTo>
                  <a:pt x="5815" y="3019"/>
                  <a:pt x="5824" y="3017"/>
                  <a:pt x="5834" y="3017"/>
                </a:cubicBezTo>
                <a:cubicBezTo>
                  <a:pt x="5837" y="3017"/>
                  <a:pt x="5839" y="3017"/>
                  <a:pt x="5842" y="3017"/>
                </a:cubicBezTo>
                <a:cubicBezTo>
                  <a:pt x="5845" y="3018"/>
                  <a:pt x="5847" y="3018"/>
                  <a:pt x="5850" y="3019"/>
                </a:cubicBezTo>
                <a:cubicBezTo>
                  <a:pt x="5853" y="3020"/>
                  <a:pt x="5856" y="3022"/>
                  <a:pt x="5859" y="3023"/>
                </a:cubicBezTo>
                <a:cubicBezTo>
                  <a:pt x="5860" y="3024"/>
                  <a:pt x="5862" y="3025"/>
                  <a:pt x="5863" y="3026"/>
                </a:cubicBezTo>
                <a:cubicBezTo>
                  <a:pt x="5865" y="3027"/>
                  <a:pt x="5867" y="3029"/>
                  <a:pt x="5868" y="3030"/>
                </a:cubicBezTo>
                <a:cubicBezTo>
                  <a:pt x="5870" y="3031"/>
                  <a:pt x="5871" y="3034"/>
                  <a:pt x="5873" y="3035"/>
                </a:cubicBezTo>
                <a:cubicBezTo>
                  <a:pt x="5875" y="3038"/>
                  <a:pt x="5875" y="3038"/>
                  <a:pt x="5875" y="3038"/>
                </a:cubicBezTo>
                <a:cubicBezTo>
                  <a:pt x="5876" y="3040"/>
                  <a:pt x="5876" y="3040"/>
                  <a:pt x="5876" y="3040"/>
                </a:cubicBezTo>
                <a:cubicBezTo>
                  <a:pt x="5877" y="3042"/>
                  <a:pt x="5877" y="3042"/>
                  <a:pt x="5877" y="3042"/>
                </a:cubicBezTo>
                <a:cubicBezTo>
                  <a:pt x="5879" y="3045"/>
                  <a:pt x="5880" y="3048"/>
                  <a:pt x="5881" y="3051"/>
                </a:cubicBezTo>
                <a:cubicBezTo>
                  <a:pt x="5882" y="3053"/>
                  <a:pt x="5883" y="3057"/>
                  <a:pt x="5883" y="3061"/>
                </a:cubicBezTo>
                <a:cubicBezTo>
                  <a:pt x="5884" y="3065"/>
                  <a:pt x="5884" y="3068"/>
                  <a:pt x="5884" y="3072"/>
                </a:cubicBezTo>
                <a:cubicBezTo>
                  <a:pt x="5884" y="3076"/>
                  <a:pt x="5884" y="3080"/>
                  <a:pt x="5883" y="3083"/>
                </a:cubicBezTo>
                <a:cubicBezTo>
                  <a:pt x="5881" y="3091"/>
                  <a:pt x="5879" y="3097"/>
                  <a:pt x="5876" y="3103"/>
                </a:cubicBezTo>
                <a:cubicBezTo>
                  <a:pt x="5873" y="3109"/>
                  <a:pt x="5870" y="3114"/>
                  <a:pt x="5865" y="3119"/>
                </a:cubicBezTo>
                <a:cubicBezTo>
                  <a:pt x="5863" y="3122"/>
                  <a:pt x="5861" y="3124"/>
                  <a:pt x="5859" y="3126"/>
                </a:cubicBezTo>
                <a:cubicBezTo>
                  <a:pt x="5857" y="3128"/>
                  <a:pt x="5854" y="3130"/>
                  <a:pt x="5855" y="3130"/>
                </a:cubicBezTo>
                <a:cubicBezTo>
                  <a:pt x="5855" y="3132"/>
                  <a:pt x="5855" y="3134"/>
                  <a:pt x="5856" y="3136"/>
                </a:cubicBezTo>
                <a:cubicBezTo>
                  <a:pt x="5854" y="3152"/>
                  <a:pt x="5870" y="3174"/>
                  <a:pt x="5895" y="3198"/>
                </a:cubicBezTo>
                <a:cubicBezTo>
                  <a:pt x="5898" y="3201"/>
                  <a:pt x="5901" y="3204"/>
                  <a:pt x="5904" y="3207"/>
                </a:cubicBezTo>
                <a:cubicBezTo>
                  <a:pt x="5906" y="3209"/>
                  <a:pt x="5906" y="3209"/>
                  <a:pt x="5906" y="3209"/>
                </a:cubicBezTo>
                <a:cubicBezTo>
                  <a:pt x="5906" y="3209"/>
                  <a:pt x="5906" y="3209"/>
                  <a:pt x="5906" y="3209"/>
                </a:cubicBezTo>
                <a:cubicBezTo>
                  <a:pt x="5912" y="3207"/>
                  <a:pt x="5912" y="3207"/>
                  <a:pt x="5912" y="3207"/>
                </a:cubicBezTo>
                <a:cubicBezTo>
                  <a:pt x="5919" y="3204"/>
                  <a:pt x="5926" y="3200"/>
                  <a:pt x="5934" y="3195"/>
                </a:cubicBezTo>
                <a:cubicBezTo>
                  <a:pt x="5941" y="3191"/>
                  <a:pt x="5948" y="3186"/>
                  <a:pt x="5954" y="3180"/>
                </a:cubicBezTo>
                <a:cubicBezTo>
                  <a:pt x="5961" y="3175"/>
                  <a:pt x="5967" y="3169"/>
                  <a:pt x="5974" y="3162"/>
                </a:cubicBezTo>
                <a:cubicBezTo>
                  <a:pt x="5980" y="3156"/>
                  <a:pt x="5985" y="3149"/>
                  <a:pt x="5991" y="3141"/>
                </a:cubicBezTo>
                <a:cubicBezTo>
                  <a:pt x="5996" y="3132"/>
                  <a:pt x="6002" y="3122"/>
                  <a:pt x="6006" y="3112"/>
                </a:cubicBezTo>
                <a:cubicBezTo>
                  <a:pt x="6008" y="3107"/>
                  <a:pt x="6010" y="3102"/>
                  <a:pt x="6012" y="3097"/>
                </a:cubicBezTo>
                <a:cubicBezTo>
                  <a:pt x="6014" y="3091"/>
                  <a:pt x="6015" y="3087"/>
                  <a:pt x="6016" y="3081"/>
                </a:cubicBezTo>
                <a:cubicBezTo>
                  <a:pt x="6019" y="3071"/>
                  <a:pt x="6020" y="3060"/>
                  <a:pt x="6021" y="3049"/>
                </a:cubicBezTo>
                <a:cubicBezTo>
                  <a:pt x="6021" y="3043"/>
                  <a:pt x="6021" y="3039"/>
                  <a:pt x="6021" y="3035"/>
                </a:cubicBezTo>
                <a:cubicBezTo>
                  <a:pt x="6021" y="3030"/>
                  <a:pt x="6021" y="3025"/>
                  <a:pt x="6021" y="3021"/>
                </a:cubicBezTo>
                <a:close/>
                <a:moveTo>
                  <a:pt x="5043" y="1210"/>
                </a:moveTo>
                <a:cubicBezTo>
                  <a:pt x="5042" y="1209"/>
                  <a:pt x="5042" y="1209"/>
                  <a:pt x="5042" y="1209"/>
                </a:cubicBezTo>
                <a:cubicBezTo>
                  <a:pt x="5042" y="1209"/>
                  <a:pt x="5042" y="1209"/>
                  <a:pt x="5043" y="1209"/>
                </a:cubicBezTo>
                <a:cubicBezTo>
                  <a:pt x="5043" y="1210"/>
                  <a:pt x="5043" y="1210"/>
                  <a:pt x="5043" y="1210"/>
                </a:cubicBezTo>
                <a:close/>
                <a:moveTo>
                  <a:pt x="5025" y="1203"/>
                </a:moveTo>
                <a:cubicBezTo>
                  <a:pt x="5030" y="1205"/>
                  <a:pt x="5034" y="1206"/>
                  <a:pt x="5038" y="1208"/>
                </a:cubicBezTo>
                <a:cubicBezTo>
                  <a:pt x="5033" y="1207"/>
                  <a:pt x="5025" y="1209"/>
                  <a:pt x="5016" y="1211"/>
                </a:cubicBezTo>
                <a:cubicBezTo>
                  <a:pt x="5016" y="1207"/>
                  <a:pt x="5019" y="1204"/>
                  <a:pt x="5025" y="1203"/>
                </a:cubicBezTo>
                <a:close/>
                <a:moveTo>
                  <a:pt x="4360" y="705"/>
                </a:moveTo>
                <a:cubicBezTo>
                  <a:pt x="4359" y="711"/>
                  <a:pt x="4363" y="722"/>
                  <a:pt x="4367" y="733"/>
                </a:cubicBezTo>
                <a:cubicBezTo>
                  <a:pt x="4362" y="719"/>
                  <a:pt x="4362" y="719"/>
                  <a:pt x="4356" y="704"/>
                </a:cubicBezTo>
                <a:cubicBezTo>
                  <a:pt x="4357" y="708"/>
                  <a:pt x="4357" y="711"/>
                  <a:pt x="4358" y="713"/>
                </a:cubicBezTo>
                <a:cubicBezTo>
                  <a:pt x="4358" y="715"/>
                  <a:pt x="4358" y="717"/>
                  <a:pt x="4358" y="718"/>
                </a:cubicBezTo>
                <a:cubicBezTo>
                  <a:pt x="4358" y="720"/>
                  <a:pt x="4357" y="720"/>
                  <a:pt x="4355" y="719"/>
                </a:cubicBezTo>
                <a:cubicBezTo>
                  <a:pt x="4353" y="718"/>
                  <a:pt x="4349" y="715"/>
                  <a:pt x="4351" y="723"/>
                </a:cubicBezTo>
                <a:cubicBezTo>
                  <a:pt x="4346" y="711"/>
                  <a:pt x="4345" y="709"/>
                  <a:pt x="4342" y="701"/>
                </a:cubicBezTo>
                <a:cubicBezTo>
                  <a:pt x="4348" y="701"/>
                  <a:pt x="4353" y="702"/>
                  <a:pt x="4360" y="705"/>
                </a:cubicBezTo>
                <a:close/>
                <a:moveTo>
                  <a:pt x="4341" y="710"/>
                </a:moveTo>
                <a:cubicBezTo>
                  <a:pt x="4339" y="706"/>
                  <a:pt x="4338" y="703"/>
                  <a:pt x="4338" y="701"/>
                </a:cubicBezTo>
                <a:cubicBezTo>
                  <a:pt x="4339" y="701"/>
                  <a:pt x="4340" y="701"/>
                  <a:pt x="4341" y="701"/>
                </a:cubicBezTo>
                <a:cubicBezTo>
                  <a:pt x="4342" y="704"/>
                  <a:pt x="4343" y="706"/>
                  <a:pt x="4343" y="707"/>
                </a:cubicBezTo>
                <a:cubicBezTo>
                  <a:pt x="4343" y="708"/>
                  <a:pt x="4342" y="708"/>
                  <a:pt x="4341" y="707"/>
                </a:cubicBezTo>
                <a:cubicBezTo>
                  <a:pt x="4340" y="706"/>
                  <a:pt x="4339" y="702"/>
                  <a:pt x="4341" y="71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grpSp>
        <p:nvGrpSpPr>
          <p:cNvPr id="25" name="Group 24">
            <a:extLst>
              <a:ext uri="{FF2B5EF4-FFF2-40B4-BE49-F238E27FC236}">
                <a16:creationId xmlns:a16="http://schemas.microsoft.com/office/drawing/2014/main" id="{CEF176CA-1919-4795-866A-87587965011A}"/>
              </a:ext>
            </a:extLst>
          </p:cNvPr>
          <p:cNvGrpSpPr/>
          <p:nvPr/>
        </p:nvGrpSpPr>
        <p:grpSpPr>
          <a:xfrm>
            <a:off x="5812590" y="-1635643"/>
            <a:ext cx="9740418" cy="7837604"/>
            <a:chOff x="-9501750" y="-7549793"/>
            <a:chExt cx="9736217" cy="9933940"/>
          </a:xfrm>
        </p:grpSpPr>
        <p:pic>
          <p:nvPicPr>
            <p:cNvPr id="26" name="图片 29">
              <a:extLst>
                <a:ext uri="{FF2B5EF4-FFF2-40B4-BE49-F238E27FC236}">
                  <a16:creationId xmlns:a16="http://schemas.microsoft.com/office/drawing/2014/main" id="{4B615015-975D-497B-9D96-9C1CEE2F71FC}"/>
                </a:ext>
              </a:extLst>
            </p:cNvPr>
            <p:cNvPicPr>
              <a:picLocks noChangeAspect="1"/>
            </p:cNvPicPr>
            <p:nvPr/>
          </p:nvPicPr>
          <p:blipFill>
            <a:blip r:embed="rId2"/>
            <a:stretch>
              <a:fillRect/>
            </a:stretch>
          </p:blipFill>
          <p:spPr>
            <a:xfrm>
              <a:off x="-9288310" y="-4473791"/>
              <a:ext cx="9522777" cy="5145470"/>
            </a:xfrm>
            <a:prstGeom prst="rect">
              <a:avLst/>
            </a:prstGeom>
          </p:spPr>
        </p:pic>
        <p:pic>
          <p:nvPicPr>
            <p:cNvPr id="27" name="图片 29">
              <a:extLst>
                <a:ext uri="{FF2B5EF4-FFF2-40B4-BE49-F238E27FC236}">
                  <a16:creationId xmlns:a16="http://schemas.microsoft.com/office/drawing/2014/main" id="{D1F91D1E-F342-4429-B436-1764977D97A9}"/>
                </a:ext>
              </a:extLst>
            </p:cNvPr>
            <p:cNvPicPr>
              <a:picLocks noChangeAspect="1"/>
            </p:cNvPicPr>
            <p:nvPr/>
          </p:nvPicPr>
          <p:blipFill>
            <a:blip r:embed="rId2"/>
            <a:stretch>
              <a:fillRect/>
            </a:stretch>
          </p:blipFill>
          <p:spPr>
            <a:xfrm rot="14045462">
              <a:off x="-11690403" y="-4949977"/>
              <a:ext cx="9522777" cy="5145471"/>
            </a:xfrm>
            <a:prstGeom prst="rect">
              <a:avLst/>
            </a:prstGeom>
          </p:spPr>
        </p:pic>
        <p:pic>
          <p:nvPicPr>
            <p:cNvPr id="28" name="图片 29">
              <a:extLst>
                <a:ext uri="{FF2B5EF4-FFF2-40B4-BE49-F238E27FC236}">
                  <a16:creationId xmlns:a16="http://schemas.microsoft.com/office/drawing/2014/main" id="{7A08C8E6-7426-4424-A455-EA78F7967677}"/>
                </a:ext>
              </a:extLst>
            </p:cNvPr>
            <p:cNvPicPr>
              <a:picLocks noChangeAspect="1"/>
            </p:cNvPicPr>
            <p:nvPr/>
          </p:nvPicPr>
          <p:blipFill>
            <a:blip r:embed="rId2"/>
            <a:stretch>
              <a:fillRect/>
            </a:stretch>
          </p:blipFill>
          <p:spPr>
            <a:xfrm rot="7224693">
              <a:off x="-7272010" y="-5361139"/>
              <a:ext cx="9522777" cy="5145470"/>
            </a:xfrm>
            <a:prstGeom prst="rect">
              <a:avLst/>
            </a:prstGeom>
          </p:spPr>
        </p:pic>
      </p:grpSp>
      <p:pic>
        <p:nvPicPr>
          <p:cNvPr id="24" name="Picture 23">
            <a:extLst>
              <a:ext uri="{FF2B5EF4-FFF2-40B4-BE49-F238E27FC236}">
                <a16:creationId xmlns:a16="http://schemas.microsoft.com/office/drawing/2014/main" id="{35059560-8668-4D8A-83BC-AEE1BA096523}"/>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0" b="100000" l="0" r="100000">
                        <a14:foregroundMark x1="49302" y1="72025" x2="16860" y2="75365"/>
                        <a14:foregroundMark x1="33256" y1="19415" x2="26744" y2="18163"/>
                        <a14:foregroundMark x1="10465" y1="73695" x2="5814" y2="76931"/>
                        <a14:foregroundMark x1="39419" y1="78810" x2="67907" y2="77557"/>
                      </a14:backgroundRemoval>
                    </a14:imgEffect>
                  </a14:imgLayer>
                </a14:imgProps>
              </a:ext>
              <a:ext uri="{28A0092B-C50C-407E-A947-70E740481C1C}">
                <a14:useLocalDpi xmlns:a14="http://schemas.microsoft.com/office/drawing/2010/main" val="0"/>
              </a:ext>
            </a:extLst>
          </a:blip>
          <a:stretch>
            <a:fillRect/>
          </a:stretch>
        </p:blipFill>
        <p:spPr>
          <a:xfrm>
            <a:off x="3757005" y="2401567"/>
            <a:ext cx="4538234" cy="5055381"/>
          </a:xfrm>
          <a:prstGeom prst="rect">
            <a:avLst/>
          </a:prstGeom>
        </p:spPr>
      </p:pic>
      <p:sp>
        <p:nvSpPr>
          <p:cNvPr id="2" name="Rectangle 1">
            <a:extLst>
              <a:ext uri="{FF2B5EF4-FFF2-40B4-BE49-F238E27FC236}">
                <a16:creationId xmlns:a16="http://schemas.microsoft.com/office/drawing/2014/main" id="{F3B7125A-407B-4FE2-8FDF-40C36EC74949}"/>
              </a:ext>
            </a:extLst>
          </p:cNvPr>
          <p:cNvSpPr/>
          <p:nvPr/>
        </p:nvSpPr>
        <p:spPr>
          <a:xfrm>
            <a:off x="367765" y="2060718"/>
            <a:ext cx="11264226" cy="800219"/>
          </a:xfrm>
          <a:prstGeom prst="rect">
            <a:avLst/>
          </a:prstGeom>
          <a:noFill/>
        </p:spPr>
        <p:txBody>
          <a:bodyPr wrap="square" lIns="60960" tIns="30480" rIns="60960" bIns="30480">
            <a:spAutoFit/>
          </a:bodyPr>
          <a:lstStyle/>
          <a:p>
            <a:pPr algn="ctr" defTabSz="609630">
              <a:defRPr/>
            </a:pPr>
            <a:r>
              <a:rPr lang="en-US" sz="4800" b="1">
                <a:ln w="0"/>
                <a:solidFill>
                  <a:prstClr val="black"/>
                </a:solidFill>
                <a:latin typeface="#9Slide03 Arima Madurai Black" panose="00000A00000000000000" pitchFamily="2" charset="0"/>
                <a:cs typeface="#9Slide03 Arima Madurai Black" panose="00000A00000000000000" pitchFamily="2" charset="0"/>
              </a:rPr>
              <a:t>Đoàn thuyền ra khơi đánh cá vào lúc....</a:t>
            </a:r>
            <a:endParaRPr lang="vi-VN" sz="4800" b="1">
              <a:ln w="0"/>
              <a:solidFill>
                <a:prstClr val="black"/>
              </a:solidFill>
              <a:latin typeface="#9Slide03 Arima Madurai Black" panose="00000A00000000000000" pitchFamily="2" charset="0"/>
              <a:cs typeface="#9Slide03 Arima Madurai Black" panose="00000A00000000000000" pitchFamily="2" charset="0"/>
            </a:endParaRPr>
          </a:p>
        </p:txBody>
      </p:sp>
      <p:sp>
        <p:nvSpPr>
          <p:cNvPr id="4" name="Rectangle: Rounded Corners 3">
            <a:extLst>
              <a:ext uri="{FF2B5EF4-FFF2-40B4-BE49-F238E27FC236}">
                <a16:creationId xmlns:a16="http://schemas.microsoft.com/office/drawing/2014/main" id="{98D73652-79D1-4145-9495-A1BE4758CA21}"/>
              </a:ext>
            </a:extLst>
          </p:cNvPr>
          <p:cNvSpPr/>
          <p:nvPr/>
        </p:nvSpPr>
        <p:spPr>
          <a:xfrm>
            <a:off x="767400" y="4573059"/>
            <a:ext cx="4349783" cy="1260694"/>
          </a:xfrm>
          <a:prstGeom prst="roundRect">
            <a:avLst/>
          </a:prstGeom>
          <a:solidFill>
            <a:schemeClr val="accent2">
              <a:lumMod val="60000"/>
              <a:lumOff val="40000"/>
              <a:alpha val="65000"/>
            </a:schemeClr>
          </a:solidFill>
          <a:ln w="19050">
            <a:solidFill>
              <a:schemeClr val="accent6">
                <a:lumMod val="50000"/>
              </a:schemeClr>
            </a:solidFill>
            <a:prstDash val="dash"/>
            <a:extLst>
              <a:ext uri="{C807C97D-BFC1-408E-A445-0C87EB9F89A2}">
                <ask:lineSketchStyleProps xmlns:ask="http://schemas.microsoft.com/office/drawing/2018/sketchyshapes" xmlns="" sd="3413492038">
                  <a:custGeom>
                    <a:avLst/>
                    <a:gdLst>
                      <a:gd name="connsiteX0" fmla="*/ 0 w 4349783"/>
                      <a:gd name="connsiteY0" fmla="*/ 210120 h 1260694"/>
                      <a:gd name="connsiteX1" fmla="*/ 210120 w 4349783"/>
                      <a:gd name="connsiteY1" fmla="*/ 0 h 1260694"/>
                      <a:gd name="connsiteX2" fmla="*/ 825748 w 4349783"/>
                      <a:gd name="connsiteY2" fmla="*/ 0 h 1260694"/>
                      <a:gd name="connsiteX3" fmla="*/ 1519968 w 4349783"/>
                      <a:gd name="connsiteY3" fmla="*/ 0 h 1260694"/>
                      <a:gd name="connsiteX4" fmla="*/ 2057005 w 4349783"/>
                      <a:gd name="connsiteY4" fmla="*/ 0 h 1260694"/>
                      <a:gd name="connsiteX5" fmla="*/ 2633338 w 4349783"/>
                      <a:gd name="connsiteY5" fmla="*/ 0 h 1260694"/>
                      <a:gd name="connsiteX6" fmla="*/ 3327557 w 4349783"/>
                      <a:gd name="connsiteY6" fmla="*/ 0 h 1260694"/>
                      <a:gd name="connsiteX7" fmla="*/ 4139663 w 4349783"/>
                      <a:gd name="connsiteY7" fmla="*/ 0 h 1260694"/>
                      <a:gd name="connsiteX8" fmla="*/ 4349783 w 4349783"/>
                      <a:gd name="connsiteY8" fmla="*/ 210120 h 1260694"/>
                      <a:gd name="connsiteX9" fmla="*/ 4349783 w 4349783"/>
                      <a:gd name="connsiteY9" fmla="*/ 605133 h 1260694"/>
                      <a:gd name="connsiteX10" fmla="*/ 4349783 w 4349783"/>
                      <a:gd name="connsiteY10" fmla="*/ 1050574 h 1260694"/>
                      <a:gd name="connsiteX11" fmla="*/ 4139663 w 4349783"/>
                      <a:gd name="connsiteY11" fmla="*/ 1260694 h 1260694"/>
                      <a:gd name="connsiteX12" fmla="*/ 3445444 w 4349783"/>
                      <a:gd name="connsiteY12" fmla="*/ 1260694 h 1260694"/>
                      <a:gd name="connsiteX13" fmla="*/ 2829815 w 4349783"/>
                      <a:gd name="connsiteY13" fmla="*/ 1260694 h 1260694"/>
                      <a:gd name="connsiteX14" fmla="*/ 2096301 w 4349783"/>
                      <a:gd name="connsiteY14" fmla="*/ 1260694 h 1260694"/>
                      <a:gd name="connsiteX15" fmla="*/ 1402081 w 4349783"/>
                      <a:gd name="connsiteY15" fmla="*/ 1260694 h 1260694"/>
                      <a:gd name="connsiteX16" fmla="*/ 210120 w 4349783"/>
                      <a:gd name="connsiteY16" fmla="*/ 1260694 h 1260694"/>
                      <a:gd name="connsiteX17" fmla="*/ 0 w 4349783"/>
                      <a:gd name="connsiteY17" fmla="*/ 1050574 h 1260694"/>
                      <a:gd name="connsiteX18" fmla="*/ 0 w 4349783"/>
                      <a:gd name="connsiteY18" fmla="*/ 655561 h 1260694"/>
                      <a:gd name="connsiteX19" fmla="*/ 0 w 4349783"/>
                      <a:gd name="connsiteY19" fmla="*/ 210120 h 1260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349783" h="1260694" fill="none" extrusionOk="0">
                        <a:moveTo>
                          <a:pt x="0" y="210120"/>
                        </a:moveTo>
                        <a:cubicBezTo>
                          <a:pt x="-20230" y="75041"/>
                          <a:pt x="90427" y="3667"/>
                          <a:pt x="210120" y="0"/>
                        </a:cubicBezTo>
                        <a:cubicBezTo>
                          <a:pt x="341540" y="17682"/>
                          <a:pt x="622056" y="-5275"/>
                          <a:pt x="825748" y="0"/>
                        </a:cubicBezTo>
                        <a:cubicBezTo>
                          <a:pt x="1029440" y="5275"/>
                          <a:pt x="1294981" y="6772"/>
                          <a:pt x="1519968" y="0"/>
                        </a:cubicBezTo>
                        <a:cubicBezTo>
                          <a:pt x="1744955" y="-6772"/>
                          <a:pt x="1938568" y="8889"/>
                          <a:pt x="2057005" y="0"/>
                        </a:cubicBezTo>
                        <a:cubicBezTo>
                          <a:pt x="2175442" y="-8889"/>
                          <a:pt x="2483442" y="-6723"/>
                          <a:pt x="2633338" y="0"/>
                        </a:cubicBezTo>
                        <a:cubicBezTo>
                          <a:pt x="2783234" y="6723"/>
                          <a:pt x="3167899" y="19045"/>
                          <a:pt x="3327557" y="0"/>
                        </a:cubicBezTo>
                        <a:cubicBezTo>
                          <a:pt x="3487215" y="-19045"/>
                          <a:pt x="3862107" y="36940"/>
                          <a:pt x="4139663" y="0"/>
                        </a:cubicBezTo>
                        <a:cubicBezTo>
                          <a:pt x="4245040" y="11860"/>
                          <a:pt x="4356785" y="87321"/>
                          <a:pt x="4349783" y="210120"/>
                        </a:cubicBezTo>
                        <a:cubicBezTo>
                          <a:pt x="4365413" y="407143"/>
                          <a:pt x="4360133" y="422304"/>
                          <a:pt x="4349783" y="605133"/>
                        </a:cubicBezTo>
                        <a:cubicBezTo>
                          <a:pt x="4339433" y="787962"/>
                          <a:pt x="4338520" y="927351"/>
                          <a:pt x="4349783" y="1050574"/>
                        </a:cubicBezTo>
                        <a:cubicBezTo>
                          <a:pt x="4328954" y="1163784"/>
                          <a:pt x="4274923" y="1273159"/>
                          <a:pt x="4139663" y="1260694"/>
                        </a:cubicBezTo>
                        <a:cubicBezTo>
                          <a:pt x="3940182" y="1259462"/>
                          <a:pt x="3750289" y="1271158"/>
                          <a:pt x="3445444" y="1260694"/>
                        </a:cubicBezTo>
                        <a:cubicBezTo>
                          <a:pt x="3140599" y="1250230"/>
                          <a:pt x="3118322" y="1248749"/>
                          <a:pt x="2829815" y="1260694"/>
                        </a:cubicBezTo>
                        <a:cubicBezTo>
                          <a:pt x="2541308" y="1272639"/>
                          <a:pt x="2384651" y="1239209"/>
                          <a:pt x="2096301" y="1260694"/>
                        </a:cubicBezTo>
                        <a:cubicBezTo>
                          <a:pt x="1807951" y="1282179"/>
                          <a:pt x="1653564" y="1254923"/>
                          <a:pt x="1402081" y="1260694"/>
                        </a:cubicBezTo>
                        <a:cubicBezTo>
                          <a:pt x="1150598" y="1266465"/>
                          <a:pt x="559039" y="1201618"/>
                          <a:pt x="210120" y="1260694"/>
                        </a:cubicBezTo>
                        <a:cubicBezTo>
                          <a:pt x="76373" y="1257452"/>
                          <a:pt x="-23393" y="1178292"/>
                          <a:pt x="0" y="1050574"/>
                        </a:cubicBezTo>
                        <a:cubicBezTo>
                          <a:pt x="10102" y="944104"/>
                          <a:pt x="11078" y="816716"/>
                          <a:pt x="0" y="655561"/>
                        </a:cubicBezTo>
                        <a:cubicBezTo>
                          <a:pt x="-11078" y="494406"/>
                          <a:pt x="18398" y="321434"/>
                          <a:pt x="0" y="210120"/>
                        </a:cubicBezTo>
                        <a:close/>
                      </a:path>
                      <a:path w="4349783" h="1260694" stroke="0" extrusionOk="0">
                        <a:moveTo>
                          <a:pt x="0" y="210120"/>
                        </a:moveTo>
                        <a:cubicBezTo>
                          <a:pt x="-5178" y="92562"/>
                          <a:pt x="92118" y="12415"/>
                          <a:pt x="210120" y="0"/>
                        </a:cubicBezTo>
                        <a:cubicBezTo>
                          <a:pt x="427894" y="-13911"/>
                          <a:pt x="687046" y="-6338"/>
                          <a:pt x="825748" y="0"/>
                        </a:cubicBezTo>
                        <a:cubicBezTo>
                          <a:pt x="964450" y="6338"/>
                          <a:pt x="1336122" y="-6956"/>
                          <a:pt x="1480672" y="0"/>
                        </a:cubicBezTo>
                        <a:cubicBezTo>
                          <a:pt x="1625222" y="6956"/>
                          <a:pt x="1829991" y="23855"/>
                          <a:pt x="2057005" y="0"/>
                        </a:cubicBezTo>
                        <a:cubicBezTo>
                          <a:pt x="2284019" y="-23855"/>
                          <a:pt x="2460413" y="-26086"/>
                          <a:pt x="2751224" y="0"/>
                        </a:cubicBezTo>
                        <a:cubicBezTo>
                          <a:pt x="3042035" y="26086"/>
                          <a:pt x="3201252" y="-4485"/>
                          <a:pt x="3327557" y="0"/>
                        </a:cubicBezTo>
                        <a:cubicBezTo>
                          <a:pt x="3453862" y="4485"/>
                          <a:pt x="3918213" y="32381"/>
                          <a:pt x="4139663" y="0"/>
                        </a:cubicBezTo>
                        <a:cubicBezTo>
                          <a:pt x="4232368" y="-2634"/>
                          <a:pt x="4356227" y="102043"/>
                          <a:pt x="4349783" y="210120"/>
                        </a:cubicBezTo>
                        <a:cubicBezTo>
                          <a:pt x="4348111" y="335045"/>
                          <a:pt x="4359009" y="469041"/>
                          <a:pt x="4349783" y="613538"/>
                        </a:cubicBezTo>
                        <a:cubicBezTo>
                          <a:pt x="4340557" y="758035"/>
                          <a:pt x="4340639" y="919509"/>
                          <a:pt x="4349783" y="1050574"/>
                        </a:cubicBezTo>
                        <a:cubicBezTo>
                          <a:pt x="4377235" y="1158872"/>
                          <a:pt x="4243482" y="1264164"/>
                          <a:pt x="4139663" y="1260694"/>
                        </a:cubicBezTo>
                        <a:cubicBezTo>
                          <a:pt x="3870077" y="1277416"/>
                          <a:pt x="3792439" y="1287936"/>
                          <a:pt x="3445444" y="1260694"/>
                        </a:cubicBezTo>
                        <a:cubicBezTo>
                          <a:pt x="3098449" y="1233452"/>
                          <a:pt x="3102716" y="1266105"/>
                          <a:pt x="2829815" y="1260694"/>
                        </a:cubicBezTo>
                        <a:cubicBezTo>
                          <a:pt x="2556914" y="1255283"/>
                          <a:pt x="2502865" y="1255173"/>
                          <a:pt x="2214187" y="1260694"/>
                        </a:cubicBezTo>
                        <a:cubicBezTo>
                          <a:pt x="1925509" y="1266215"/>
                          <a:pt x="1834913" y="1283589"/>
                          <a:pt x="1598559" y="1260694"/>
                        </a:cubicBezTo>
                        <a:cubicBezTo>
                          <a:pt x="1362205" y="1237799"/>
                          <a:pt x="1094475" y="1258708"/>
                          <a:pt x="943635" y="1260694"/>
                        </a:cubicBezTo>
                        <a:cubicBezTo>
                          <a:pt x="792795" y="1262680"/>
                          <a:pt x="411792" y="1282960"/>
                          <a:pt x="210120" y="1260694"/>
                        </a:cubicBezTo>
                        <a:cubicBezTo>
                          <a:pt x="70786" y="1264677"/>
                          <a:pt x="12348" y="1162206"/>
                          <a:pt x="0" y="1050574"/>
                        </a:cubicBezTo>
                        <a:cubicBezTo>
                          <a:pt x="-20448" y="838047"/>
                          <a:pt x="2498" y="719623"/>
                          <a:pt x="0" y="621942"/>
                        </a:cubicBezTo>
                        <a:cubicBezTo>
                          <a:pt x="-2498" y="524261"/>
                          <a:pt x="12491" y="391108"/>
                          <a:pt x="0" y="210120"/>
                        </a:cubicBezTo>
                        <a:close/>
                      </a:path>
                    </a:pathLst>
                  </a:custGeom>
                  <ask:type>
                    <ask:lineSketchNone/>
                  </ask:type>
                </ask:lineSketchStyleProps>
              </a:ext>
            </a:extLst>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609630">
              <a:defRPr/>
            </a:pPr>
            <a:r>
              <a:rPr lang="en-US" sz="4800" b="1">
                <a:solidFill>
                  <a:prstClr val="black"/>
                </a:solidFill>
                <a:latin typeface="#9Slide03 Arima Madurai Black" panose="00000A00000000000000" pitchFamily="2" charset="0"/>
                <a:cs typeface="#9Slide03 Arima Madurai Black" panose="00000A00000000000000" pitchFamily="2" charset="0"/>
              </a:rPr>
              <a:t>Bình minh</a:t>
            </a:r>
          </a:p>
        </p:txBody>
      </p:sp>
      <p:sp>
        <p:nvSpPr>
          <p:cNvPr id="7" name="Rectangle: Rounded Corners 6">
            <a:extLst>
              <a:ext uri="{FF2B5EF4-FFF2-40B4-BE49-F238E27FC236}">
                <a16:creationId xmlns:a16="http://schemas.microsoft.com/office/drawing/2014/main" id="{CD6F9F97-1F79-4799-8007-8A0940239076}"/>
              </a:ext>
            </a:extLst>
          </p:cNvPr>
          <p:cNvSpPr/>
          <p:nvPr/>
        </p:nvSpPr>
        <p:spPr>
          <a:xfrm>
            <a:off x="6093533" y="5131982"/>
            <a:ext cx="4392798" cy="1260694"/>
          </a:xfrm>
          <a:prstGeom prst="roundRect">
            <a:avLst/>
          </a:prstGeom>
          <a:solidFill>
            <a:schemeClr val="accent2">
              <a:lumMod val="60000"/>
              <a:lumOff val="40000"/>
              <a:alpha val="65000"/>
            </a:schemeClr>
          </a:solidFill>
          <a:ln w="19050">
            <a:solidFill>
              <a:schemeClr val="accent6">
                <a:lumMod val="50000"/>
              </a:schemeClr>
            </a:solidFill>
            <a:prstDash val="dash"/>
            <a:extLst>
              <a:ext uri="{C807C97D-BFC1-408E-A445-0C87EB9F89A2}">
                <ask:lineSketchStyleProps xmlns:ask="http://schemas.microsoft.com/office/drawing/2018/sketchyshapes" xmlns="" sd="3413492038">
                  <a:custGeom>
                    <a:avLst/>
                    <a:gdLst>
                      <a:gd name="connsiteX0" fmla="*/ 0 w 4392798"/>
                      <a:gd name="connsiteY0" fmla="*/ 210120 h 1260694"/>
                      <a:gd name="connsiteX1" fmla="*/ 210120 w 4392798"/>
                      <a:gd name="connsiteY1" fmla="*/ 0 h 1260694"/>
                      <a:gd name="connsiteX2" fmla="*/ 832487 w 4392798"/>
                      <a:gd name="connsiteY2" fmla="*/ 0 h 1260694"/>
                      <a:gd name="connsiteX3" fmla="*/ 1534306 w 4392798"/>
                      <a:gd name="connsiteY3" fmla="*/ 0 h 1260694"/>
                      <a:gd name="connsiteX4" fmla="*/ 2077222 w 4392798"/>
                      <a:gd name="connsiteY4" fmla="*/ 0 h 1260694"/>
                      <a:gd name="connsiteX5" fmla="*/ 2659864 w 4392798"/>
                      <a:gd name="connsiteY5" fmla="*/ 0 h 1260694"/>
                      <a:gd name="connsiteX6" fmla="*/ 3361683 w 4392798"/>
                      <a:gd name="connsiteY6" fmla="*/ 0 h 1260694"/>
                      <a:gd name="connsiteX7" fmla="*/ 4182678 w 4392798"/>
                      <a:gd name="connsiteY7" fmla="*/ 0 h 1260694"/>
                      <a:gd name="connsiteX8" fmla="*/ 4392798 w 4392798"/>
                      <a:gd name="connsiteY8" fmla="*/ 210120 h 1260694"/>
                      <a:gd name="connsiteX9" fmla="*/ 4392798 w 4392798"/>
                      <a:gd name="connsiteY9" fmla="*/ 605133 h 1260694"/>
                      <a:gd name="connsiteX10" fmla="*/ 4392798 w 4392798"/>
                      <a:gd name="connsiteY10" fmla="*/ 1050574 h 1260694"/>
                      <a:gd name="connsiteX11" fmla="*/ 4182678 w 4392798"/>
                      <a:gd name="connsiteY11" fmla="*/ 1260694 h 1260694"/>
                      <a:gd name="connsiteX12" fmla="*/ 3480859 w 4392798"/>
                      <a:gd name="connsiteY12" fmla="*/ 1260694 h 1260694"/>
                      <a:gd name="connsiteX13" fmla="*/ 2858492 w 4392798"/>
                      <a:gd name="connsiteY13" fmla="*/ 1260694 h 1260694"/>
                      <a:gd name="connsiteX14" fmla="*/ 2116948 w 4392798"/>
                      <a:gd name="connsiteY14" fmla="*/ 1260694 h 1260694"/>
                      <a:gd name="connsiteX15" fmla="*/ 1415129 w 4392798"/>
                      <a:gd name="connsiteY15" fmla="*/ 1260694 h 1260694"/>
                      <a:gd name="connsiteX16" fmla="*/ 210120 w 4392798"/>
                      <a:gd name="connsiteY16" fmla="*/ 1260694 h 1260694"/>
                      <a:gd name="connsiteX17" fmla="*/ 0 w 4392798"/>
                      <a:gd name="connsiteY17" fmla="*/ 1050574 h 1260694"/>
                      <a:gd name="connsiteX18" fmla="*/ 0 w 4392798"/>
                      <a:gd name="connsiteY18" fmla="*/ 655561 h 1260694"/>
                      <a:gd name="connsiteX19" fmla="*/ 0 w 4392798"/>
                      <a:gd name="connsiteY19" fmla="*/ 210120 h 1260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392798" h="1260694" fill="none" extrusionOk="0">
                        <a:moveTo>
                          <a:pt x="0" y="210120"/>
                        </a:moveTo>
                        <a:cubicBezTo>
                          <a:pt x="-20230" y="75041"/>
                          <a:pt x="90427" y="3667"/>
                          <a:pt x="210120" y="0"/>
                        </a:cubicBezTo>
                        <a:cubicBezTo>
                          <a:pt x="368842" y="-22426"/>
                          <a:pt x="669057" y="592"/>
                          <a:pt x="832487" y="0"/>
                        </a:cubicBezTo>
                        <a:cubicBezTo>
                          <a:pt x="995917" y="-592"/>
                          <a:pt x="1290563" y="3907"/>
                          <a:pt x="1534306" y="0"/>
                        </a:cubicBezTo>
                        <a:cubicBezTo>
                          <a:pt x="1778049" y="-3907"/>
                          <a:pt x="1832389" y="-5247"/>
                          <a:pt x="2077222" y="0"/>
                        </a:cubicBezTo>
                        <a:cubicBezTo>
                          <a:pt x="2322055" y="5247"/>
                          <a:pt x="2428912" y="-16879"/>
                          <a:pt x="2659864" y="0"/>
                        </a:cubicBezTo>
                        <a:cubicBezTo>
                          <a:pt x="2890816" y="16879"/>
                          <a:pt x="3058787" y="-9691"/>
                          <a:pt x="3361683" y="0"/>
                        </a:cubicBezTo>
                        <a:cubicBezTo>
                          <a:pt x="3664579" y="9691"/>
                          <a:pt x="3936035" y="8475"/>
                          <a:pt x="4182678" y="0"/>
                        </a:cubicBezTo>
                        <a:cubicBezTo>
                          <a:pt x="4288055" y="11860"/>
                          <a:pt x="4399800" y="87321"/>
                          <a:pt x="4392798" y="210120"/>
                        </a:cubicBezTo>
                        <a:cubicBezTo>
                          <a:pt x="4408428" y="407143"/>
                          <a:pt x="4403148" y="422304"/>
                          <a:pt x="4392798" y="605133"/>
                        </a:cubicBezTo>
                        <a:cubicBezTo>
                          <a:pt x="4382448" y="787962"/>
                          <a:pt x="4381535" y="927351"/>
                          <a:pt x="4392798" y="1050574"/>
                        </a:cubicBezTo>
                        <a:cubicBezTo>
                          <a:pt x="4371969" y="1163784"/>
                          <a:pt x="4317938" y="1273159"/>
                          <a:pt x="4182678" y="1260694"/>
                        </a:cubicBezTo>
                        <a:cubicBezTo>
                          <a:pt x="3977526" y="1284120"/>
                          <a:pt x="3724033" y="1276388"/>
                          <a:pt x="3480859" y="1260694"/>
                        </a:cubicBezTo>
                        <a:cubicBezTo>
                          <a:pt x="3237685" y="1245000"/>
                          <a:pt x="3065037" y="1239596"/>
                          <a:pt x="2858492" y="1260694"/>
                        </a:cubicBezTo>
                        <a:cubicBezTo>
                          <a:pt x="2651947" y="1281792"/>
                          <a:pt x="2269769" y="1297178"/>
                          <a:pt x="2116948" y="1260694"/>
                        </a:cubicBezTo>
                        <a:cubicBezTo>
                          <a:pt x="1964127" y="1224210"/>
                          <a:pt x="1615513" y="1273627"/>
                          <a:pt x="1415129" y="1260694"/>
                        </a:cubicBezTo>
                        <a:cubicBezTo>
                          <a:pt x="1214745" y="1247761"/>
                          <a:pt x="453247" y="1292779"/>
                          <a:pt x="210120" y="1260694"/>
                        </a:cubicBezTo>
                        <a:cubicBezTo>
                          <a:pt x="76373" y="1257452"/>
                          <a:pt x="-23393" y="1178292"/>
                          <a:pt x="0" y="1050574"/>
                        </a:cubicBezTo>
                        <a:cubicBezTo>
                          <a:pt x="10102" y="944104"/>
                          <a:pt x="11078" y="816716"/>
                          <a:pt x="0" y="655561"/>
                        </a:cubicBezTo>
                        <a:cubicBezTo>
                          <a:pt x="-11078" y="494406"/>
                          <a:pt x="18398" y="321434"/>
                          <a:pt x="0" y="210120"/>
                        </a:cubicBezTo>
                        <a:close/>
                      </a:path>
                      <a:path w="4392798" h="1260694" stroke="0" extrusionOk="0">
                        <a:moveTo>
                          <a:pt x="0" y="210120"/>
                        </a:moveTo>
                        <a:cubicBezTo>
                          <a:pt x="-5178" y="92562"/>
                          <a:pt x="92118" y="12415"/>
                          <a:pt x="210120" y="0"/>
                        </a:cubicBezTo>
                        <a:cubicBezTo>
                          <a:pt x="352986" y="-14578"/>
                          <a:pt x="616142" y="4825"/>
                          <a:pt x="832487" y="0"/>
                        </a:cubicBezTo>
                        <a:cubicBezTo>
                          <a:pt x="1048832" y="-4825"/>
                          <a:pt x="1317074" y="-7848"/>
                          <a:pt x="1494580" y="0"/>
                        </a:cubicBezTo>
                        <a:cubicBezTo>
                          <a:pt x="1672086" y="7848"/>
                          <a:pt x="1863911" y="-17872"/>
                          <a:pt x="2077222" y="0"/>
                        </a:cubicBezTo>
                        <a:cubicBezTo>
                          <a:pt x="2290533" y="17872"/>
                          <a:pt x="2477101" y="16431"/>
                          <a:pt x="2779041" y="0"/>
                        </a:cubicBezTo>
                        <a:cubicBezTo>
                          <a:pt x="3080981" y="-16431"/>
                          <a:pt x="3193300" y="19130"/>
                          <a:pt x="3361683" y="0"/>
                        </a:cubicBezTo>
                        <a:cubicBezTo>
                          <a:pt x="3530066" y="-19130"/>
                          <a:pt x="3853755" y="2732"/>
                          <a:pt x="4182678" y="0"/>
                        </a:cubicBezTo>
                        <a:cubicBezTo>
                          <a:pt x="4275383" y="-2634"/>
                          <a:pt x="4399242" y="102043"/>
                          <a:pt x="4392798" y="210120"/>
                        </a:cubicBezTo>
                        <a:cubicBezTo>
                          <a:pt x="4391126" y="335045"/>
                          <a:pt x="4402024" y="469041"/>
                          <a:pt x="4392798" y="613538"/>
                        </a:cubicBezTo>
                        <a:cubicBezTo>
                          <a:pt x="4383572" y="758035"/>
                          <a:pt x="4383654" y="919509"/>
                          <a:pt x="4392798" y="1050574"/>
                        </a:cubicBezTo>
                        <a:cubicBezTo>
                          <a:pt x="4420250" y="1158872"/>
                          <a:pt x="4286497" y="1264164"/>
                          <a:pt x="4182678" y="1260694"/>
                        </a:cubicBezTo>
                        <a:cubicBezTo>
                          <a:pt x="3863154" y="1234673"/>
                          <a:pt x="3638701" y="1240085"/>
                          <a:pt x="3480859" y="1260694"/>
                        </a:cubicBezTo>
                        <a:cubicBezTo>
                          <a:pt x="3323017" y="1281303"/>
                          <a:pt x="3105074" y="1243235"/>
                          <a:pt x="2858492" y="1260694"/>
                        </a:cubicBezTo>
                        <a:cubicBezTo>
                          <a:pt x="2611910" y="1278153"/>
                          <a:pt x="2453804" y="1243743"/>
                          <a:pt x="2236125" y="1260694"/>
                        </a:cubicBezTo>
                        <a:cubicBezTo>
                          <a:pt x="2018446" y="1277645"/>
                          <a:pt x="1882605" y="1255165"/>
                          <a:pt x="1613757" y="1260694"/>
                        </a:cubicBezTo>
                        <a:cubicBezTo>
                          <a:pt x="1344909" y="1266223"/>
                          <a:pt x="1272063" y="1279248"/>
                          <a:pt x="951664" y="1260694"/>
                        </a:cubicBezTo>
                        <a:cubicBezTo>
                          <a:pt x="631265" y="1242140"/>
                          <a:pt x="533087" y="1234626"/>
                          <a:pt x="210120" y="1260694"/>
                        </a:cubicBezTo>
                        <a:cubicBezTo>
                          <a:pt x="70786" y="1264677"/>
                          <a:pt x="12348" y="1162206"/>
                          <a:pt x="0" y="1050574"/>
                        </a:cubicBezTo>
                        <a:cubicBezTo>
                          <a:pt x="-20448" y="838047"/>
                          <a:pt x="2498" y="719623"/>
                          <a:pt x="0" y="621942"/>
                        </a:cubicBezTo>
                        <a:cubicBezTo>
                          <a:pt x="-2498" y="524261"/>
                          <a:pt x="12491" y="391108"/>
                          <a:pt x="0" y="210120"/>
                        </a:cubicBezTo>
                        <a:close/>
                      </a:path>
                    </a:pathLst>
                  </a:custGeom>
                  <ask:type>
                    <ask:lineSketchNone/>
                  </ask:type>
                </ask:lineSketchStyleProps>
              </a:ext>
            </a:extLst>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609630">
              <a:defRPr/>
            </a:pPr>
            <a:r>
              <a:rPr lang="en-US" sz="4800" b="1">
                <a:solidFill>
                  <a:prstClr val="black"/>
                </a:solidFill>
                <a:latin typeface="#9Slide03 Arima Madurai Black" panose="00000A00000000000000" pitchFamily="2" charset="0"/>
                <a:cs typeface="#9Slide03 Arima Madurai Black" panose="00000A00000000000000" pitchFamily="2" charset="0"/>
              </a:rPr>
              <a:t>Hoàng hôn</a:t>
            </a:r>
          </a:p>
        </p:txBody>
      </p:sp>
      <p:pic>
        <p:nvPicPr>
          <p:cNvPr id="29" name="图片 30">
            <a:extLst>
              <a:ext uri="{FF2B5EF4-FFF2-40B4-BE49-F238E27FC236}">
                <a16:creationId xmlns:a16="http://schemas.microsoft.com/office/drawing/2014/main" id="{7BFE94AB-FEAA-4A4C-96CF-1F48DC7B5054}"/>
              </a:ext>
            </a:extLst>
          </p:cNvPr>
          <p:cNvPicPr>
            <a:picLocks noChangeAspect="1"/>
          </p:cNvPicPr>
          <p:nvPr/>
        </p:nvPicPr>
        <p:blipFill>
          <a:blip r:embed="rId5"/>
          <a:stretch>
            <a:fillRect/>
          </a:stretch>
        </p:blipFill>
        <p:spPr>
          <a:xfrm>
            <a:off x="9713390" y="0"/>
            <a:ext cx="1954574" cy="1954574"/>
          </a:xfrm>
          <a:prstGeom prst="rect">
            <a:avLst/>
          </a:prstGeom>
        </p:spPr>
      </p:pic>
    </p:spTree>
    <p:extLst>
      <p:ext uri="{BB962C8B-B14F-4D97-AF65-F5344CB8AC3E}">
        <p14:creationId xmlns:p14="http://schemas.microsoft.com/office/powerpoint/2010/main" val="50012814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xit" presetSubtype="4" fill="hold" grpId="1" nodeType="clickEffect">
                                  <p:stCondLst>
                                    <p:cond delay="0"/>
                                  </p:stCondLst>
                                  <p:childTnLst>
                                    <p:anim calcmode="lin" valueType="num">
                                      <p:cBhvr additive="base">
                                        <p:cTn id="17" dur="500"/>
                                        <p:tgtEl>
                                          <p:spTgt spid="4"/>
                                        </p:tgtEl>
                                        <p:attrNameLst>
                                          <p:attrName>ppt_x</p:attrName>
                                        </p:attrNameLst>
                                      </p:cBhvr>
                                      <p:tavLst>
                                        <p:tav tm="0">
                                          <p:val>
                                            <p:strVal val="ppt_x"/>
                                          </p:val>
                                        </p:tav>
                                        <p:tav tm="100000">
                                          <p:val>
                                            <p:strVal val="ppt_x"/>
                                          </p:val>
                                        </p:tav>
                                      </p:tavLst>
                                    </p:anim>
                                    <p:anim calcmode="lin" valueType="num">
                                      <p:cBhvr additive="base">
                                        <p:cTn id="18" dur="500"/>
                                        <p:tgtEl>
                                          <p:spTgt spid="4"/>
                                        </p:tgtEl>
                                        <p:attrNameLst>
                                          <p:attrName>ppt_y</p:attrName>
                                        </p:attrNameLst>
                                      </p:cBhvr>
                                      <p:tavLst>
                                        <p:tav tm="0">
                                          <p:val>
                                            <p:strVal val="ppt_y"/>
                                          </p:val>
                                        </p:tav>
                                        <p:tav tm="100000">
                                          <p:val>
                                            <p:strVal val="1+ppt_h/2"/>
                                          </p:val>
                                        </p:tav>
                                      </p:tavLst>
                                    </p:anim>
                                    <p:set>
                                      <p:cBhvr>
                                        <p:cTn id="19" dur="1" fill="hold">
                                          <p:stCondLst>
                                            <p:cond delay="499"/>
                                          </p:stCondLst>
                                        </p:cTn>
                                        <p:tgtEl>
                                          <p:spTgt spid="4"/>
                                        </p:tgtEl>
                                        <p:attrNameLst>
                                          <p:attrName>style.visibility</p:attrName>
                                        </p:attrNameLst>
                                      </p:cBhvr>
                                      <p:to>
                                        <p:strVal val="hidden"/>
                                      </p:to>
                                    </p:set>
                                  </p:childTnLst>
                                </p:cTn>
                              </p:par>
                            </p:childTnLst>
                          </p:cTn>
                        </p:par>
                        <p:par>
                          <p:cTn id="20" fill="hold">
                            <p:stCondLst>
                              <p:cond delay="500"/>
                            </p:stCondLst>
                            <p:childTnLst>
                              <p:par>
                                <p:cTn id="21" presetID="32" presetClass="emph" presetSubtype="0" fill="hold" grpId="1" nodeType="afterEffect">
                                  <p:stCondLst>
                                    <p:cond delay="0"/>
                                  </p:stCondLst>
                                  <p:childTnLst>
                                    <p:animRot by="120000">
                                      <p:cBhvr>
                                        <p:cTn id="22" dur="100" fill="hold">
                                          <p:stCondLst>
                                            <p:cond delay="0"/>
                                          </p:stCondLst>
                                        </p:cTn>
                                        <p:tgtEl>
                                          <p:spTgt spid="7"/>
                                        </p:tgtEl>
                                        <p:attrNameLst>
                                          <p:attrName>r</p:attrName>
                                        </p:attrNameLst>
                                      </p:cBhvr>
                                    </p:animRot>
                                    <p:animRot by="-240000">
                                      <p:cBhvr>
                                        <p:cTn id="23" dur="200" fill="hold">
                                          <p:stCondLst>
                                            <p:cond delay="200"/>
                                          </p:stCondLst>
                                        </p:cTn>
                                        <p:tgtEl>
                                          <p:spTgt spid="7"/>
                                        </p:tgtEl>
                                        <p:attrNameLst>
                                          <p:attrName>r</p:attrName>
                                        </p:attrNameLst>
                                      </p:cBhvr>
                                    </p:animRot>
                                    <p:animRot by="240000">
                                      <p:cBhvr>
                                        <p:cTn id="24" dur="200" fill="hold">
                                          <p:stCondLst>
                                            <p:cond delay="400"/>
                                          </p:stCondLst>
                                        </p:cTn>
                                        <p:tgtEl>
                                          <p:spTgt spid="7"/>
                                        </p:tgtEl>
                                        <p:attrNameLst>
                                          <p:attrName>r</p:attrName>
                                        </p:attrNameLst>
                                      </p:cBhvr>
                                    </p:animRot>
                                    <p:animRot by="-240000">
                                      <p:cBhvr>
                                        <p:cTn id="25" dur="200" fill="hold">
                                          <p:stCondLst>
                                            <p:cond delay="600"/>
                                          </p:stCondLst>
                                        </p:cTn>
                                        <p:tgtEl>
                                          <p:spTgt spid="7"/>
                                        </p:tgtEl>
                                        <p:attrNameLst>
                                          <p:attrName>r</p:attrName>
                                        </p:attrNameLst>
                                      </p:cBhvr>
                                    </p:animRot>
                                    <p:animRot by="120000">
                                      <p:cBhvr>
                                        <p:cTn id="26" dur="200" fill="hold">
                                          <p:stCondLst>
                                            <p:cond delay="80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4" grpId="1" animBg="1"/>
      <p:bldP spid="7" grpId="0" animBg="1"/>
      <p:bldP spid="7"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4087F7DF-2208-47D3-B80E-041C217657EC}"/>
              </a:ext>
            </a:extLst>
          </p:cNvPr>
          <p:cNvGrpSpPr/>
          <p:nvPr/>
        </p:nvGrpSpPr>
        <p:grpSpPr>
          <a:xfrm>
            <a:off x="5080446" y="-2230355"/>
            <a:ext cx="9740418" cy="7837604"/>
            <a:chOff x="-9501750" y="-7549793"/>
            <a:chExt cx="9736217" cy="9933940"/>
          </a:xfrm>
        </p:grpSpPr>
        <p:pic>
          <p:nvPicPr>
            <p:cNvPr id="27" name="图片 29">
              <a:extLst>
                <a:ext uri="{FF2B5EF4-FFF2-40B4-BE49-F238E27FC236}">
                  <a16:creationId xmlns:a16="http://schemas.microsoft.com/office/drawing/2014/main" id="{17BC5068-287E-46CC-929A-41FDE81B6BD6}"/>
                </a:ext>
              </a:extLst>
            </p:cNvPr>
            <p:cNvPicPr>
              <a:picLocks noChangeAspect="1"/>
            </p:cNvPicPr>
            <p:nvPr/>
          </p:nvPicPr>
          <p:blipFill>
            <a:blip r:embed="rId2"/>
            <a:stretch>
              <a:fillRect/>
            </a:stretch>
          </p:blipFill>
          <p:spPr>
            <a:xfrm>
              <a:off x="-9288310" y="-4473791"/>
              <a:ext cx="9522777" cy="5145470"/>
            </a:xfrm>
            <a:prstGeom prst="rect">
              <a:avLst/>
            </a:prstGeom>
          </p:spPr>
        </p:pic>
        <p:pic>
          <p:nvPicPr>
            <p:cNvPr id="28" name="图片 29">
              <a:extLst>
                <a:ext uri="{FF2B5EF4-FFF2-40B4-BE49-F238E27FC236}">
                  <a16:creationId xmlns:a16="http://schemas.microsoft.com/office/drawing/2014/main" id="{C264D2BC-8416-4786-BB39-152156CDC5DA}"/>
                </a:ext>
              </a:extLst>
            </p:cNvPr>
            <p:cNvPicPr>
              <a:picLocks noChangeAspect="1"/>
            </p:cNvPicPr>
            <p:nvPr/>
          </p:nvPicPr>
          <p:blipFill>
            <a:blip r:embed="rId2"/>
            <a:stretch>
              <a:fillRect/>
            </a:stretch>
          </p:blipFill>
          <p:spPr>
            <a:xfrm rot="14045462">
              <a:off x="-11690403" y="-4949977"/>
              <a:ext cx="9522777" cy="5145471"/>
            </a:xfrm>
            <a:prstGeom prst="rect">
              <a:avLst/>
            </a:prstGeom>
          </p:spPr>
        </p:pic>
        <p:pic>
          <p:nvPicPr>
            <p:cNvPr id="29" name="图片 29">
              <a:extLst>
                <a:ext uri="{FF2B5EF4-FFF2-40B4-BE49-F238E27FC236}">
                  <a16:creationId xmlns:a16="http://schemas.microsoft.com/office/drawing/2014/main" id="{F80070DF-F8B8-4E4B-9DE8-691A728F055D}"/>
                </a:ext>
              </a:extLst>
            </p:cNvPr>
            <p:cNvPicPr>
              <a:picLocks noChangeAspect="1"/>
            </p:cNvPicPr>
            <p:nvPr/>
          </p:nvPicPr>
          <p:blipFill>
            <a:blip r:embed="rId2"/>
            <a:stretch>
              <a:fillRect/>
            </a:stretch>
          </p:blipFill>
          <p:spPr>
            <a:xfrm rot="7224693">
              <a:off x="-7272010" y="-5361139"/>
              <a:ext cx="9522777" cy="5145470"/>
            </a:xfrm>
            <a:prstGeom prst="rect">
              <a:avLst/>
            </a:prstGeom>
          </p:spPr>
        </p:pic>
      </p:grpSp>
      <p:sp>
        <p:nvSpPr>
          <p:cNvPr id="23" name="Google Shape;90;p1">
            <a:extLst>
              <a:ext uri="{FF2B5EF4-FFF2-40B4-BE49-F238E27FC236}">
                <a16:creationId xmlns:a16="http://schemas.microsoft.com/office/drawing/2014/main" id="{7D9FFF23-48F7-4C73-A070-59E4EB7865B3}"/>
              </a:ext>
            </a:extLst>
          </p:cNvPr>
          <p:cNvSpPr/>
          <p:nvPr/>
        </p:nvSpPr>
        <p:spPr>
          <a:xfrm>
            <a:off x="-713461" y="-26937"/>
            <a:ext cx="13965905" cy="7243115"/>
          </a:xfrm>
          <a:custGeom>
            <a:avLst/>
            <a:gdLst/>
            <a:ahLst/>
            <a:cxnLst/>
            <a:rect l="l" t="t" r="r" b="b"/>
            <a:pathLst>
              <a:path w="6021" h="4063" extrusionOk="0">
                <a:moveTo>
                  <a:pt x="6021" y="3021"/>
                </a:moveTo>
                <a:cubicBezTo>
                  <a:pt x="6021" y="3016"/>
                  <a:pt x="6020" y="3011"/>
                  <a:pt x="6019" y="3007"/>
                </a:cubicBezTo>
                <a:cubicBezTo>
                  <a:pt x="6019" y="3003"/>
                  <a:pt x="6018" y="2999"/>
                  <a:pt x="6017" y="2994"/>
                </a:cubicBezTo>
                <a:cubicBezTo>
                  <a:pt x="6016" y="2987"/>
                  <a:pt x="6015" y="2980"/>
                  <a:pt x="6013" y="2973"/>
                </a:cubicBezTo>
                <a:cubicBezTo>
                  <a:pt x="6011" y="2967"/>
                  <a:pt x="6011" y="2967"/>
                  <a:pt x="6011" y="2967"/>
                </a:cubicBezTo>
                <a:cubicBezTo>
                  <a:pt x="6010" y="2965"/>
                  <a:pt x="6010" y="2965"/>
                  <a:pt x="6010" y="2965"/>
                </a:cubicBezTo>
                <a:cubicBezTo>
                  <a:pt x="6009" y="2963"/>
                  <a:pt x="6009" y="2963"/>
                  <a:pt x="6009" y="2963"/>
                </a:cubicBezTo>
                <a:cubicBezTo>
                  <a:pt x="6009" y="2960"/>
                  <a:pt x="6008" y="2957"/>
                  <a:pt x="6007" y="2955"/>
                </a:cubicBezTo>
                <a:cubicBezTo>
                  <a:pt x="6005" y="2949"/>
                  <a:pt x="6003" y="2943"/>
                  <a:pt x="6001" y="2938"/>
                </a:cubicBezTo>
                <a:cubicBezTo>
                  <a:pt x="6000" y="2936"/>
                  <a:pt x="6000" y="2935"/>
                  <a:pt x="5999" y="2934"/>
                </a:cubicBezTo>
                <a:cubicBezTo>
                  <a:pt x="5998" y="2931"/>
                  <a:pt x="5998" y="2931"/>
                  <a:pt x="5998" y="2931"/>
                </a:cubicBezTo>
                <a:cubicBezTo>
                  <a:pt x="5995" y="2925"/>
                  <a:pt x="5995" y="2925"/>
                  <a:pt x="5995" y="2925"/>
                </a:cubicBezTo>
                <a:cubicBezTo>
                  <a:pt x="5994" y="2920"/>
                  <a:pt x="5991" y="2916"/>
                  <a:pt x="5990" y="2912"/>
                </a:cubicBezTo>
                <a:cubicBezTo>
                  <a:pt x="5988" y="2908"/>
                  <a:pt x="5986" y="2905"/>
                  <a:pt x="5985" y="2901"/>
                </a:cubicBezTo>
                <a:cubicBezTo>
                  <a:pt x="5982" y="2896"/>
                  <a:pt x="5982" y="2896"/>
                  <a:pt x="5982" y="2896"/>
                </a:cubicBezTo>
                <a:cubicBezTo>
                  <a:pt x="5980" y="2893"/>
                  <a:pt x="5980" y="2893"/>
                  <a:pt x="5980" y="2893"/>
                </a:cubicBezTo>
                <a:cubicBezTo>
                  <a:pt x="5979" y="2891"/>
                  <a:pt x="5979" y="2891"/>
                  <a:pt x="5979" y="2891"/>
                </a:cubicBezTo>
                <a:cubicBezTo>
                  <a:pt x="5978" y="2888"/>
                  <a:pt x="5976" y="2885"/>
                  <a:pt x="5974" y="2882"/>
                </a:cubicBezTo>
                <a:cubicBezTo>
                  <a:pt x="5971" y="2875"/>
                  <a:pt x="5968" y="2870"/>
                  <a:pt x="5965" y="2864"/>
                </a:cubicBezTo>
                <a:cubicBezTo>
                  <a:pt x="5952" y="2842"/>
                  <a:pt x="5940" y="2824"/>
                  <a:pt x="5922" y="2804"/>
                </a:cubicBezTo>
                <a:cubicBezTo>
                  <a:pt x="5901" y="2795"/>
                  <a:pt x="5901" y="2795"/>
                  <a:pt x="5901" y="2795"/>
                </a:cubicBezTo>
                <a:cubicBezTo>
                  <a:pt x="5898" y="2728"/>
                  <a:pt x="5886" y="2661"/>
                  <a:pt x="5872" y="2634"/>
                </a:cubicBezTo>
                <a:cubicBezTo>
                  <a:pt x="5859" y="2596"/>
                  <a:pt x="5901" y="2562"/>
                  <a:pt x="5919" y="2519"/>
                </a:cubicBezTo>
                <a:cubicBezTo>
                  <a:pt x="5888" y="2524"/>
                  <a:pt x="5893" y="2477"/>
                  <a:pt x="5862" y="2482"/>
                </a:cubicBezTo>
                <a:cubicBezTo>
                  <a:pt x="5865" y="2475"/>
                  <a:pt x="5849" y="2461"/>
                  <a:pt x="5828" y="2447"/>
                </a:cubicBezTo>
                <a:cubicBezTo>
                  <a:pt x="5825" y="2445"/>
                  <a:pt x="5822" y="2443"/>
                  <a:pt x="5819" y="2441"/>
                </a:cubicBezTo>
                <a:cubicBezTo>
                  <a:pt x="5817" y="2440"/>
                  <a:pt x="5819" y="2440"/>
                  <a:pt x="5819" y="2440"/>
                </a:cubicBezTo>
                <a:cubicBezTo>
                  <a:pt x="5820" y="2440"/>
                  <a:pt x="5820" y="2440"/>
                  <a:pt x="5820" y="2440"/>
                </a:cubicBezTo>
                <a:cubicBezTo>
                  <a:pt x="5822" y="2439"/>
                  <a:pt x="5823" y="2438"/>
                  <a:pt x="5825" y="2438"/>
                </a:cubicBezTo>
                <a:cubicBezTo>
                  <a:pt x="5825" y="2437"/>
                  <a:pt x="5824" y="2436"/>
                  <a:pt x="5824" y="2435"/>
                </a:cubicBezTo>
                <a:cubicBezTo>
                  <a:pt x="5824" y="2435"/>
                  <a:pt x="5823" y="2435"/>
                  <a:pt x="5823" y="2435"/>
                </a:cubicBezTo>
                <a:cubicBezTo>
                  <a:pt x="5823" y="2434"/>
                  <a:pt x="5823" y="2434"/>
                  <a:pt x="5823" y="2434"/>
                </a:cubicBezTo>
                <a:cubicBezTo>
                  <a:pt x="5822" y="2434"/>
                  <a:pt x="5822" y="2434"/>
                  <a:pt x="5822" y="2434"/>
                </a:cubicBezTo>
                <a:cubicBezTo>
                  <a:pt x="5822" y="2434"/>
                  <a:pt x="5819" y="2437"/>
                  <a:pt x="5814" y="2439"/>
                </a:cubicBezTo>
                <a:cubicBezTo>
                  <a:pt x="5813" y="2440"/>
                  <a:pt x="5812" y="2440"/>
                  <a:pt x="5811" y="2440"/>
                </a:cubicBezTo>
                <a:cubicBezTo>
                  <a:pt x="5808" y="2440"/>
                  <a:pt x="5806" y="2440"/>
                  <a:pt x="5803" y="2440"/>
                </a:cubicBezTo>
                <a:cubicBezTo>
                  <a:pt x="5798" y="2439"/>
                  <a:pt x="5792" y="2437"/>
                  <a:pt x="5786" y="2434"/>
                </a:cubicBezTo>
                <a:cubicBezTo>
                  <a:pt x="5777" y="2429"/>
                  <a:pt x="5769" y="2443"/>
                  <a:pt x="5762" y="2457"/>
                </a:cubicBezTo>
                <a:cubicBezTo>
                  <a:pt x="5769" y="2443"/>
                  <a:pt x="5769" y="2443"/>
                  <a:pt x="5777" y="2429"/>
                </a:cubicBezTo>
                <a:cubicBezTo>
                  <a:pt x="5774" y="2432"/>
                  <a:pt x="5772" y="2434"/>
                  <a:pt x="5769" y="2435"/>
                </a:cubicBezTo>
                <a:cubicBezTo>
                  <a:pt x="5766" y="2436"/>
                  <a:pt x="5763" y="2436"/>
                  <a:pt x="5760" y="2436"/>
                </a:cubicBezTo>
                <a:cubicBezTo>
                  <a:pt x="5755" y="2435"/>
                  <a:pt x="5750" y="2432"/>
                  <a:pt x="5746" y="2429"/>
                </a:cubicBezTo>
                <a:cubicBezTo>
                  <a:pt x="5736" y="2423"/>
                  <a:pt x="5728" y="2414"/>
                  <a:pt x="5718" y="2418"/>
                </a:cubicBezTo>
                <a:cubicBezTo>
                  <a:pt x="5725" y="2404"/>
                  <a:pt x="5725" y="2404"/>
                  <a:pt x="5733" y="2390"/>
                </a:cubicBezTo>
                <a:cubicBezTo>
                  <a:pt x="5730" y="2391"/>
                  <a:pt x="5728" y="2392"/>
                  <a:pt x="5725" y="2392"/>
                </a:cubicBezTo>
                <a:cubicBezTo>
                  <a:pt x="5722" y="2393"/>
                  <a:pt x="5719" y="2393"/>
                  <a:pt x="5717" y="2393"/>
                </a:cubicBezTo>
                <a:cubicBezTo>
                  <a:pt x="5711" y="2393"/>
                  <a:pt x="5706" y="2392"/>
                  <a:pt x="5701" y="2390"/>
                </a:cubicBezTo>
                <a:cubicBezTo>
                  <a:pt x="5699" y="2390"/>
                  <a:pt x="5696" y="2389"/>
                  <a:pt x="5694" y="2388"/>
                </a:cubicBezTo>
                <a:cubicBezTo>
                  <a:pt x="5692" y="2387"/>
                  <a:pt x="5689" y="2386"/>
                  <a:pt x="5687" y="2385"/>
                </a:cubicBezTo>
                <a:cubicBezTo>
                  <a:pt x="5682" y="2383"/>
                  <a:pt x="5677" y="2380"/>
                  <a:pt x="5672" y="2377"/>
                </a:cubicBezTo>
                <a:cubicBezTo>
                  <a:pt x="5662" y="2372"/>
                  <a:pt x="5652" y="2366"/>
                  <a:pt x="5642" y="2362"/>
                </a:cubicBezTo>
                <a:cubicBezTo>
                  <a:pt x="5633" y="2358"/>
                  <a:pt x="5623" y="2355"/>
                  <a:pt x="5612" y="2355"/>
                </a:cubicBezTo>
                <a:cubicBezTo>
                  <a:pt x="5619" y="2341"/>
                  <a:pt x="5619" y="2341"/>
                  <a:pt x="5625" y="2327"/>
                </a:cubicBezTo>
                <a:cubicBezTo>
                  <a:pt x="5622" y="2326"/>
                  <a:pt x="5620" y="2325"/>
                  <a:pt x="5618" y="2324"/>
                </a:cubicBezTo>
                <a:cubicBezTo>
                  <a:pt x="5616" y="2324"/>
                  <a:pt x="5615" y="2323"/>
                  <a:pt x="5613" y="2322"/>
                </a:cubicBezTo>
                <a:cubicBezTo>
                  <a:pt x="5610" y="2321"/>
                  <a:pt x="5607" y="2319"/>
                  <a:pt x="5605" y="2317"/>
                </a:cubicBezTo>
                <a:cubicBezTo>
                  <a:pt x="5604" y="2317"/>
                  <a:pt x="5604" y="2317"/>
                  <a:pt x="5604" y="2317"/>
                </a:cubicBezTo>
                <a:cubicBezTo>
                  <a:pt x="5628" y="2315"/>
                  <a:pt x="5648" y="2308"/>
                  <a:pt x="5664" y="2299"/>
                </a:cubicBezTo>
                <a:cubicBezTo>
                  <a:pt x="5673" y="2294"/>
                  <a:pt x="5681" y="2288"/>
                  <a:pt x="5687" y="2281"/>
                </a:cubicBezTo>
                <a:cubicBezTo>
                  <a:pt x="5691" y="2277"/>
                  <a:pt x="5694" y="2274"/>
                  <a:pt x="5697" y="2270"/>
                </a:cubicBezTo>
                <a:cubicBezTo>
                  <a:pt x="5698" y="2268"/>
                  <a:pt x="5698" y="2268"/>
                  <a:pt x="5698" y="2268"/>
                </a:cubicBezTo>
                <a:cubicBezTo>
                  <a:pt x="5703" y="2265"/>
                  <a:pt x="5703" y="2265"/>
                  <a:pt x="5703" y="2265"/>
                </a:cubicBezTo>
                <a:cubicBezTo>
                  <a:pt x="5713" y="2257"/>
                  <a:pt x="5713" y="2257"/>
                  <a:pt x="5713" y="2257"/>
                </a:cubicBezTo>
                <a:cubicBezTo>
                  <a:pt x="5721" y="2251"/>
                  <a:pt x="5728" y="2246"/>
                  <a:pt x="5736" y="2240"/>
                </a:cubicBezTo>
                <a:cubicBezTo>
                  <a:pt x="5743" y="2233"/>
                  <a:pt x="5750" y="2227"/>
                  <a:pt x="5758" y="2220"/>
                </a:cubicBezTo>
                <a:cubicBezTo>
                  <a:pt x="5761" y="2217"/>
                  <a:pt x="5765" y="2213"/>
                  <a:pt x="5768" y="2210"/>
                </a:cubicBezTo>
                <a:cubicBezTo>
                  <a:pt x="5773" y="2205"/>
                  <a:pt x="5773" y="2205"/>
                  <a:pt x="5773" y="2205"/>
                </a:cubicBezTo>
                <a:cubicBezTo>
                  <a:pt x="5776" y="2203"/>
                  <a:pt x="5776" y="2203"/>
                  <a:pt x="5776" y="2203"/>
                </a:cubicBezTo>
                <a:cubicBezTo>
                  <a:pt x="5777" y="2201"/>
                  <a:pt x="5777" y="2201"/>
                  <a:pt x="5777" y="2201"/>
                </a:cubicBezTo>
                <a:cubicBezTo>
                  <a:pt x="5778" y="2201"/>
                  <a:pt x="5778" y="2201"/>
                  <a:pt x="5778" y="2201"/>
                </a:cubicBezTo>
                <a:cubicBezTo>
                  <a:pt x="5782" y="2194"/>
                  <a:pt x="5784" y="2189"/>
                  <a:pt x="5786" y="2184"/>
                </a:cubicBezTo>
                <a:cubicBezTo>
                  <a:pt x="5789" y="2173"/>
                  <a:pt x="5761" y="2135"/>
                  <a:pt x="5739" y="2096"/>
                </a:cubicBezTo>
                <a:cubicBezTo>
                  <a:pt x="5716" y="2057"/>
                  <a:pt x="5697" y="2019"/>
                  <a:pt x="5697" y="2019"/>
                </a:cubicBezTo>
                <a:cubicBezTo>
                  <a:pt x="5690" y="2004"/>
                  <a:pt x="5680" y="1983"/>
                  <a:pt x="5669" y="1963"/>
                </a:cubicBezTo>
                <a:cubicBezTo>
                  <a:pt x="5658" y="1942"/>
                  <a:pt x="5647" y="1922"/>
                  <a:pt x="5636" y="1909"/>
                </a:cubicBezTo>
                <a:cubicBezTo>
                  <a:pt x="5628" y="1905"/>
                  <a:pt x="5617" y="1907"/>
                  <a:pt x="5604" y="1903"/>
                </a:cubicBezTo>
                <a:cubicBezTo>
                  <a:pt x="5591" y="1900"/>
                  <a:pt x="5573" y="1892"/>
                  <a:pt x="5554" y="1867"/>
                </a:cubicBezTo>
                <a:cubicBezTo>
                  <a:pt x="5545" y="1855"/>
                  <a:pt x="5552" y="1850"/>
                  <a:pt x="5558" y="1846"/>
                </a:cubicBezTo>
                <a:cubicBezTo>
                  <a:pt x="5540" y="1821"/>
                  <a:pt x="5518" y="1779"/>
                  <a:pt x="5503" y="1743"/>
                </a:cubicBezTo>
                <a:cubicBezTo>
                  <a:pt x="5488" y="1706"/>
                  <a:pt x="5480" y="1675"/>
                  <a:pt x="5485" y="1672"/>
                </a:cubicBezTo>
                <a:cubicBezTo>
                  <a:pt x="5481" y="1656"/>
                  <a:pt x="5481" y="1621"/>
                  <a:pt x="5485" y="1586"/>
                </a:cubicBezTo>
                <a:cubicBezTo>
                  <a:pt x="5489" y="1550"/>
                  <a:pt x="5497" y="1515"/>
                  <a:pt x="5497" y="1499"/>
                </a:cubicBezTo>
                <a:cubicBezTo>
                  <a:pt x="5500" y="1485"/>
                  <a:pt x="5491" y="1464"/>
                  <a:pt x="5474" y="1439"/>
                </a:cubicBezTo>
                <a:cubicBezTo>
                  <a:pt x="5466" y="1427"/>
                  <a:pt x="5454" y="1414"/>
                  <a:pt x="5441" y="1401"/>
                </a:cubicBezTo>
                <a:cubicBezTo>
                  <a:pt x="5428" y="1388"/>
                  <a:pt x="5414" y="1376"/>
                  <a:pt x="5398" y="1364"/>
                </a:cubicBezTo>
                <a:cubicBezTo>
                  <a:pt x="5403" y="1353"/>
                  <a:pt x="5382" y="1341"/>
                  <a:pt x="5361" y="1331"/>
                </a:cubicBezTo>
                <a:cubicBezTo>
                  <a:pt x="5361" y="1330"/>
                  <a:pt x="5355" y="1329"/>
                  <a:pt x="5346" y="1328"/>
                </a:cubicBezTo>
                <a:cubicBezTo>
                  <a:pt x="5328" y="1318"/>
                  <a:pt x="5309" y="1308"/>
                  <a:pt x="5291" y="1301"/>
                </a:cubicBezTo>
                <a:cubicBezTo>
                  <a:pt x="5260" y="1287"/>
                  <a:pt x="5230" y="1279"/>
                  <a:pt x="5208" y="1277"/>
                </a:cubicBezTo>
                <a:cubicBezTo>
                  <a:pt x="5208" y="1276"/>
                  <a:pt x="5208" y="1275"/>
                  <a:pt x="5208" y="1275"/>
                </a:cubicBezTo>
                <a:cubicBezTo>
                  <a:pt x="5208" y="1269"/>
                  <a:pt x="5208" y="1269"/>
                  <a:pt x="5208" y="1269"/>
                </a:cubicBezTo>
                <a:cubicBezTo>
                  <a:pt x="5208" y="1262"/>
                  <a:pt x="5208" y="1262"/>
                  <a:pt x="5208" y="1262"/>
                </a:cubicBezTo>
                <a:cubicBezTo>
                  <a:pt x="5208" y="1257"/>
                  <a:pt x="5209" y="1253"/>
                  <a:pt x="5209" y="1248"/>
                </a:cubicBezTo>
                <a:cubicBezTo>
                  <a:pt x="5210" y="1234"/>
                  <a:pt x="5210" y="1234"/>
                  <a:pt x="5210" y="1234"/>
                </a:cubicBezTo>
                <a:cubicBezTo>
                  <a:pt x="5210" y="1231"/>
                  <a:pt x="5210" y="1231"/>
                  <a:pt x="5210" y="1231"/>
                </a:cubicBezTo>
                <a:cubicBezTo>
                  <a:pt x="5210" y="1227"/>
                  <a:pt x="5210" y="1227"/>
                  <a:pt x="5210" y="1227"/>
                </a:cubicBezTo>
                <a:cubicBezTo>
                  <a:pt x="5210" y="1218"/>
                  <a:pt x="5210" y="1218"/>
                  <a:pt x="5210" y="1218"/>
                </a:cubicBezTo>
                <a:cubicBezTo>
                  <a:pt x="5210" y="1206"/>
                  <a:pt x="5209" y="1195"/>
                  <a:pt x="5208" y="1183"/>
                </a:cubicBezTo>
                <a:cubicBezTo>
                  <a:pt x="5207" y="1180"/>
                  <a:pt x="5207" y="1177"/>
                  <a:pt x="5206" y="1175"/>
                </a:cubicBezTo>
                <a:cubicBezTo>
                  <a:pt x="5206" y="1172"/>
                  <a:pt x="5205" y="1168"/>
                  <a:pt x="5204" y="1164"/>
                </a:cubicBezTo>
                <a:cubicBezTo>
                  <a:pt x="5202" y="1158"/>
                  <a:pt x="5200" y="1151"/>
                  <a:pt x="5197" y="1144"/>
                </a:cubicBezTo>
                <a:cubicBezTo>
                  <a:pt x="5192" y="1131"/>
                  <a:pt x="5185" y="1118"/>
                  <a:pt x="5175" y="1106"/>
                </a:cubicBezTo>
                <a:cubicBezTo>
                  <a:pt x="5166" y="1137"/>
                  <a:pt x="5138" y="1162"/>
                  <a:pt x="5158" y="1184"/>
                </a:cubicBezTo>
                <a:cubicBezTo>
                  <a:pt x="5153" y="1184"/>
                  <a:pt x="5146" y="1185"/>
                  <a:pt x="5140" y="1186"/>
                </a:cubicBezTo>
                <a:cubicBezTo>
                  <a:pt x="5137" y="1181"/>
                  <a:pt x="5135" y="1176"/>
                  <a:pt x="5132" y="1172"/>
                </a:cubicBezTo>
                <a:cubicBezTo>
                  <a:pt x="5119" y="1188"/>
                  <a:pt x="5101" y="1190"/>
                  <a:pt x="5085" y="1191"/>
                </a:cubicBezTo>
                <a:cubicBezTo>
                  <a:pt x="5073" y="1192"/>
                  <a:pt x="5062" y="1193"/>
                  <a:pt x="5053" y="1199"/>
                </a:cubicBezTo>
                <a:cubicBezTo>
                  <a:pt x="5031" y="1192"/>
                  <a:pt x="5008" y="1184"/>
                  <a:pt x="4985" y="1176"/>
                </a:cubicBezTo>
                <a:cubicBezTo>
                  <a:pt x="4975" y="1147"/>
                  <a:pt x="4963" y="1106"/>
                  <a:pt x="4953" y="1071"/>
                </a:cubicBezTo>
                <a:cubicBezTo>
                  <a:pt x="4943" y="1034"/>
                  <a:pt x="4935" y="1004"/>
                  <a:pt x="4937" y="1003"/>
                </a:cubicBezTo>
                <a:cubicBezTo>
                  <a:pt x="4933" y="988"/>
                  <a:pt x="4928" y="957"/>
                  <a:pt x="4920" y="926"/>
                </a:cubicBezTo>
                <a:cubicBezTo>
                  <a:pt x="4914" y="895"/>
                  <a:pt x="4906" y="865"/>
                  <a:pt x="4900" y="850"/>
                </a:cubicBezTo>
                <a:cubicBezTo>
                  <a:pt x="4896" y="827"/>
                  <a:pt x="4858" y="767"/>
                  <a:pt x="4824" y="706"/>
                </a:cubicBezTo>
                <a:cubicBezTo>
                  <a:pt x="4806" y="675"/>
                  <a:pt x="4788" y="645"/>
                  <a:pt x="4775" y="619"/>
                </a:cubicBezTo>
                <a:cubicBezTo>
                  <a:pt x="4762" y="593"/>
                  <a:pt x="4752" y="572"/>
                  <a:pt x="4747" y="561"/>
                </a:cubicBezTo>
                <a:cubicBezTo>
                  <a:pt x="4741" y="547"/>
                  <a:pt x="4734" y="529"/>
                  <a:pt x="4726" y="509"/>
                </a:cubicBezTo>
                <a:cubicBezTo>
                  <a:pt x="4718" y="489"/>
                  <a:pt x="4709" y="467"/>
                  <a:pt x="4700" y="446"/>
                </a:cubicBezTo>
                <a:cubicBezTo>
                  <a:pt x="4702" y="450"/>
                  <a:pt x="4702" y="449"/>
                  <a:pt x="4702" y="448"/>
                </a:cubicBezTo>
                <a:cubicBezTo>
                  <a:pt x="4701" y="446"/>
                  <a:pt x="4701" y="442"/>
                  <a:pt x="4699" y="439"/>
                </a:cubicBezTo>
                <a:cubicBezTo>
                  <a:pt x="4695" y="432"/>
                  <a:pt x="4692" y="424"/>
                  <a:pt x="4694" y="432"/>
                </a:cubicBezTo>
                <a:cubicBezTo>
                  <a:pt x="4691" y="425"/>
                  <a:pt x="4688" y="418"/>
                  <a:pt x="4685" y="413"/>
                </a:cubicBezTo>
                <a:cubicBezTo>
                  <a:pt x="4679" y="408"/>
                  <a:pt x="4674" y="406"/>
                  <a:pt x="4671" y="407"/>
                </a:cubicBezTo>
                <a:cubicBezTo>
                  <a:pt x="4671" y="407"/>
                  <a:pt x="4671" y="407"/>
                  <a:pt x="4671" y="409"/>
                </a:cubicBezTo>
                <a:cubicBezTo>
                  <a:pt x="4671" y="410"/>
                  <a:pt x="4672" y="412"/>
                  <a:pt x="4671" y="415"/>
                </a:cubicBezTo>
                <a:cubicBezTo>
                  <a:pt x="4671" y="419"/>
                  <a:pt x="4669" y="423"/>
                  <a:pt x="4664" y="425"/>
                </a:cubicBezTo>
                <a:cubicBezTo>
                  <a:pt x="4661" y="426"/>
                  <a:pt x="4665" y="440"/>
                  <a:pt x="4670" y="455"/>
                </a:cubicBezTo>
                <a:cubicBezTo>
                  <a:pt x="4665" y="440"/>
                  <a:pt x="4665" y="440"/>
                  <a:pt x="4661" y="426"/>
                </a:cubicBezTo>
                <a:cubicBezTo>
                  <a:pt x="4664" y="441"/>
                  <a:pt x="4662" y="441"/>
                  <a:pt x="4658" y="440"/>
                </a:cubicBezTo>
                <a:cubicBezTo>
                  <a:pt x="4654" y="439"/>
                  <a:pt x="4650" y="437"/>
                  <a:pt x="4650" y="445"/>
                </a:cubicBezTo>
                <a:cubicBezTo>
                  <a:pt x="4645" y="430"/>
                  <a:pt x="4645" y="430"/>
                  <a:pt x="4641" y="415"/>
                </a:cubicBezTo>
                <a:cubicBezTo>
                  <a:pt x="4641" y="447"/>
                  <a:pt x="4624" y="420"/>
                  <a:pt x="4616" y="438"/>
                </a:cubicBezTo>
                <a:cubicBezTo>
                  <a:pt x="4611" y="424"/>
                  <a:pt x="4611" y="424"/>
                  <a:pt x="4607" y="409"/>
                </a:cubicBezTo>
                <a:cubicBezTo>
                  <a:pt x="4604" y="410"/>
                  <a:pt x="4600" y="411"/>
                  <a:pt x="4597" y="410"/>
                </a:cubicBezTo>
                <a:cubicBezTo>
                  <a:pt x="4594" y="409"/>
                  <a:pt x="4591" y="406"/>
                  <a:pt x="4588" y="398"/>
                </a:cubicBezTo>
                <a:cubicBezTo>
                  <a:pt x="4583" y="384"/>
                  <a:pt x="4583" y="384"/>
                  <a:pt x="4578" y="369"/>
                </a:cubicBezTo>
                <a:cubicBezTo>
                  <a:pt x="4566" y="357"/>
                  <a:pt x="4562" y="390"/>
                  <a:pt x="4551" y="361"/>
                </a:cubicBezTo>
                <a:cubicBezTo>
                  <a:pt x="4557" y="376"/>
                  <a:pt x="4557" y="376"/>
                  <a:pt x="4562" y="390"/>
                </a:cubicBezTo>
                <a:cubicBezTo>
                  <a:pt x="4548" y="395"/>
                  <a:pt x="4535" y="395"/>
                  <a:pt x="4521" y="394"/>
                </a:cubicBezTo>
                <a:cubicBezTo>
                  <a:pt x="4514" y="393"/>
                  <a:pt x="4508" y="392"/>
                  <a:pt x="4501" y="391"/>
                </a:cubicBezTo>
                <a:cubicBezTo>
                  <a:pt x="4497" y="390"/>
                  <a:pt x="4494" y="389"/>
                  <a:pt x="4491" y="389"/>
                </a:cubicBezTo>
                <a:cubicBezTo>
                  <a:pt x="4485" y="385"/>
                  <a:pt x="4485" y="385"/>
                  <a:pt x="4485" y="385"/>
                </a:cubicBezTo>
                <a:cubicBezTo>
                  <a:pt x="4472" y="373"/>
                  <a:pt x="4461" y="367"/>
                  <a:pt x="4451" y="365"/>
                </a:cubicBezTo>
                <a:cubicBezTo>
                  <a:pt x="4440" y="363"/>
                  <a:pt x="4431" y="365"/>
                  <a:pt x="4424" y="370"/>
                </a:cubicBezTo>
                <a:cubicBezTo>
                  <a:pt x="4420" y="373"/>
                  <a:pt x="4416" y="376"/>
                  <a:pt x="4412" y="380"/>
                </a:cubicBezTo>
                <a:cubicBezTo>
                  <a:pt x="4408" y="384"/>
                  <a:pt x="4405" y="388"/>
                  <a:pt x="4401" y="393"/>
                </a:cubicBezTo>
                <a:cubicBezTo>
                  <a:pt x="4394" y="402"/>
                  <a:pt x="4388" y="413"/>
                  <a:pt x="4382" y="423"/>
                </a:cubicBezTo>
                <a:cubicBezTo>
                  <a:pt x="4378" y="425"/>
                  <a:pt x="4386" y="455"/>
                  <a:pt x="4402" y="482"/>
                </a:cubicBezTo>
                <a:cubicBezTo>
                  <a:pt x="4389" y="487"/>
                  <a:pt x="4389" y="487"/>
                  <a:pt x="4389" y="487"/>
                </a:cubicBezTo>
                <a:cubicBezTo>
                  <a:pt x="4381" y="490"/>
                  <a:pt x="4404" y="531"/>
                  <a:pt x="4396" y="535"/>
                </a:cubicBezTo>
                <a:cubicBezTo>
                  <a:pt x="4387" y="559"/>
                  <a:pt x="4373" y="575"/>
                  <a:pt x="4357" y="586"/>
                </a:cubicBezTo>
                <a:cubicBezTo>
                  <a:pt x="4353" y="589"/>
                  <a:pt x="4349" y="592"/>
                  <a:pt x="4345" y="594"/>
                </a:cubicBezTo>
                <a:cubicBezTo>
                  <a:pt x="4341" y="596"/>
                  <a:pt x="4336" y="599"/>
                  <a:pt x="4331" y="601"/>
                </a:cubicBezTo>
                <a:cubicBezTo>
                  <a:pt x="4322" y="605"/>
                  <a:pt x="4312" y="608"/>
                  <a:pt x="4303" y="611"/>
                </a:cubicBezTo>
                <a:cubicBezTo>
                  <a:pt x="4300" y="612"/>
                  <a:pt x="4297" y="613"/>
                  <a:pt x="4294" y="614"/>
                </a:cubicBezTo>
                <a:cubicBezTo>
                  <a:pt x="4288" y="607"/>
                  <a:pt x="4283" y="602"/>
                  <a:pt x="4278" y="599"/>
                </a:cubicBezTo>
                <a:cubicBezTo>
                  <a:pt x="4275" y="597"/>
                  <a:pt x="4270" y="597"/>
                  <a:pt x="4266" y="597"/>
                </a:cubicBezTo>
                <a:cubicBezTo>
                  <a:pt x="4261" y="598"/>
                  <a:pt x="4257" y="599"/>
                  <a:pt x="4253" y="601"/>
                </a:cubicBezTo>
                <a:cubicBezTo>
                  <a:pt x="4245" y="605"/>
                  <a:pt x="4238" y="612"/>
                  <a:pt x="4232" y="620"/>
                </a:cubicBezTo>
                <a:cubicBezTo>
                  <a:pt x="4230" y="623"/>
                  <a:pt x="4229" y="625"/>
                  <a:pt x="4227" y="627"/>
                </a:cubicBezTo>
                <a:cubicBezTo>
                  <a:pt x="4225" y="629"/>
                  <a:pt x="4222" y="632"/>
                  <a:pt x="4220" y="635"/>
                </a:cubicBezTo>
                <a:cubicBezTo>
                  <a:pt x="4216" y="640"/>
                  <a:pt x="4212" y="645"/>
                  <a:pt x="4208" y="650"/>
                </a:cubicBezTo>
                <a:cubicBezTo>
                  <a:pt x="4206" y="651"/>
                  <a:pt x="4206" y="654"/>
                  <a:pt x="4206" y="660"/>
                </a:cubicBezTo>
                <a:cubicBezTo>
                  <a:pt x="4201" y="666"/>
                  <a:pt x="4195" y="672"/>
                  <a:pt x="4190" y="679"/>
                </a:cubicBezTo>
                <a:cubicBezTo>
                  <a:pt x="4197" y="680"/>
                  <a:pt x="4205" y="682"/>
                  <a:pt x="4212" y="684"/>
                </a:cubicBezTo>
                <a:cubicBezTo>
                  <a:pt x="4213" y="686"/>
                  <a:pt x="4213" y="688"/>
                  <a:pt x="4214" y="690"/>
                </a:cubicBezTo>
                <a:cubicBezTo>
                  <a:pt x="4030" y="614"/>
                  <a:pt x="3839" y="555"/>
                  <a:pt x="3656" y="496"/>
                </a:cubicBezTo>
                <a:cubicBezTo>
                  <a:pt x="3598" y="477"/>
                  <a:pt x="3540" y="458"/>
                  <a:pt x="3485" y="439"/>
                </a:cubicBezTo>
                <a:cubicBezTo>
                  <a:pt x="3457" y="429"/>
                  <a:pt x="3429" y="420"/>
                  <a:pt x="3401" y="410"/>
                </a:cubicBezTo>
                <a:cubicBezTo>
                  <a:pt x="3387" y="405"/>
                  <a:pt x="3373" y="400"/>
                  <a:pt x="3359" y="395"/>
                </a:cubicBezTo>
                <a:cubicBezTo>
                  <a:pt x="3346" y="389"/>
                  <a:pt x="3333" y="384"/>
                  <a:pt x="3320" y="379"/>
                </a:cubicBezTo>
                <a:cubicBezTo>
                  <a:pt x="3293" y="369"/>
                  <a:pt x="3267" y="358"/>
                  <a:pt x="3241" y="347"/>
                </a:cubicBezTo>
                <a:cubicBezTo>
                  <a:pt x="3228" y="342"/>
                  <a:pt x="3215" y="336"/>
                  <a:pt x="3203" y="331"/>
                </a:cubicBezTo>
                <a:cubicBezTo>
                  <a:pt x="3190" y="325"/>
                  <a:pt x="3177" y="319"/>
                  <a:pt x="3164" y="313"/>
                </a:cubicBezTo>
                <a:cubicBezTo>
                  <a:pt x="3136" y="301"/>
                  <a:pt x="3109" y="288"/>
                  <a:pt x="3082" y="275"/>
                </a:cubicBezTo>
                <a:cubicBezTo>
                  <a:pt x="3054" y="261"/>
                  <a:pt x="3027" y="248"/>
                  <a:pt x="2999" y="234"/>
                </a:cubicBezTo>
                <a:cubicBezTo>
                  <a:pt x="2974" y="212"/>
                  <a:pt x="2924" y="167"/>
                  <a:pt x="2897" y="145"/>
                </a:cubicBezTo>
                <a:cubicBezTo>
                  <a:pt x="2840" y="120"/>
                  <a:pt x="2779" y="97"/>
                  <a:pt x="2713" y="79"/>
                </a:cubicBezTo>
                <a:cubicBezTo>
                  <a:pt x="2680" y="70"/>
                  <a:pt x="2647" y="61"/>
                  <a:pt x="2613" y="54"/>
                </a:cubicBezTo>
                <a:cubicBezTo>
                  <a:pt x="2579" y="46"/>
                  <a:pt x="2544" y="39"/>
                  <a:pt x="2509" y="33"/>
                </a:cubicBezTo>
                <a:cubicBezTo>
                  <a:pt x="2475" y="27"/>
                  <a:pt x="2439" y="22"/>
                  <a:pt x="2404" y="18"/>
                </a:cubicBezTo>
                <a:cubicBezTo>
                  <a:pt x="2386" y="16"/>
                  <a:pt x="2369" y="14"/>
                  <a:pt x="2352" y="12"/>
                </a:cubicBezTo>
                <a:cubicBezTo>
                  <a:pt x="2334" y="10"/>
                  <a:pt x="2317" y="8"/>
                  <a:pt x="2299" y="7"/>
                </a:cubicBezTo>
                <a:cubicBezTo>
                  <a:pt x="2264" y="5"/>
                  <a:pt x="2230" y="3"/>
                  <a:pt x="2196" y="1"/>
                </a:cubicBezTo>
                <a:cubicBezTo>
                  <a:pt x="2188" y="1"/>
                  <a:pt x="2179" y="0"/>
                  <a:pt x="2171" y="0"/>
                </a:cubicBezTo>
                <a:cubicBezTo>
                  <a:pt x="2167" y="0"/>
                  <a:pt x="2163" y="0"/>
                  <a:pt x="2160" y="0"/>
                </a:cubicBezTo>
                <a:cubicBezTo>
                  <a:pt x="2156" y="0"/>
                  <a:pt x="2152" y="0"/>
                  <a:pt x="2149" y="0"/>
                </a:cubicBezTo>
                <a:cubicBezTo>
                  <a:pt x="2134" y="0"/>
                  <a:pt x="2119" y="0"/>
                  <a:pt x="2105" y="0"/>
                </a:cubicBezTo>
                <a:cubicBezTo>
                  <a:pt x="2091" y="0"/>
                  <a:pt x="2076" y="3"/>
                  <a:pt x="2063" y="8"/>
                </a:cubicBezTo>
                <a:cubicBezTo>
                  <a:pt x="2056" y="10"/>
                  <a:pt x="2049" y="13"/>
                  <a:pt x="2042" y="16"/>
                </a:cubicBezTo>
                <a:cubicBezTo>
                  <a:pt x="2039" y="17"/>
                  <a:pt x="2035" y="19"/>
                  <a:pt x="2032" y="20"/>
                </a:cubicBezTo>
                <a:cubicBezTo>
                  <a:pt x="2027" y="23"/>
                  <a:pt x="2027" y="23"/>
                  <a:pt x="2027" y="23"/>
                </a:cubicBezTo>
                <a:cubicBezTo>
                  <a:pt x="2024" y="25"/>
                  <a:pt x="2024" y="25"/>
                  <a:pt x="2024" y="25"/>
                </a:cubicBezTo>
                <a:cubicBezTo>
                  <a:pt x="2021" y="26"/>
                  <a:pt x="2021" y="26"/>
                  <a:pt x="2021" y="26"/>
                </a:cubicBezTo>
                <a:cubicBezTo>
                  <a:pt x="1985" y="39"/>
                  <a:pt x="1952" y="58"/>
                  <a:pt x="1926" y="78"/>
                </a:cubicBezTo>
                <a:cubicBezTo>
                  <a:pt x="1874" y="118"/>
                  <a:pt x="1845" y="159"/>
                  <a:pt x="1845" y="159"/>
                </a:cubicBezTo>
                <a:cubicBezTo>
                  <a:pt x="1841" y="161"/>
                  <a:pt x="1841" y="161"/>
                  <a:pt x="1841" y="161"/>
                </a:cubicBezTo>
                <a:cubicBezTo>
                  <a:pt x="1838" y="164"/>
                  <a:pt x="1838" y="164"/>
                  <a:pt x="1838" y="164"/>
                </a:cubicBezTo>
                <a:cubicBezTo>
                  <a:pt x="1836" y="166"/>
                  <a:pt x="1834" y="168"/>
                  <a:pt x="1832" y="171"/>
                </a:cubicBezTo>
                <a:cubicBezTo>
                  <a:pt x="1828" y="175"/>
                  <a:pt x="1825" y="180"/>
                  <a:pt x="1821" y="185"/>
                </a:cubicBezTo>
                <a:cubicBezTo>
                  <a:pt x="1814" y="195"/>
                  <a:pt x="1808" y="207"/>
                  <a:pt x="1803" y="218"/>
                </a:cubicBezTo>
                <a:cubicBezTo>
                  <a:pt x="1795" y="241"/>
                  <a:pt x="1793" y="264"/>
                  <a:pt x="1807" y="280"/>
                </a:cubicBezTo>
                <a:cubicBezTo>
                  <a:pt x="1814" y="282"/>
                  <a:pt x="1822" y="284"/>
                  <a:pt x="1832" y="286"/>
                </a:cubicBezTo>
                <a:cubicBezTo>
                  <a:pt x="1842" y="289"/>
                  <a:pt x="1855" y="291"/>
                  <a:pt x="1867" y="293"/>
                </a:cubicBezTo>
                <a:cubicBezTo>
                  <a:pt x="1880" y="296"/>
                  <a:pt x="1893" y="299"/>
                  <a:pt x="1906" y="301"/>
                </a:cubicBezTo>
                <a:cubicBezTo>
                  <a:pt x="1919" y="305"/>
                  <a:pt x="1932" y="308"/>
                  <a:pt x="1945" y="312"/>
                </a:cubicBezTo>
                <a:cubicBezTo>
                  <a:pt x="1957" y="316"/>
                  <a:pt x="1969" y="321"/>
                  <a:pt x="1980" y="325"/>
                </a:cubicBezTo>
                <a:cubicBezTo>
                  <a:pt x="1989" y="330"/>
                  <a:pt x="1996" y="334"/>
                  <a:pt x="2003" y="340"/>
                </a:cubicBezTo>
                <a:cubicBezTo>
                  <a:pt x="2015" y="350"/>
                  <a:pt x="2022" y="363"/>
                  <a:pt x="2020" y="378"/>
                </a:cubicBezTo>
                <a:cubicBezTo>
                  <a:pt x="2019" y="385"/>
                  <a:pt x="2012" y="388"/>
                  <a:pt x="2001" y="389"/>
                </a:cubicBezTo>
                <a:cubicBezTo>
                  <a:pt x="1995" y="389"/>
                  <a:pt x="1989" y="389"/>
                  <a:pt x="1983" y="388"/>
                </a:cubicBezTo>
                <a:cubicBezTo>
                  <a:pt x="1979" y="388"/>
                  <a:pt x="1976" y="388"/>
                  <a:pt x="1973" y="387"/>
                </a:cubicBezTo>
                <a:cubicBezTo>
                  <a:pt x="1969" y="387"/>
                  <a:pt x="1965" y="387"/>
                  <a:pt x="1961" y="386"/>
                </a:cubicBezTo>
                <a:cubicBezTo>
                  <a:pt x="1956" y="417"/>
                  <a:pt x="1925" y="459"/>
                  <a:pt x="1895" y="494"/>
                </a:cubicBezTo>
                <a:cubicBezTo>
                  <a:pt x="1863" y="530"/>
                  <a:pt x="1832" y="559"/>
                  <a:pt x="1817" y="558"/>
                </a:cubicBezTo>
                <a:cubicBezTo>
                  <a:pt x="1809" y="566"/>
                  <a:pt x="1790" y="578"/>
                  <a:pt x="1766" y="592"/>
                </a:cubicBezTo>
                <a:cubicBezTo>
                  <a:pt x="1745" y="603"/>
                  <a:pt x="1722" y="616"/>
                  <a:pt x="1698" y="629"/>
                </a:cubicBezTo>
                <a:cubicBezTo>
                  <a:pt x="1681" y="628"/>
                  <a:pt x="1662" y="627"/>
                  <a:pt x="1639" y="625"/>
                </a:cubicBezTo>
                <a:cubicBezTo>
                  <a:pt x="1639" y="625"/>
                  <a:pt x="1639" y="625"/>
                  <a:pt x="1639" y="625"/>
                </a:cubicBezTo>
                <a:cubicBezTo>
                  <a:pt x="1730" y="632"/>
                  <a:pt x="1664" y="627"/>
                  <a:pt x="1685" y="628"/>
                </a:cubicBezTo>
                <a:cubicBezTo>
                  <a:pt x="1685" y="628"/>
                  <a:pt x="1685" y="628"/>
                  <a:pt x="1685" y="628"/>
                </a:cubicBezTo>
                <a:cubicBezTo>
                  <a:pt x="1685" y="629"/>
                  <a:pt x="1685" y="629"/>
                  <a:pt x="1685" y="629"/>
                </a:cubicBezTo>
                <a:cubicBezTo>
                  <a:pt x="1685" y="629"/>
                  <a:pt x="1685" y="629"/>
                  <a:pt x="1685" y="629"/>
                </a:cubicBezTo>
                <a:cubicBezTo>
                  <a:pt x="1685" y="629"/>
                  <a:pt x="1685" y="629"/>
                  <a:pt x="1685" y="629"/>
                </a:cubicBezTo>
                <a:cubicBezTo>
                  <a:pt x="1685" y="630"/>
                  <a:pt x="1685" y="630"/>
                  <a:pt x="1685" y="630"/>
                </a:cubicBezTo>
                <a:cubicBezTo>
                  <a:pt x="1686" y="631"/>
                  <a:pt x="1686" y="631"/>
                  <a:pt x="1686" y="631"/>
                </a:cubicBezTo>
                <a:cubicBezTo>
                  <a:pt x="1686" y="631"/>
                  <a:pt x="1687" y="632"/>
                  <a:pt x="1687" y="633"/>
                </a:cubicBezTo>
                <a:cubicBezTo>
                  <a:pt x="1688" y="633"/>
                  <a:pt x="1688" y="634"/>
                  <a:pt x="1689" y="634"/>
                </a:cubicBezTo>
                <a:cubicBezTo>
                  <a:pt x="1688" y="635"/>
                  <a:pt x="1687" y="635"/>
                  <a:pt x="1686" y="636"/>
                </a:cubicBezTo>
                <a:cubicBezTo>
                  <a:pt x="1682" y="635"/>
                  <a:pt x="1682" y="635"/>
                  <a:pt x="1682" y="635"/>
                </a:cubicBezTo>
                <a:cubicBezTo>
                  <a:pt x="1676" y="637"/>
                  <a:pt x="1670" y="639"/>
                  <a:pt x="1665" y="641"/>
                </a:cubicBezTo>
                <a:cubicBezTo>
                  <a:pt x="1659" y="643"/>
                  <a:pt x="1653" y="646"/>
                  <a:pt x="1648" y="648"/>
                </a:cubicBezTo>
                <a:cubicBezTo>
                  <a:pt x="1642" y="650"/>
                  <a:pt x="1638" y="653"/>
                  <a:pt x="1634" y="655"/>
                </a:cubicBezTo>
                <a:cubicBezTo>
                  <a:pt x="1633" y="657"/>
                  <a:pt x="1631" y="658"/>
                  <a:pt x="1629" y="659"/>
                </a:cubicBezTo>
                <a:cubicBezTo>
                  <a:pt x="1627" y="661"/>
                  <a:pt x="1627" y="661"/>
                  <a:pt x="1627" y="661"/>
                </a:cubicBezTo>
                <a:cubicBezTo>
                  <a:pt x="1626" y="662"/>
                  <a:pt x="1624" y="662"/>
                  <a:pt x="1623" y="663"/>
                </a:cubicBezTo>
                <a:cubicBezTo>
                  <a:pt x="1619" y="666"/>
                  <a:pt x="1615" y="668"/>
                  <a:pt x="1611" y="670"/>
                </a:cubicBezTo>
                <a:cubicBezTo>
                  <a:pt x="1611" y="671"/>
                  <a:pt x="1611" y="672"/>
                  <a:pt x="1611" y="672"/>
                </a:cubicBezTo>
                <a:cubicBezTo>
                  <a:pt x="1614" y="672"/>
                  <a:pt x="1611" y="672"/>
                  <a:pt x="1612" y="672"/>
                </a:cubicBezTo>
                <a:cubicBezTo>
                  <a:pt x="1612" y="672"/>
                  <a:pt x="1612" y="672"/>
                  <a:pt x="1612" y="672"/>
                </a:cubicBezTo>
                <a:cubicBezTo>
                  <a:pt x="1612" y="672"/>
                  <a:pt x="1612" y="672"/>
                  <a:pt x="1612" y="672"/>
                </a:cubicBezTo>
                <a:cubicBezTo>
                  <a:pt x="1612" y="672"/>
                  <a:pt x="1612" y="672"/>
                  <a:pt x="1612" y="672"/>
                </a:cubicBezTo>
                <a:cubicBezTo>
                  <a:pt x="1612" y="673"/>
                  <a:pt x="1612" y="673"/>
                  <a:pt x="1612" y="673"/>
                </a:cubicBezTo>
                <a:cubicBezTo>
                  <a:pt x="1612" y="674"/>
                  <a:pt x="1612" y="674"/>
                  <a:pt x="1612" y="674"/>
                </a:cubicBezTo>
                <a:cubicBezTo>
                  <a:pt x="1612" y="674"/>
                  <a:pt x="1612" y="674"/>
                  <a:pt x="1612" y="674"/>
                </a:cubicBezTo>
                <a:cubicBezTo>
                  <a:pt x="1612" y="674"/>
                  <a:pt x="1612" y="674"/>
                  <a:pt x="1612" y="674"/>
                </a:cubicBezTo>
                <a:cubicBezTo>
                  <a:pt x="1612" y="674"/>
                  <a:pt x="1612" y="674"/>
                  <a:pt x="1612" y="674"/>
                </a:cubicBezTo>
                <a:cubicBezTo>
                  <a:pt x="1612" y="674"/>
                  <a:pt x="1612" y="674"/>
                  <a:pt x="1612" y="674"/>
                </a:cubicBezTo>
                <a:cubicBezTo>
                  <a:pt x="1612" y="674"/>
                  <a:pt x="1612" y="674"/>
                  <a:pt x="1612" y="674"/>
                </a:cubicBezTo>
                <a:cubicBezTo>
                  <a:pt x="1614" y="735"/>
                  <a:pt x="1616" y="816"/>
                  <a:pt x="1616" y="799"/>
                </a:cubicBezTo>
                <a:cubicBezTo>
                  <a:pt x="1616" y="799"/>
                  <a:pt x="1616" y="799"/>
                  <a:pt x="1616" y="799"/>
                </a:cubicBezTo>
                <a:cubicBezTo>
                  <a:pt x="1615" y="799"/>
                  <a:pt x="1615" y="799"/>
                  <a:pt x="1615" y="799"/>
                </a:cubicBezTo>
                <a:cubicBezTo>
                  <a:pt x="1614" y="800"/>
                  <a:pt x="1614" y="800"/>
                  <a:pt x="1614" y="800"/>
                </a:cubicBezTo>
                <a:cubicBezTo>
                  <a:pt x="1614" y="808"/>
                  <a:pt x="1615" y="816"/>
                  <a:pt x="1615" y="823"/>
                </a:cubicBezTo>
                <a:cubicBezTo>
                  <a:pt x="1622" y="805"/>
                  <a:pt x="1628" y="786"/>
                  <a:pt x="1636" y="767"/>
                </a:cubicBezTo>
                <a:cubicBezTo>
                  <a:pt x="1663" y="896"/>
                  <a:pt x="1663" y="896"/>
                  <a:pt x="1663" y="896"/>
                </a:cubicBezTo>
                <a:cubicBezTo>
                  <a:pt x="1679" y="912"/>
                  <a:pt x="1696" y="927"/>
                  <a:pt x="1713" y="942"/>
                </a:cubicBezTo>
                <a:cubicBezTo>
                  <a:pt x="1727" y="952"/>
                  <a:pt x="1727" y="952"/>
                  <a:pt x="1727" y="952"/>
                </a:cubicBezTo>
                <a:cubicBezTo>
                  <a:pt x="1731" y="956"/>
                  <a:pt x="1734" y="959"/>
                  <a:pt x="1738" y="963"/>
                </a:cubicBezTo>
                <a:cubicBezTo>
                  <a:pt x="1746" y="969"/>
                  <a:pt x="1753" y="976"/>
                  <a:pt x="1760" y="982"/>
                </a:cubicBezTo>
                <a:cubicBezTo>
                  <a:pt x="1768" y="988"/>
                  <a:pt x="1775" y="994"/>
                  <a:pt x="1782" y="999"/>
                </a:cubicBezTo>
                <a:cubicBezTo>
                  <a:pt x="1785" y="1001"/>
                  <a:pt x="1787" y="1003"/>
                  <a:pt x="1789" y="1005"/>
                </a:cubicBezTo>
                <a:cubicBezTo>
                  <a:pt x="1751" y="1007"/>
                  <a:pt x="1713" y="1009"/>
                  <a:pt x="1675" y="1012"/>
                </a:cubicBezTo>
                <a:cubicBezTo>
                  <a:pt x="1596" y="1019"/>
                  <a:pt x="1521" y="1030"/>
                  <a:pt x="1450" y="1043"/>
                </a:cubicBezTo>
                <a:cubicBezTo>
                  <a:pt x="1421" y="1048"/>
                  <a:pt x="1395" y="1060"/>
                  <a:pt x="1371" y="1075"/>
                </a:cubicBezTo>
                <a:cubicBezTo>
                  <a:pt x="1360" y="1082"/>
                  <a:pt x="1349" y="1091"/>
                  <a:pt x="1338" y="1100"/>
                </a:cubicBezTo>
                <a:cubicBezTo>
                  <a:pt x="1336" y="1102"/>
                  <a:pt x="1333" y="1104"/>
                  <a:pt x="1330" y="1107"/>
                </a:cubicBezTo>
                <a:cubicBezTo>
                  <a:pt x="1327" y="1110"/>
                  <a:pt x="1327" y="1110"/>
                  <a:pt x="1327" y="1110"/>
                </a:cubicBezTo>
                <a:cubicBezTo>
                  <a:pt x="1326" y="1111"/>
                  <a:pt x="1326" y="1112"/>
                  <a:pt x="1326" y="1113"/>
                </a:cubicBezTo>
                <a:cubicBezTo>
                  <a:pt x="1325" y="1115"/>
                  <a:pt x="1325" y="1118"/>
                  <a:pt x="1324" y="1120"/>
                </a:cubicBezTo>
                <a:cubicBezTo>
                  <a:pt x="1323" y="1121"/>
                  <a:pt x="1322" y="1123"/>
                  <a:pt x="1321" y="1124"/>
                </a:cubicBezTo>
                <a:cubicBezTo>
                  <a:pt x="1320" y="1125"/>
                  <a:pt x="1319" y="1126"/>
                  <a:pt x="1319" y="1127"/>
                </a:cubicBezTo>
                <a:cubicBezTo>
                  <a:pt x="1309" y="1117"/>
                  <a:pt x="1297" y="1109"/>
                  <a:pt x="1284" y="1107"/>
                </a:cubicBezTo>
                <a:cubicBezTo>
                  <a:pt x="1259" y="1117"/>
                  <a:pt x="1241" y="1124"/>
                  <a:pt x="1215" y="1136"/>
                </a:cubicBezTo>
                <a:cubicBezTo>
                  <a:pt x="1200" y="1109"/>
                  <a:pt x="1200" y="1109"/>
                  <a:pt x="1200" y="1109"/>
                </a:cubicBezTo>
                <a:cubicBezTo>
                  <a:pt x="1219" y="1100"/>
                  <a:pt x="1252" y="1102"/>
                  <a:pt x="1263" y="1082"/>
                </a:cubicBezTo>
                <a:cubicBezTo>
                  <a:pt x="1265" y="1064"/>
                  <a:pt x="1226" y="1046"/>
                  <a:pt x="1228" y="1029"/>
                </a:cubicBezTo>
                <a:cubicBezTo>
                  <a:pt x="1237" y="1025"/>
                  <a:pt x="1247" y="1021"/>
                  <a:pt x="1249" y="1004"/>
                </a:cubicBezTo>
                <a:cubicBezTo>
                  <a:pt x="1222" y="1014"/>
                  <a:pt x="1191" y="1044"/>
                  <a:pt x="1153" y="1045"/>
                </a:cubicBezTo>
                <a:cubicBezTo>
                  <a:pt x="1145" y="1041"/>
                  <a:pt x="1136" y="1036"/>
                  <a:pt x="1127" y="1030"/>
                </a:cubicBezTo>
                <a:cubicBezTo>
                  <a:pt x="1118" y="1023"/>
                  <a:pt x="1109" y="1015"/>
                  <a:pt x="1101" y="1001"/>
                </a:cubicBezTo>
                <a:cubicBezTo>
                  <a:pt x="1095" y="1007"/>
                  <a:pt x="1089" y="1011"/>
                  <a:pt x="1083" y="1015"/>
                </a:cubicBezTo>
                <a:cubicBezTo>
                  <a:pt x="1076" y="1018"/>
                  <a:pt x="1069" y="1022"/>
                  <a:pt x="1062" y="1024"/>
                </a:cubicBezTo>
                <a:cubicBezTo>
                  <a:pt x="1047" y="1028"/>
                  <a:pt x="1031" y="1031"/>
                  <a:pt x="1013" y="1030"/>
                </a:cubicBezTo>
                <a:cubicBezTo>
                  <a:pt x="978" y="1030"/>
                  <a:pt x="936" y="1022"/>
                  <a:pt x="890" y="1009"/>
                </a:cubicBezTo>
                <a:cubicBezTo>
                  <a:pt x="881" y="1005"/>
                  <a:pt x="872" y="1007"/>
                  <a:pt x="861" y="1012"/>
                </a:cubicBezTo>
                <a:cubicBezTo>
                  <a:pt x="855" y="1015"/>
                  <a:pt x="850" y="1019"/>
                  <a:pt x="844" y="1023"/>
                </a:cubicBezTo>
                <a:cubicBezTo>
                  <a:pt x="841" y="1025"/>
                  <a:pt x="839" y="1027"/>
                  <a:pt x="836" y="1030"/>
                </a:cubicBezTo>
                <a:cubicBezTo>
                  <a:pt x="833" y="1032"/>
                  <a:pt x="830" y="1034"/>
                  <a:pt x="827" y="1038"/>
                </a:cubicBezTo>
                <a:cubicBezTo>
                  <a:pt x="819" y="1045"/>
                  <a:pt x="812" y="1052"/>
                  <a:pt x="805" y="1060"/>
                </a:cubicBezTo>
                <a:cubicBezTo>
                  <a:pt x="795" y="1072"/>
                  <a:pt x="795" y="1072"/>
                  <a:pt x="795" y="1072"/>
                </a:cubicBezTo>
                <a:cubicBezTo>
                  <a:pt x="790" y="1078"/>
                  <a:pt x="790" y="1078"/>
                  <a:pt x="790" y="1078"/>
                </a:cubicBezTo>
                <a:cubicBezTo>
                  <a:pt x="788" y="1079"/>
                  <a:pt x="788" y="1079"/>
                  <a:pt x="788" y="1079"/>
                </a:cubicBezTo>
                <a:cubicBezTo>
                  <a:pt x="788" y="1080"/>
                  <a:pt x="787" y="1080"/>
                  <a:pt x="787" y="1081"/>
                </a:cubicBezTo>
                <a:cubicBezTo>
                  <a:pt x="787" y="1081"/>
                  <a:pt x="787" y="1081"/>
                  <a:pt x="787" y="1081"/>
                </a:cubicBezTo>
                <a:cubicBezTo>
                  <a:pt x="786" y="1082"/>
                  <a:pt x="785" y="1082"/>
                  <a:pt x="784" y="1083"/>
                </a:cubicBezTo>
                <a:cubicBezTo>
                  <a:pt x="777" y="1085"/>
                  <a:pt x="777" y="1085"/>
                  <a:pt x="777" y="1085"/>
                </a:cubicBezTo>
                <a:cubicBezTo>
                  <a:pt x="770" y="1088"/>
                  <a:pt x="770" y="1088"/>
                  <a:pt x="770" y="1088"/>
                </a:cubicBezTo>
                <a:cubicBezTo>
                  <a:pt x="767" y="1089"/>
                  <a:pt x="767" y="1089"/>
                  <a:pt x="767" y="1089"/>
                </a:cubicBezTo>
                <a:cubicBezTo>
                  <a:pt x="765" y="1090"/>
                  <a:pt x="765" y="1090"/>
                  <a:pt x="765" y="1090"/>
                </a:cubicBezTo>
                <a:cubicBezTo>
                  <a:pt x="765" y="1090"/>
                  <a:pt x="765" y="1090"/>
                  <a:pt x="765" y="1090"/>
                </a:cubicBezTo>
                <a:cubicBezTo>
                  <a:pt x="768" y="1086"/>
                  <a:pt x="760" y="1095"/>
                  <a:pt x="761" y="1094"/>
                </a:cubicBezTo>
                <a:cubicBezTo>
                  <a:pt x="761" y="1094"/>
                  <a:pt x="761" y="1094"/>
                  <a:pt x="761" y="1094"/>
                </a:cubicBezTo>
                <a:cubicBezTo>
                  <a:pt x="761" y="1094"/>
                  <a:pt x="761" y="1094"/>
                  <a:pt x="761" y="1094"/>
                </a:cubicBezTo>
                <a:cubicBezTo>
                  <a:pt x="759" y="1095"/>
                  <a:pt x="759" y="1095"/>
                  <a:pt x="759" y="1095"/>
                </a:cubicBezTo>
                <a:cubicBezTo>
                  <a:pt x="747" y="1103"/>
                  <a:pt x="735" y="1111"/>
                  <a:pt x="723" y="1121"/>
                </a:cubicBezTo>
                <a:cubicBezTo>
                  <a:pt x="711" y="1130"/>
                  <a:pt x="699" y="1141"/>
                  <a:pt x="687" y="1151"/>
                </a:cubicBezTo>
                <a:cubicBezTo>
                  <a:pt x="681" y="1157"/>
                  <a:pt x="676" y="1163"/>
                  <a:pt x="670" y="1168"/>
                </a:cubicBezTo>
                <a:cubicBezTo>
                  <a:pt x="661" y="1177"/>
                  <a:pt x="661" y="1177"/>
                  <a:pt x="661" y="1177"/>
                </a:cubicBezTo>
                <a:cubicBezTo>
                  <a:pt x="653" y="1186"/>
                  <a:pt x="653" y="1186"/>
                  <a:pt x="653" y="1186"/>
                </a:cubicBezTo>
                <a:cubicBezTo>
                  <a:pt x="608" y="1236"/>
                  <a:pt x="566" y="1299"/>
                  <a:pt x="532" y="1372"/>
                </a:cubicBezTo>
                <a:cubicBezTo>
                  <a:pt x="515" y="1408"/>
                  <a:pt x="500" y="1448"/>
                  <a:pt x="487" y="1489"/>
                </a:cubicBezTo>
                <a:cubicBezTo>
                  <a:pt x="484" y="1499"/>
                  <a:pt x="481" y="1510"/>
                  <a:pt x="478" y="1520"/>
                </a:cubicBezTo>
                <a:cubicBezTo>
                  <a:pt x="473" y="1536"/>
                  <a:pt x="473" y="1536"/>
                  <a:pt x="473" y="1536"/>
                </a:cubicBezTo>
                <a:cubicBezTo>
                  <a:pt x="469" y="1557"/>
                  <a:pt x="469" y="1557"/>
                  <a:pt x="469" y="1557"/>
                </a:cubicBezTo>
                <a:cubicBezTo>
                  <a:pt x="465" y="1578"/>
                  <a:pt x="465" y="1578"/>
                  <a:pt x="465" y="1578"/>
                </a:cubicBezTo>
                <a:cubicBezTo>
                  <a:pt x="461" y="1599"/>
                  <a:pt x="461" y="1599"/>
                  <a:pt x="461" y="1599"/>
                </a:cubicBezTo>
                <a:cubicBezTo>
                  <a:pt x="459" y="1603"/>
                  <a:pt x="458" y="1607"/>
                  <a:pt x="456" y="1611"/>
                </a:cubicBezTo>
                <a:cubicBezTo>
                  <a:pt x="454" y="1614"/>
                  <a:pt x="454" y="1614"/>
                  <a:pt x="454" y="1614"/>
                </a:cubicBezTo>
                <a:cubicBezTo>
                  <a:pt x="454" y="1615"/>
                  <a:pt x="454" y="1615"/>
                  <a:pt x="454" y="1615"/>
                </a:cubicBezTo>
                <a:cubicBezTo>
                  <a:pt x="453" y="1616"/>
                  <a:pt x="453" y="1616"/>
                  <a:pt x="453" y="1616"/>
                </a:cubicBezTo>
                <a:cubicBezTo>
                  <a:pt x="453" y="1616"/>
                  <a:pt x="453" y="1616"/>
                  <a:pt x="453" y="1616"/>
                </a:cubicBezTo>
                <a:cubicBezTo>
                  <a:pt x="453" y="1613"/>
                  <a:pt x="453" y="1646"/>
                  <a:pt x="453" y="1632"/>
                </a:cubicBezTo>
                <a:cubicBezTo>
                  <a:pt x="453" y="1632"/>
                  <a:pt x="453" y="1632"/>
                  <a:pt x="453" y="1632"/>
                </a:cubicBezTo>
                <a:cubicBezTo>
                  <a:pt x="453" y="1633"/>
                  <a:pt x="453" y="1633"/>
                  <a:pt x="453" y="1633"/>
                </a:cubicBezTo>
                <a:cubicBezTo>
                  <a:pt x="450" y="1643"/>
                  <a:pt x="450" y="1643"/>
                  <a:pt x="450" y="1643"/>
                </a:cubicBezTo>
                <a:cubicBezTo>
                  <a:pt x="448" y="1650"/>
                  <a:pt x="446" y="1656"/>
                  <a:pt x="444" y="1663"/>
                </a:cubicBezTo>
                <a:cubicBezTo>
                  <a:pt x="440" y="1677"/>
                  <a:pt x="436" y="1691"/>
                  <a:pt x="432" y="1705"/>
                </a:cubicBezTo>
                <a:cubicBezTo>
                  <a:pt x="428" y="1720"/>
                  <a:pt x="423" y="1735"/>
                  <a:pt x="418" y="1749"/>
                </a:cubicBezTo>
                <a:cubicBezTo>
                  <a:pt x="414" y="1764"/>
                  <a:pt x="409" y="1780"/>
                  <a:pt x="404" y="1796"/>
                </a:cubicBezTo>
                <a:cubicBezTo>
                  <a:pt x="397" y="1804"/>
                  <a:pt x="387" y="1817"/>
                  <a:pt x="376" y="1831"/>
                </a:cubicBezTo>
                <a:cubicBezTo>
                  <a:pt x="366" y="1845"/>
                  <a:pt x="356" y="1858"/>
                  <a:pt x="350" y="1869"/>
                </a:cubicBezTo>
                <a:cubicBezTo>
                  <a:pt x="349" y="1876"/>
                  <a:pt x="348" y="1884"/>
                  <a:pt x="347" y="1892"/>
                </a:cubicBezTo>
                <a:cubicBezTo>
                  <a:pt x="347" y="1896"/>
                  <a:pt x="347" y="1900"/>
                  <a:pt x="347" y="1904"/>
                </a:cubicBezTo>
                <a:cubicBezTo>
                  <a:pt x="346" y="1910"/>
                  <a:pt x="346" y="1910"/>
                  <a:pt x="346" y="1910"/>
                </a:cubicBezTo>
                <a:cubicBezTo>
                  <a:pt x="346" y="1911"/>
                  <a:pt x="346" y="1912"/>
                  <a:pt x="347" y="1914"/>
                </a:cubicBezTo>
                <a:cubicBezTo>
                  <a:pt x="347" y="1918"/>
                  <a:pt x="347" y="1918"/>
                  <a:pt x="347" y="1918"/>
                </a:cubicBezTo>
                <a:cubicBezTo>
                  <a:pt x="348" y="1940"/>
                  <a:pt x="351" y="1963"/>
                  <a:pt x="356" y="1986"/>
                </a:cubicBezTo>
                <a:cubicBezTo>
                  <a:pt x="356" y="1987"/>
                  <a:pt x="356" y="1987"/>
                  <a:pt x="356" y="1987"/>
                </a:cubicBezTo>
                <a:cubicBezTo>
                  <a:pt x="356" y="1987"/>
                  <a:pt x="356" y="1987"/>
                  <a:pt x="356" y="1987"/>
                </a:cubicBezTo>
                <a:cubicBezTo>
                  <a:pt x="356" y="1988"/>
                  <a:pt x="356" y="1988"/>
                  <a:pt x="356" y="1988"/>
                </a:cubicBezTo>
                <a:cubicBezTo>
                  <a:pt x="356" y="1989"/>
                  <a:pt x="356" y="1989"/>
                  <a:pt x="356" y="1989"/>
                </a:cubicBezTo>
                <a:cubicBezTo>
                  <a:pt x="356" y="1992"/>
                  <a:pt x="356" y="1992"/>
                  <a:pt x="356" y="1992"/>
                </a:cubicBezTo>
                <a:cubicBezTo>
                  <a:pt x="356" y="1994"/>
                  <a:pt x="356" y="1994"/>
                  <a:pt x="356" y="1994"/>
                </a:cubicBezTo>
                <a:cubicBezTo>
                  <a:pt x="342" y="2001"/>
                  <a:pt x="328" y="2009"/>
                  <a:pt x="314" y="2017"/>
                </a:cubicBezTo>
                <a:cubicBezTo>
                  <a:pt x="280" y="2036"/>
                  <a:pt x="243" y="2060"/>
                  <a:pt x="205" y="2090"/>
                </a:cubicBezTo>
                <a:cubicBezTo>
                  <a:pt x="167" y="2120"/>
                  <a:pt x="128" y="2157"/>
                  <a:pt x="92" y="2201"/>
                </a:cubicBezTo>
                <a:cubicBezTo>
                  <a:pt x="56" y="2245"/>
                  <a:pt x="23" y="2296"/>
                  <a:pt x="0" y="2350"/>
                </a:cubicBezTo>
                <a:cubicBezTo>
                  <a:pt x="36" y="2302"/>
                  <a:pt x="77" y="2268"/>
                  <a:pt x="114" y="2236"/>
                </a:cubicBezTo>
                <a:cubicBezTo>
                  <a:pt x="152" y="2205"/>
                  <a:pt x="187" y="2177"/>
                  <a:pt x="219" y="2141"/>
                </a:cubicBezTo>
                <a:cubicBezTo>
                  <a:pt x="229" y="2152"/>
                  <a:pt x="251" y="2175"/>
                  <a:pt x="268" y="2162"/>
                </a:cubicBezTo>
                <a:cubicBezTo>
                  <a:pt x="283" y="2153"/>
                  <a:pt x="296" y="2145"/>
                  <a:pt x="309" y="2136"/>
                </a:cubicBezTo>
                <a:cubicBezTo>
                  <a:pt x="322" y="2128"/>
                  <a:pt x="335" y="2120"/>
                  <a:pt x="348" y="2112"/>
                </a:cubicBezTo>
                <a:cubicBezTo>
                  <a:pt x="354" y="2108"/>
                  <a:pt x="360" y="2104"/>
                  <a:pt x="366" y="2100"/>
                </a:cubicBezTo>
                <a:cubicBezTo>
                  <a:pt x="375" y="2095"/>
                  <a:pt x="375" y="2095"/>
                  <a:pt x="375" y="2095"/>
                </a:cubicBezTo>
                <a:cubicBezTo>
                  <a:pt x="377" y="2093"/>
                  <a:pt x="380" y="2092"/>
                  <a:pt x="383" y="2090"/>
                </a:cubicBezTo>
                <a:cubicBezTo>
                  <a:pt x="384" y="2090"/>
                  <a:pt x="385" y="2089"/>
                  <a:pt x="385" y="2089"/>
                </a:cubicBezTo>
                <a:cubicBezTo>
                  <a:pt x="386" y="2089"/>
                  <a:pt x="386" y="2090"/>
                  <a:pt x="386" y="2090"/>
                </a:cubicBezTo>
                <a:cubicBezTo>
                  <a:pt x="387" y="2092"/>
                  <a:pt x="389" y="2094"/>
                  <a:pt x="390" y="2096"/>
                </a:cubicBezTo>
                <a:cubicBezTo>
                  <a:pt x="391" y="2097"/>
                  <a:pt x="391" y="2097"/>
                  <a:pt x="391" y="2097"/>
                </a:cubicBezTo>
                <a:cubicBezTo>
                  <a:pt x="391" y="2097"/>
                  <a:pt x="391" y="2097"/>
                  <a:pt x="391" y="2098"/>
                </a:cubicBezTo>
                <a:cubicBezTo>
                  <a:pt x="393" y="2101"/>
                  <a:pt x="393" y="2101"/>
                  <a:pt x="393" y="2101"/>
                </a:cubicBezTo>
                <a:cubicBezTo>
                  <a:pt x="397" y="2108"/>
                  <a:pt x="397" y="2108"/>
                  <a:pt x="397" y="2108"/>
                </a:cubicBezTo>
                <a:cubicBezTo>
                  <a:pt x="401" y="2115"/>
                  <a:pt x="405" y="2121"/>
                  <a:pt x="409" y="2127"/>
                </a:cubicBezTo>
                <a:cubicBezTo>
                  <a:pt x="403" y="2135"/>
                  <a:pt x="398" y="2144"/>
                  <a:pt x="392" y="2152"/>
                </a:cubicBezTo>
                <a:cubicBezTo>
                  <a:pt x="386" y="2162"/>
                  <a:pt x="380" y="2172"/>
                  <a:pt x="374" y="2181"/>
                </a:cubicBezTo>
                <a:cubicBezTo>
                  <a:pt x="369" y="2192"/>
                  <a:pt x="363" y="2202"/>
                  <a:pt x="357" y="2212"/>
                </a:cubicBezTo>
                <a:cubicBezTo>
                  <a:pt x="349" y="2219"/>
                  <a:pt x="363" y="2248"/>
                  <a:pt x="393" y="2264"/>
                </a:cubicBezTo>
                <a:cubicBezTo>
                  <a:pt x="385" y="2271"/>
                  <a:pt x="377" y="2277"/>
                  <a:pt x="370" y="2284"/>
                </a:cubicBezTo>
                <a:cubicBezTo>
                  <a:pt x="353" y="2298"/>
                  <a:pt x="395" y="2325"/>
                  <a:pt x="378" y="2340"/>
                </a:cubicBezTo>
                <a:cubicBezTo>
                  <a:pt x="374" y="2350"/>
                  <a:pt x="369" y="2360"/>
                  <a:pt x="363" y="2370"/>
                </a:cubicBezTo>
                <a:cubicBezTo>
                  <a:pt x="357" y="2381"/>
                  <a:pt x="351" y="2391"/>
                  <a:pt x="344" y="2401"/>
                </a:cubicBezTo>
                <a:cubicBezTo>
                  <a:pt x="341" y="2406"/>
                  <a:pt x="338" y="2410"/>
                  <a:pt x="334" y="2415"/>
                </a:cubicBezTo>
                <a:cubicBezTo>
                  <a:pt x="323" y="2429"/>
                  <a:pt x="323" y="2429"/>
                  <a:pt x="323" y="2429"/>
                </a:cubicBezTo>
                <a:cubicBezTo>
                  <a:pt x="316" y="2439"/>
                  <a:pt x="308" y="2449"/>
                  <a:pt x="300" y="2458"/>
                </a:cubicBezTo>
                <a:cubicBezTo>
                  <a:pt x="284" y="2476"/>
                  <a:pt x="266" y="2497"/>
                  <a:pt x="248" y="2516"/>
                </a:cubicBezTo>
                <a:cubicBezTo>
                  <a:pt x="241" y="2523"/>
                  <a:pt x="241" y="2523"/>
                  <a:pt x="241" y="2523"/>
                </a:cubicBezTo>
                <a:cubicBezTo>
                  <a:pt x="238" y="2527"/>
                  <a:pt x="238" y="2527"/>
                  <a:pt x="238" y="2527"/>
                </a:cubicBezTo>
                <a:cubicBezTo>
                  <a:pt x="236" y="2528"/>
                  <a:pt x="236" y="2528"/>
                  <a:pt x="236" y="2528"/>
                </a:cubicBezTo>
                <a:cubicBezTo>
                  <a:pt x="230" y="2535"/>
                  <a:pt x="230" y="2535"/>
                  <a:pt x="230" y="2535"/>
                </a:cubicBezTo>
                <a:cubicBezTo>
                  <a:pt x="220" y="2545"/>
                  <a:pt x="220" y="2545"/>
                  <a:pt x="220" y="2545"/>
                </a:cubicBezTo>
                <a:cubicBezTo>
                  <a:pt x="210" y="2555"/>
                  <a:pt x="210" y="2555"/>
                  <a:pt x="210" y="2555"/>
                </a:cubicBezTo>
                <a:cubicBezTo>
                  <a:pt x="208" y="2558"/>
                  <a:pt x="208" y="2558"/>
                  <a:pt x="208" y="2558"/>
                </a:cubicBezTo>
                <a:cubicBezTo>
                  <a:pt x="207" y="2559"/>
                  <a:pt x="207" y="2559"/>
                  <a:pt x="207" y="2559"/>
                </a:cubicBezTo>
                <a:cubicBezTo>
                  <a:pt x="206" y="2560"/>
                  <a:pt x="206" y="2560"/>
                  <a:pt x="206" y="2560"/>
                </a:cubicBezTo>
                <a:cubicBezTo>
                  <a:pt x="206" y="2560"/>
                  <a:pt x="206" y="2560"/>
                  <a:pt x="205" y="2561"/>
                </a:cubicBezTo>
                <a:cubicBezTo>
                  <a:pt x="193" y="2575"/>
                  <a:pt x="193" y="2575"/>
                  <a:pt x="193" y="2575"/>
                </a:cubicBezTo>
                <a:cubicBezTo>
                  <a:pt x="176" y="2595"/>
                  <a:pt x="160" y="2615"/>
                  <a:pt x="145" y="2635"/>
                </a:cubicBezTo>
                <a:cubicBezTo>
                  <a:pt x="133" y="2652"/>
                  <a:pt x="121" y="2670"/>
                  <a:pt x="109" y="2688"/>
                </a:cubicBezTo>
                <a:cubicBezTo>
                  <a:pt x="103" y="2696"/>
                  <a:pt x="98" y="2706"/>
                  <a:pt x="93" y="2715"/>
                </a:cubicBezTo>
                <a:cubicBezTo>
                  <a:pt x="87" y="2725"/>
                  <a:pt x="82" y="2734"/>
                  <a:pt x="77" y="2744"/>
                </a:cubicBezTo>
                <a:cubicBezTo>
                  <a:pt x="67" y="2763"/>
                  <a:pt x="58" y="2783"/>
                  <a:pt x="50" y="2803"/>
                </a:cubicBezTo>
                <a:cubicBezTo>
                  <a:pt x="17" y="2884"/>
                  <a:pt x="2" y="2973"/>
                  <a:pt x="7" y="3054"/>
                </a:cubicBezTo>
                <a:cubicBezTo>
                  <a:pt x="13" y="3034"/>
                  <a:pt x="21" y="3015"/>
                  <a:pt x="28" y="2998"/>
                </a:cubicBezTo>
                <a:cubicBezTo>
                  <a:pt x="30" y="2994"/>
                  <a:pt x="32" y="2989"/>
                  <a:pt x="34" y="2985"/>
                </a:cubicBezTo>
                <a:cubicBezTo>
                  <a:pt x="36" y="2981"/>
                  <a:pt x="38" y="2976"/>
                  <a:pt x="40" y="2972"/>
                </a:cubicBezTo>
                <a:cubicBezTo>
                  <a:pt x="44" y="2964"/>
                  <a:pt x="48" y="2955"/>
                  <a:pt x="52" y="2947"/>
                </a:cubicBezTo>
                <a:cubicBezTo>
                  <a:pt x="56" y="2939"/>
                  <a:pt x="60" y="2930"/>
                  <a:pt x="63" y="2922"/>
                </a:cubicBezTo>
                <a:cubicBezTo>
                  <a:pt x="67" y="2913"/>
                  <a:pt x="71" y="2905"/>
                  <a:pt x="74" y="2896"/>
                </a:cubicBezTo>
                <a:cubicBezTo>
                  <a:pt x="77" y="2887"/>
                  <a:pt x="80" y="2878"/>
                  <a:pt x="82" y="2869"/>
                </a:cubicBezTo>
                <a:cubicBezTo>
                  <a:pt x="85" y="2859"/>
                  <a:pt x="87" y="2850"/>
                  <a:pt x="89" y="2839"/>
                </a:cubicBezTo>
                <a:cubicBezTo>
                  <a:pt x="104" y="2844"/>
                  <a:pt x="135" y="2855"/>
                  <a:pt x="142" y="2837"/>
                </a:cubicBezTo>
                <a:cubicBezTo>
                  <a:pt x="156" y="2811"/>
                  <a:pt x="171" y="2784"/>
                  <a:pt x="185" y="2758"/>
                </a:cubicBezTo>
                <a:cubicBezTo>
                  <a:pt x="192" y="2744"/>
                  <a:pt x="200" y="2732"/>
                  <a:pt x="208" y="2720"/>
                </a:cubicBezTo>
                <a:cubicBezTo>
                  <a:pt x="215" y="2708"/>
                  <a:pt x="223" y="2697"/>
                  <a:pt x="231" y="2685"/>
                </a:cubicBezTo>
                <a:cubicBezTo>
                  <a:pt x="241" y="2673"/>
                  <a:pt x="251" y="2661"/>
                  <a:pt x="262" y="2650"/>
                </a:cubicBezTo>
                <a:cubicBezTo>
                  <a:pt x="267" y="2644"/>
                  <a:pt x="272" y="2639"/>
                  <a:pt x="278" y="2635"/>
                </a:cubicBezTo>
                <a:cubicBezTo>
                  <a:pt x="283" y="2630"/>
                  <a:pt x="290" y="2624"/>
                  <a:pt x="291" y="2624"/>
                </a:cubicBezTo>
                <a:cubicBezTo>
                  <a:pt x="304" y="2620"/>
                  <a:pt x="318" y="2620"/>
                  <a:pt x="335" y="2624"/>
                </a:cubicBezTo>
                <a:cubicBezTo>
                  <a:pt x="337" y="2625"/>
                  <a:pt x="340" y="2625"/>
                  <a:pt x="343" y="2626"/>
                </a:cubicBezTo>
                <a:cubicBezTo>
                  <a:pt x="344" y="2627"/>
                  <a:pt x="346" y="2627"/>
                  <a:pt x="347" y="2628"/>
                </a:cubicBezTo>
                <a:cubicBezTo>
                  <a:pt x="350" y="2628"/>
                  <a:pt x="350" y="2628"/>
                  <a:pt x="350" y="2628"/>
                </a:cubicBezTo>
                <a:cubicBezTo>
                  <a:pt x="350" y="2628"/>
                  <a:pt x="350" y="2628"/>
                  <a:pt x="350" y="2628"/>
                </a:cubicBezTo>
                <a:cubicBezTo>
                  <a:pt x="349" y="2629"/>
                  <a:pt x="357" y="2621"/>
                  <a:pt x="354" y="2625"/>
                </a:cubicBezTo>
                <a:cubicBezTo>
                  <a:pt x="354" y="2625"/>
                  <a:pt x="354" y="2625"/>
                  <a:pt x="354" y="2625"/>
                </a:cubicBezTo>
                <a:cubicBezTo>
                  <a:pt x="354" y="2625"/>
                  <a:pt x="354" y="2625"/>
                  <a:pt x="354" y="2625"/>
                </a:cubicBezTo>
                <a:cubicBezTo>
                  <a:pt x="354" y="2625"/>
                  <a:pt x="354" y="2625"/>
                  <a:pt x="354" y="2625"/>
                </a:cubicBezTo>
                <a:cubicBezTo>
                  <a:pt x="354" y="2625"/>
                  <a:pt x="354" y="2625"/>
                  <a:pt x="354" y="2625"/>
                </a:cubicBezTo>
                <a:cubicBezTo>
                  <a:pt x="355" y="2625"/>
                  <a:pt x="355" y="2625"/>
                  <a:pt x="355" y="2625"/>
                </a:cubicBezTo>
                <a:cubicBezTo>
                  <a:pt x="356" y="2625"/>
                  <a:pt x="356" y="2625"/>
                  <a:pt x="356" y="2625"/>
                </a:cubicBezTo>
                <a:cubicBezTo>
                  <a:pt x="364" y="2627"/>
                  <a:pt x="372" y="2629"/>
                  <a:pt x="381" y="2630"/>
                </a:cubicBezTo>
                <a:cubicBezTo>
                  <a:pt x="397" y="2633"/>
                  <a:pt x="414" y="2632"/>
                  <a:pt x="426" y="2620"/>
                </a:cubicBezTo>
                <a:cubicBezTo>
                  <a:pt x="426" y="2620"/>
                  <a:pt x="426" y="2620"/>
                  <a:pt x="426" y="2620"/>
                </a:cubicBezTo>
                <a:cubicBezTo>
                  <a:pt x="402" y="2645"/>
                  <a:pt x="402" y="2645"/>
                  <a:pt x="402" y="2645"/>
                </a:cubicBezTo>
                <a:cubicBezTo>
                  <a:pt x="412" y="2652"/>
                  <a:pt x="429" y="2666"/>
                  <a:pt x="436" y="2672"/>
                </a:cubicBezTo>
                <a:cubicBezTo>
                  <a:pt x="427" y="2676"/>
                  <a:pt x="413" y="2674"/>
                  <a:pt x="398" y="2672"/>
                </a:cubicBezTo>
                <a:cubicBezTo>
                  <a:pt x="393" y="2703"/>
                  <a:pt x="370" y="2746"/>
                  <a:pt x="345" y="2781"/>
                </a:cubicBezTo>
                <a:cubicBezTo>
                  <a:pt x="320" y="2816"/>
                  <a:pt x="293" y="2843"/>
                  <a:pt x="282" y="2841"/>
                </a:cubicBezTo>
                <a:cubicBezTo>
                  <a:pt x="275" y="2848"/>
                  <a:pt x="259" y="2859"/>
                  <a:pt x="238" y="2870"/>
                </a:cubicBezTo>
                <a:cubicBezTo>
                  <a:pt x="218" y="2882"/>
                  <a:pt x="193" y="2894"/>
                  <a:pt x="167" y="2906"/>
                </a:cubicBezTo>
                <a:cubicBezTo>
                  <a:pt x="156" y="2910"/>
                  <a:pt x="146" y="2914"/>
                  <a:pt x="136" y="2917"/>
                </a:cubicBezTo>
                <a:cubicBezTo>
                  <a:pt x="126" y="2921"/>
                  <a:pt x="117" y="2925"/>
                  <a:pt x="109" y="2929"/>
                </a:cubicBezTo>
                <a:cubicBezTo>
                  <a:pt x="93" y="2937"/>
                  <a:pt x="81" y="2946"/>
                  <a:pt x="75" y="2952"/>
                </a:cubicBezTo>
                <a:cubicBezTo>
                  <a:pt x="53" y="2961"/>
                  <a:pt x="48" y="2989"/>
                  <a:pt x="55" y="3026"/>
                </a:cubicBezTo>
                <a:cubicBezTo>
                  <a:pt x="56" y="3044"/>
                  <a:pt x="59" y="3064"/>
                  <a:pt x="62" y="3085"/>
                </a:cubicBezTo>
                <a:cubicBezTo>
                  <a:pt x="62" y="3090"/>
                  <a:pt x="63" y="3095"/>
                  <a:pt x="64" y="3101"/>
                </a:cubicBezTo>
                <a:cubicBezTo>
                  <a:pt x="64" y="3104"/>
                  <a:pt x="65" y="3106"/>
                  <a:pt x="65" y="3109"/>
                </a:cubicBezTo>
                <a:cubicBezTo>
                  <a:pt x="65" y="3111"/>
                  <a:pt x="66" y="3112"/>
                  <a:pt x="67" y="3114"/>
                </a:cubicBezTo>
                <a:cubicBezTo>
                  <a:pt x="69" y="3119"/>
                  <a:pt x="69" y="3119"/>
                  <a:pt x="69" y="3119"/>
                </a:cubicBezTo>
                <a:cubicBezTo>
                  <a:pt x="76" y="3131"/>
                  <a:pt x="83" y="3144"/>
                  <a:pt x="91" y="3157"/>
                </a:cubicBezTo>
                <a:cubicBezTo>
                  <a:pt x="104" y="3175"/>
                  <a:pt x="119" y="3192"/>
                  <a:pt x="134" y="3209"/>
                </a:cubicBezTo>
                <a:cubicBezTo>
                  <a:pt x="140" y="3216"/>
                  <a:pt x="140" y="3216"/>
                  <a:pt x="140" y="3216"/>
                </a:cubicBezTo>
                <a:cubicBezTo>
                  <a:pt x="145" y="3222"/>
                  <a:pt x="145" y="3222"/>
                  <a:pt x="145" y="3222"/>
                </a:cubicBezTo>
                <a:cubicBezTo>
                  <a:pt x="155" y="3233"/>
                  <a:pt x="155" y="3233"/>
                  <a:pt x="155" y="3233"/>
                </a:cubicBezTo>
                <a:cubicBezTo>
                  <a:pt x="161" y="3241"/>
                  <a:pt x="167" y="3248"/>
                  <a:pt x="173" y="3255"/>
                </a:cubicBezTo>
                <a:cubicBezTo>
                  <a:pt x="186" y="3269"/>
                  <a:pt x="198" y="3281"/>
                  <a:pt x="209" y="3292"/>
                </a:cubicBezTo>
                <a:cubicBezTo>
                  <a:pt x="221" y="3303"/>
                  <a:pt x="232" y="3312"/>
                  <a:pt x="241" y="3318"/>
                </a:cubicBezTo>
                <a:cubicBezTo>
                  <a:pt x="284" y="3356"/>
                  <a:pt x="228" y="3394"/>
                  <a:pt x="220" y="3440"/>
                </a:cubicBezTo>
                <a:cubicBezTo>
                  <a:pt x="245" y="3436"/>
                  <a:pt x="262" y="3446"/>
                  <a:pt x="279" y="3457"/>
                </a:cubicBezTo>
                <a:cubicBezTo>
                  <a:pt x="296" y="3467"/>
                  <a:pt x="313" y="3477"/>
                  <a:pt x="339" y="3473"/>
                </a:cubicBezTo>
                <a:cubicBezTo>
                  <a:pt x="338" y="3477"/>
                  <a:pt x="346" y="3482"/>
                  <a:pt x="361" y="3487"/>
                </a:cubicBezTo>
                <a:cubicBezTo>
                  <a:pt x="375" y="3492"/>
                  <a:pt x="394" y="3498"/>
                  <a:pt x="417" y="3503"/>
                </a:cubicBezTo>
                <a:cubicBezTo>
                  <a:pt x="461" y="3514"/>
                  <a:pt x="515" y="3524"/>
                  <a:pt x="551" y="3528"/>
                </a:cubicBezTo>
                <a:cubicBezTo>
                  <a:pt x="551" y="3528"/>
                  <a:pt x="577" y="3515"/>
                  <a:pt x="649" y="3523"/>
                </a:cubicBezTo>
                <a:cubicBezTo>
                  <a:pt x="673" y="3525"/>
                  <a:pt x="674" y="3509"/>
                  <a:pt x="676" y="3494"/>
                </a:cubicBezTo>
                <a:cubicBezTo>
                  <a:pt x="674" y="3509"/>
                  <a:pt x="674" y="3509"/>
                  <a:pt x="673" y="3525"/>
                </a:cubicBezTo>
                <a:cubicBezTo>
                  <a:pt x="699" y="3496"/>
                  <a:pt x="742" y="3530"/>
                  <a:pt x="767" y="3517"/>
                </a:cubicBezTo>
                <a:cubicBezTo>
                  <a:pt x="766" y="3532"/>
                  <a:pt x="766" y="3532"/>
                  <a:pt x="764" y="3548"/>
                </a:cubicBezTo>
                <a:cubicBezTo>
                  <a:pt x="813" y="3521"/>
                  <a:pt x="857" y="3555"/>
                  <a:pt x="905" y="3543"/>
                </a:cubicBezTo>
                <a:cubicBezTo>
                  <a:pt x="903" y="3559"/>
                  <a:pt x="903" y="3559"/>
                  <a:pt x="902" y="3574"/>
                </a:cubicBezTo>
                <a:cubicBezTo>
                  <a:pt x="914" y="3575"/>
                  <a:pt x="925" y="3576"/>
                  <a:pt x="934" y="3579"/>
                </a:cubicBezTo>
                <a:cubicBezTo>
                  <a:pt x="942" y="3581"/>
                  <a:pt x="948" y="3585"/>
                  <a:pt x="947" y="3593"/>
                </a:cubicBezTo>
                <a:cubicBezTo>
                  <a:pt x="946" y="3608"/>
                  <a:pt x="946" y="3608"/>
                  <a:pt x="945" y="3624"/>
                </a:cubicBezTo>
                <a:cubicBezTo>
                  <a:pt x="967" y="3641"/>
                  <a:pt x="1015" y="3613"/>
                  <a:pt x="1012" y="3643"/>
                </a:cubicBezTo>
                <a:cubicBezTo>
                  <a:pt x="1014" y="3628"/>
                  <a:pt x="1014" y="3628"/>
                  <a:pt x="1015" y="3613"/>
                </a:cubicBezTo>
                <a:cubicBezTo>
                  <a:pt x="1060" y="3616"/>
                  <a:pt x="1100" y="3622"/>
                  <a:pt x="1137" y="3630"/>
                </a:cubicBezTo>
                <a:cubicBezTo>
                  <a:pt x="1155" y="3634"/>
                  <a:pt x="1173" y="3639"/>
                  <a:pt x="1190" y="3643"/>
                </a:cubicBezTo>
                <a:cubicBezTo>
                  <a:pt x="1199" y="3646"/>
                  <a:pt x="1208" y="3648"/>
                  <a:pt x="1216" y="3651"/>
                </a:cubicBezTo>
                <a:cubicBezTo>
                  <a:pt x="1224" y="3653"/>
                  <a:pt x="1232" y="3655"/>
                  <a:pt x="1241" y="3658"/>
                </a:cubicBezTo>
                <a:cubicBezTo>
                  <a:pt x="1284" y="3675"/>
                  <a:pt x="1330" y="3687"/>
                  <a:pt x="1378" y="3695"/>
                </a:cubicBezTo>
                <a:cubicBezTo>
                  <a:pt x="1427" y="3703"/>
                  <a:pt x="1477" y="3707"/>
                  <a:pt x="1528" y="3708"/>
                </a:cubicBezTo>
                <a:cubicBezTo>
                  <a:pt x="1541" y="3708"/>
                  <a:pt x="1554" y="3708"/>
                  <a:pt x="1566" y="3708"/>
                </a:cubicBezTo>
                <a:cubicBezTo>
                  <a:pt x="1579" y="3708"/>
                  <a:pt x="1591" y="3708"/>
                  <a:pt x="1604" y="3708"/>
                </a:cubicBezTo>
                <a:cubicBezTo>
                  <a:pt x="1617" y="3707"/>
                  <a:pt x="1630" y="3707"/>
                  <a:pt x="1642" y="3706"/>
                </a:cubicBezTo>
                <a:cubicBezTo>
                  <a:pt x="1654" y="3706"/>
                  <a:pt x="1665" y="3705"/>
                  <a:pt x="1677" y="3704"/>
                </a:cubicBezTo>
                <a:cubicBezTo>
                  <a:pt x="1689" y="3703"/>
                  <a:pt x="1700" y="3702"/>
                  <a:pt x="1712" y="3702"/>
                </a:cubicBezTo>
                <a:cubicBezTo>
                  <a:pt x="1723" y="3701"/>
                  <a:pt x="1734" y="3700"/>
                  <a:pt x="1745" y="3699"/>
                </a:cubicBezTo>
                <a:cubicBezTo>
                  <a:pt x="1765" y="3697"/>
                  <a:pt x="1786" y="3695"/>
                  <a:pt x="1806" y="3693"/>
                </a:cubicBezTo>
                <a:cubicBezTo>
                  <a:pt x="1823" y="3694"/>
                  <a:pt x="1844" y="3666"/>
                  <a:pt x="1831" y="3633"/>
                </a:cubicBezTo>
                <a:cubicBezTo>
                  <a:pt x="1840" y="3634"/>
                  <a:pt x="1847" y="3635"/>
                  <a:pt x="1855" y="3636"/>
                </a:cubicBezTo>
                <a:cubicBezTo>
                  <a:pt x="1864" y="3637"/>
                  <a:pt x="1872" y="3638"/>
                  <a:pt x="1880" y="3639"/>
                </a:cubicBezTo>
                <a:cubicBezTo>
                  <a:pt x="1888" y="3640"/>
                  <a:pt x="1893" y="3638"/>
                  <a:pt x="1897" y="3634"/>
                </a:cubicBezTo>
                <a:cubicBezTo>
                  <a:pt x="1901" y="3631"/>
                  <a:pt x="1904" y="3625"/>
                  <a:pt x="1907" y="3620"/>
                </a:cubicBezTo>
                <a:cubicBezTo>
                  <a:pt x="1912" y="3609"/>
                  <a:pt x="1918" y="3598"/>
                  <a:pt x="1933" y="3601"/>
                </a:cubicBezTo>
                <a:cubicBezTo>
                  <a:pt x="1940" y="3600"/>
                  <a:pt x="1947" y="3599"/>
                  <a:pt x="1954" y="3598"/>
                </a:cubicBezTo>
                <a:cubicBezTo>
                  <a:pt x="1961" y="3597"/>
                  <a:pt x="1968" y="3597"/>
                  <a:pt x="1975" y="3597"/>
                </a:cubicBezTo>
                <a:cubicBezTo>
                  <a:pt x="1982" y="3597"/>
                  <a:pt x="1990" y="3597"/>
                  <a:pt x="1997" y="3597"/>
                </a:cubicBezTo>
                <a:cubicBezTo>
                  <a:pt x="2008" y="3597"/>
                  <a:pt x="2008" y="3597"/>
                  <a:pt x="2008" y="3597"/>
                </a:cubicBezTo>
                <a:cubicBezTo>
                  <a:pt x="2013" y="3597"/>
                  <a:pt x="2013" y="3597"/>
                  <a:pt x="2013" y="3597"/>
                </a:cubicBezTo>
                <a:cubicBezTo>
                  <a:pt x="2016" y="3597"/>
                  <a:pt x="2016" y="3597"/>
                  <a:pt x="2016" y="3597"/>
                </a:cubicBezTo>
                <a:cubicBezTo>
                  <a:pt x="2019" y="3597"/>
                  <a:pt x="2019" y="3597"/>
                  <a:pt x="2019" y="3597"/>
                </a:cubicBezTo>
                <a:cubicBezTo>
                  <a:pt x="2055" y="3600"/>
                  <a:pt x="2091" y="3603"/>
                  <a:pt x="2126" y="3608"/>
                </a:cubicBezTo>
                <a:cubicBezTo>
                  <a:pt x="2135" y="3609"/>
                  <a:pt x="2143" y="3611"/>
                  <a:pt x="2151" y="3612"/>
                </a:cubicBezTo>
                <a:cubicBezTo>
                  <a:pt x="2176" y="3616"/>
                  <a:pt x="2176" y="3616"/>
                  <a:pt x="2176" y="3616"/>
                </a:cubicBezTo>
                <a:cubicBezTo>
                  <a:pt x="2193" y="3619"/>
                  <a:pt x="2209" y="3622"/>
                  <a:pt x="2225" y="3626"/>
                </a:cubicBezTo>
                <a:cubicBezTo>
                  <a:pt x="2242" y="3629"/>
                  <a:pt x="2258" y="3633"/>
                  <a:pt x="2274" y="3637"/>
                </a:cubicBezTo>
                <a:cubicBezTo>
                  <a:pt x="2278" y="3638"/>
                  <a:pt x="2282" y="3639"/>
                  <a:pt x="2286" y="3640"/>
                </a:cubicBezTo>
                <a:cubicBezTo>
                  <a:pt x="2287" y="3641"/>
                  <a:pt x="2287" y="3642"/>
                  <a:pt x="2287" y="3643"/>
                </a:cubicBezTo>
                <a:cubicBezTo>
                  <a:pt x="2294" y="3642"/>
                  <a:pt x="2294" y="3642"/>
                  <a:pt x="2294" y="3642"/>
                </a:cubicBezTo>
                <a:cubicBezTo>
                  <a:pt x="2304" y="3644"/>
                  <a:pt x="2314" y="3647"/>
                  <a:pt x="2323" y="3649"/>
                </a:cubicBezTo>
                <a:cubicBezTo>
                  <a:pt x="2333" y="3652"/>
                  <a:pt x="2343" y="3654"/>
                  <a:pt x="2353" y="3657"/>
                </a:cubicBezTo>
                <a:cubicBezTo>
                  <a:pt x="2354" y="3662"/>
                  <a:pt x="2354" y="3662"/>
                  <a:pt x="2354" y="3662"/>
                </a:cubicBezTo>
                <a:cubicBezTo>
                  <a:pt x="2252" y="3681"/>
                  <a:pt x="2252" y="3681"/>
                  <a:pt x="2252" y="3681"/>
                </a:cubicBezTo>
                <a:cubicBezTo>
                  <a:pt x="2218" y="3686"/>
                  <a:pt x="2185" y="3694"/>
                  <a:pt x="2151" y="3700"/>
                </a:cubicBezTo>
                <a:cubicBezTo>
                  <a:pt x="1960" y="3737"/>
                  <a:pt x="1960" y="3737"/>
                  <a:pt x="1960" y="3737"/>
                </a:cubicBezTo>
                <a:cubicBezTo>
                  <a:pt x="1963" y="3752"/>
                  <a:pt x="1967" y="3767"/>
                  <a:pt x="1997" y="3761"/>
                </a:cubicBezTo>
                <a:cubicBezTo>
                  <a:pt x="1990" y="3763"/>
                  <a:pt x="1983" y="3764"/>
                  <a:pt x="1976" y="3765"/>
                </a:cubicBezTo>
                <a:cubicBezTo>
                  <a:pt x="1969" y="3767"/>
                  <a:pt x="1962" y="3768"/>
                  <a:pt x="1955" y="3769"/>
                </a:cubicBezTo>
                <a:cubicBezTo>
                  <a:pt x="1942" y="3771"/>
                  <a:pt x="1928" y="3773"/>
                  <a:pt x="1915" y="3776"/>
                </a:cubicBezTo>
                <a:cubicBezTo>
                  <a:pt x="1902" y="3780"/>
                  <a:pt x="1888" y="3783"/>
                  <a:pt x="1875" y="3787"/>
                </a:cubicBezTo>
                <a:cubicBezTo>
                  <a:pt x="1862" y="3791"/>
                  <a:pt x="1849" y="3797"/>
                  <a:pt x="1835" y="3802"/>
                </a:cubicBezTo>
                <a:cubicBezTo>
                  <a:pt x="1815" y="3810"/>
                  <a:pt x="1815" y="3810"/>
                  <a:pt x="1815" y="3810"/>
                </a:cubicBezTo>
                <a:cubicBezTo>
                  <a:pt x="1794" y="3819"/>
                  <a:pt x="1794" y="3819"/>
                  <a:pt x="1794" y="3819"/>
                </a:cubicBezTo>
                <a:cubicBezTo>
                  <a:pt x="1779" y="3825"/>
                  <a:pt x="1765" y="3832"/>
                  <a:pt x="1750" y="3838"/>
                </a:cubicBezTo>
                <a:cubicBezTo>
                  <a:pt x="1743" y="3841"/>
                  <a:pt x="1735" y="3844"/>
                  <a:pt x="1728" y="3847"/>
                </a:cubicBezTo>
                <a:cubicBezTo>
                  <a:pt x="1724" y="3849"/>
                  <a:pt x="1720" y="3850"/>
                  <a:pt x="1716" y="3852"/>
                </a:cubicBezTo>
                <a:cubicBezTo>
                  <a:pt x="1707" y="3856"/>
                  <a:pt x="1707" y="3856"/>
                  <a:pt x="1707" y="3856"/>
                </a:cubicBezTo>
                <a:cubicBezTo>
                  <a:pt x="1700" y="3859"/>
                  <a:pt x="1693" y="3863"/>
                  <a:pt x="1687" y="3866"/>
                </a:cubicBezTo>
                <a:cubicBezTo>
                  <a:pt x="1680" y="3869"/>
                  <a:pt x="1674" y="3872"/>
                  <a:pt x="1666" y="3875"/>
                </a:cubicBezTo>
                <a:cubicBezTo>
                  <a:pt x="1659" y="3879"/>
                  <a:pt x="1652" y="3882"/>
                  <a:pt x="1645" y="3885"/>
                </a:cubicBezTo>
                <a:cubicBezTo>
                  <a:pt x="1638" y="3889"/>
                  <a:pt x="1632" y="3892"/>
                  <a:pt x="1625" y="3896"/>
                </a:cubicBezTo>
                <a:cubicBezTo>
                  <a:pt x="1612" y="3907"/>
                  <a:pt x="1616" y="3922"/>
                  <a:pt x="1636" y="3933"/>
                </a:cubicBezTo>
                <a:cubicBezTo>
                  <a:pt x="1655" y="3944"/>
                  <a:pt x="1702" y="3947"/>
                  <a:pt x="1745" y="3941"/>
                </a:cubicBezTo>
                <a:cubicBezTo>
                  <a:pt x="1758" y="3936"/>
                  <a:pt x="1770" y="3932"/>
                  <a:pt x="1782" y="3928"/>
                </a:cubicBezTo>
                <a:cubicBezTo>
                  <a:pt x="1794" y="3923"/>
                  <a:pt x="1805" y="3919"/>
                  <a:pt x="1816" y="3915"/>
                </a:cubicBezTo>
                <a:cubicBezTo>
                  <a:pt x="1834" y="3907"/>
                  <a:pt x="1852" y="3899"/>
                  <a:pt x="1870" y="3892"/>
                </a:cubicBezTo>
                <a:cubicBezTo>
                  <a:pt x="1885" y="3886"/>
                  <a:pt x="1898" y="3881"/>
                  <a:pt x="1913" y="3876"/>
                </a:cubicBezTo>
                <a:cubicBezTo>
                  <a:pt x="1921" y="3873"/>
                  <a:pt x="1929" y="3871"/>
                  <a:pt x="1937" y="3868"/>
                </a:cubicBezTo>
                <a:cubicBezTo>
                  <a:pt x="1945" y="3866"/>
                  <a:pt x="1953" y="3864"/>
                  <a:pt x="1962" y="3862"/>
                </a:cubicBezTo>
                <a:cubicBezTo>
                  <a:pt x="1970" y="3892"/>
                  <a:pt x="1970" y="3892"/>
                  <a:pt x="1970" y="3892"/>
                </a:cubicBezTo>
                <a:cubicBezTo>
                  <a:pt x="1947" y="3896"/>
                  <a:pt x="1919" y="3902"/>
                  <a:pt x="1892" y="3911"/>
                </a:cubicBezTo>
                <a:cubicBezTo>
                  <a:pt x="1885" y="3913"/>
                  <a:pt x="1878" y="3915"/>
                  <a:pt x="1869" y="3919"/>
                </a:cubicBezTo>
                <a:cubicBezTo>
                  <a:pt x="1865" y="3921"/>
                  <a:pt x="1861" y="3922"/>
                  <a:pt x="1856" y="3924"/>
                </a:cubicBezTo>
                <a:cubicBezTo>
                  <a:pt x="1852" y="3926"/>
                  <a:pt x="1847" y="3928"/>
                  <a:pt x="1843" y="3930"/>
                </a:cubicBezTo>
                <a:cubicBezTo>
                  <a:pt x="1839" y="3932"/>
                  <a:pt x="1834" y="3934"/>
                  <a:pt x="1830" y="3936"/>
                </a:cubicBezTo>
                <a:cubicBezTo>
                  <a:pt x="1825" y="3938"/>
                  <a:pt x="1821" y="3941"/>
                  <a:pt x="1816" y="3943"/>
                </a:cubicBezTo>
                <a:cubicBezTo>
                  <a:pt x="1807" y="3947"/>
                  <a:pt x="1799" y="3952"/>
                  <a:pt x="1791" y="3957"/>
                </a:cubicBezTo>
                <a:cubicBezTo>
                  <a:pt x="1783" y="3964"/>
                  <a:pt x="1785" y="3969"/>
                  <a:pt x="1791" y="3972"/>
                </a:cubicBezTo>
                <a:cubicBezTo>
                  <a:pt x="1795" y="3974"/>
                  <a:pt x="1800" y="3975"/>
                  <a:pt x="1805" y="3976"/>
                </a:cubicBezTo>
                <a:cubicBezTo>
                  <a:pt x="1810" y="3977"/>
                  <a:pt x="1815" y="3978"/>
                  <a:pt x="1821" y="3979"/>
                </a:cubicBezTo>
                <a:cubicBezTo>
                  <a:pt x="1832" y="3981"/>
                  <a:pt x="1843" y="3983"/>
                  <a:pt x="1850" y="3986"/>
                </a:cubicBezTo>
                <a:cubicBezTo>
                  <a:pt x="1853" y="3988"/>
                  <a:pt x="1855" y="3990"/>
                  <a:pt x="1855" y="3992"/>
                </a:cubicBezTo>
                <a:cubicBezTo>
                  <a:pt x="1856" y="3994"/>
                  <a:pt x="1855" y="3997"/>
                  <a:pt x="1851" y="4001"/>
                </a:cubicBezTo>
                <a:cubicBezTo>
                  <a:pt x="1842" y="4004"/>
                  <a:pt x="1833" y="4008"/>
                  <a:pt x="1824" y="4012"/>
                </a:cubicBezTo>
                <a:cubicBezTo>
                  <a:pt x="1817" y="4014"/>
                  <a:pt x="1817" y="4014"/>
                  <a:pt x="1817" y="4014"/>
                </a:cubicBezTo>
                <a:cubicBezTo>
                  <a:pt x="1810" y="4017"/>
                  <a:pt x="1810" y="4017"/>
                  <a:pt x="1810" y="4017"/>
                </a:cubicBezTo>
                <a:cubicBezTo>
                  <a:pt x="1805" y="4019"/>
                  <a:pt x="1800" y="4021"/>
                  <a:pt x="1795" y="4024"/>
                </a:cubicBezTo>
                <a:cubicBezTo>
                  <a:pt x="1790" y="4026"/>
                  <a:pt x="1785" y="4028"/>
                  <a:pt x="1780" y="4031"/>
                </a:cubicBezTo>
                <a:cubicBezTo>
                  <a:pt x="1778" y="4032"/>
                  <a:pt x="1778" y="4032"/>
                  <a:pt x="1778" y="4032"/>
                </a:cubicBezTo>
                <a:cubicBezTo>
                  <a:pt x="1777" y="4032"/>
                  <a:pt x="1777" y="4032"/>
                  <a:pt x="1777" y="4032"/>
                </a:cubicBezTo>
                <a:cubicBezTo>
                  <a:pt x="1777" y="4032"/>
                  <a:pt x="1777" y="4032"/>
                  <a:pt x="1777" y="4032"/>
                </a:cubicBezTo>
                <a:cubicBezTo>
                  <a:pt x="1776" y="4032"/>
                  <a:pt x="1776" y="4032"/>
                  <a:pt x="1776" y="4032"/>
                </a:cubicBezTo>
                <a:cubicBezTo>
                  <a:pt x="1776" y="4033"/>
                  <a:pt x="1776" y="4033"/>
                  <a:pt x="1776" y="4033"/>
                </a:cubicBezTo>
                <a:cubicBezTo>
                  <a:pt x="1776" y="4033"/>
                  <a:pt x="1782" y="4031"/>
                  <a:pt x="1779" y="4032"/>
                </a:cubicBezTo>
                <a:cubicBezTo>
                  <a:pt x="1779" y="4032"/>
                  <a:pt x="1779" y="4032"/>
                  <a:pt x="1779" y="4032"/>
                </a:cubicBezTo>
                <a:cubicBezTo>
                  <a:pt x="1779" y="4032"/>
                  <a:pt x="1779" y="4032"/>
                  <a:pt x="1779" y="4032"/>
                </a:cubicBezTo>
                <a:cubicBezTo>
                  <a:pt x="1777" y="4033"/>
                  <a:pt x="1777" y="4033"/>
                  <a:pt x="1777" y="4033"/>
                </a:cubicBezTo>
                <a:cubicBezTo>
                  <a:pt x="1775" y="4034"/>
                  <a:pt x="1773" y="4035"/>
                  <a:pt x="1772" y="4036"/>
                </a:cubicBezTo>
                <a:cubicBezTo>
                  <a:pt x="1765" y="4041"/>
                  <a:pt x="1759" y="4046"/>
                  <a:pt x="1753" y="4052"/>
                </a:cubicBezTo>
                <a:cubicBezTo>
                  <a:pt x="1758" y="4050"/>
                  <a:pt x="1764" y="4048"/>
                  <a:pt x="1769" y="4046"/>
                </a:cubicBezTo>
                <a:cubicBezTo>
                  <a:pt x="1772" y="4045"/>
                  <a:pt x="1774" y="4045"/>
                  <a:pt x="1777" y="4044"/>
                </a:cubicBezTo>
                <a:cubicBezTo>
                  <a:pt x="1781" y="4042"/>
                  <a:pt x="1781" y="4042"/>
                  <a:pt x="1781" y="4042"/>
                </a:cubicBezTo>
                <a:cubicBezTo>
                  <a:pt x="1782" y="4042"/>
                  <a:pt x="1782" y="4042"/>
                  <a:pt x="1782" y="4042"/>
                </a:cubicBezTo>
                <a:cubicBezTo>
                  <a:pt x="1783" y="4042"/>
                  <a:pt x="1783" y="4042"/>
                  <a:pt x="1783" y="4042"/>
                </a:cubicBezTo>
                <a:cubicBezTo>
                  <a:pt x="1783" y="4042"/>
                  <a:pt x="1783" y="4042"/>
                  <a:pt x="1783" y="4042"/>
                </a:cubicBezTo>
                <a:cubicBezTo>
                  <a:pt x="1783" y="4041"/>
                  <a:pt x="1783" y="4041"/>
                  <a:pt x="1783" y="4041"/>
                </a:cubicBezTo>
                <a:cubicBezTo>
                  <a:pt x="1783" y="4041"/>
                  <a:pt x="1784" y="4041"/>
                  <a:pt x="1783" y="4041"/>
                </a:cubicBezTo>
                <a:cubicBezTo>
                  <a:pt x="1783" y="4041"/>
                  <a:pt x="1783" y="4041"/>
                  <a:pt x="1783" y="4041"/>
                </a:cubicBezTo>
                <a:cubicBezTo>
                  <a:pt x="1783" y="4042"/>
                  <a:pt x="1783" y="4042"/>
                  <a:pt x="1783" y="4042"/>
                </a:cubicBezTo>
                <a:cubicBezTo>
                  <a:pt x="1782" y="4042"/>
                  <a:pt x="1781" y="4042"/>
                  <a:pt x="1780" y="4042"/>
                </a:cubicBezTo>
                <a:cubicBezTo>
                  <a:pt x="1780" y="4042"/>
                  <a:pt x="1780" y="4042"/>
                  <a:pt x="1780" y="4042"/>
                </a:cubicBezTo>
                <a:cubicBezTo>
                  <a:pt x="1783" y="4041"/>
                  <a:pt x="1783" y="4041"/>
                  <a:pt x="1783" y="4041"/>
                </a:cubicBezTo>
                <a:cubicBezTo>
                  <a:pt x="1791" y="4038"/>
                  <a:pt x="1799" y="4035"/>
                  <a:pt x="1807" y="4032"/>
                </a:cubicBezTo>
                <a:cubicBezTo>
                  <a:pt x="1816" y="4029"/>
                  <a:pt x="1824" y="4026"/>
                  <a:pt x="1831" y="4023"/>
                </a:cubicBezTo>
                <a:cubicBezTo>
                  <a:pt x="1845" y="4017"/>
                  <a:pt x="1861" y="4010"/>
                  <a:pt x="1873" y="4005"/>
                </a:cubicBezTo>
                <a:cubicBezTo>
                  <a:pt x="1884" y="3999"/>
                  <a:pt x="1896" y="3994"/>
                  <a:pt x="1908" y="3988"/>
                </a:cubicBezTo>
                <a:cubicBezTo>
                  <a:pt x="1915" y="3985"/>
                  <a:pt x="1915" y="3985"/>
                  <a:pt x="1915" y="3985"/>
                </a:cubicBezTo>
                <a:cubicBezTo>
                  <a:pt x="1917" y="3984"/>
                  <a:pt x="1919" y="3983"/>
                  <a:pt x="1921" y="3982"/>
                </a:cubicBezTo>
                <a:cubicBezTo>
                  <a:pt x="1932" y="3977"/>
                  <a:pt x="1932" y="3977"/>
                  <a:pt x="1932" y="3977"/>
                </a:cubicBezTo>
                <a:cubicBezTo>
                  <a:pt x="1939" y="3974"/>
                  <a:pt x="1947" y="3972"/>
                  <a:pt x="1955" y="3969"/>
                </a:cubicBezTo>
                <a:cubicBezTo>
                  <a:pt x="1962" y="3967"/>
                  <a:pt x="1970" y="3965"/>
                  <a:pt x="1978" y="3964"/>
                </a:cubicBezTo>
                <a:cubicBezTo>
                  <a:pt x="1985" y="3963"/>
                  <a:pt x="1993" y="3963"/>
                  <a:pt x="2000" y="3963"/>
                </a:cubicBezTo>
                <a:cubicBezTo>
                  <a:pt x="2002" y="3963"/>
                  <a:pt x="2003" y="3963"/>
                  <a:pt x="2004" y="3963"/>
                </a:cubicBezTo>
                <a:cubicBezTo>
                  <a:pt x="2005" y="3963"/>
                  <a:pt x="2006" y="3963"/>
                  <a:pt x="2007" y="3963"/>
                </a:cubicBezTo>
                <a:cubicBezTo>
                  <a:pt x="2010" y="3963"/>
                  <a:pt x="2010" y="3963"/>
                  <a:pt x="2010" y="3963"/>
                </a:cubicBezTo>
                <a:cubicBezTo>
                  <a:pt x="2043" y="3972"/>
                  <a:pt x="2077" y="3981"/>
                  <a:pt x="2083" y="4012"/>
                </a:cubicBezTo>
                <a:cubicBezTo>
                  <a:pt x="2157" y="3989"/>
                  <a:pt x="2226" y="3984"/>
                  <a:pt x="2291" y="3991"/>
                </a:cubicBezTo>
                <a:cubicBezTo>
                  <a:pt x="2354" y="3999"/>
                  <a:pt x="2411" y="4020"/>
                  <a:pt x="2462" y="4050"/>
                </a:cubicBezTo>
                <a:cubicBezTo>
                  <a:pt x="2480" y="4063"/>
                  <a:pt x="2524" y="4059"/>
                  <a:pt x="2575" y="4050"/>
                </a:cubicBezTo>
                <a:cubicBezTo>
                  <a:pt x="2601" y="4044"/>
                  <a:pt x="2624" y="4041"/>
                  <a:pt x="2648" y="4037"/>
                </a:cubicBezTo>
                <a:cubicBezTo>
                  <a:pt x="2671" y="4037"/>
                  <a:pt x="2695" y="4038"/>
                  <a:pt x="2718" y="4038"/>
                </a:cubicBezTo>
                <a:cubicBezTo>
                  <a:pt x="2728" y="4038"/>
                  <a:pt x="2728" y="4038"/>
                  <a:pt x="2728" y="4038"/>
                </a:cubicBezTo>
                <a:cubicBezTo>
                  <a:pt x="2739" y="4038"/>
                  <a:pt x="2739" y="4038"/>
                  <a:pt x="2739" y="4038"/>
                </a:cubicBezTo>
                <a:cubicBezTo>
                  <a:pt x="2761" y="4039"/>
                  <a:pt x="2761" y="4039"/>
                  <a:pt x="2761" y="4039"/>
                </a:cubicBezTo>
                <a:cubicBezTo>
                  <a:pt x="2775" y="4039"/>
                  <a:pt x="2790" y="4039"/>
                  <a:pt x="2804" y="4039"/>
                </a:cubicBezTo>
                <a:cubicBezTo>
                  <a:pt x="2818" y="4040"/>
                  <a:pt x="2833" y="4040"/>
                  <a:pt x="2847" y="4040"/>
                </a:cubicBezTo>
                <a:cubicBezTo>
                  <a:pt x="2869" y="4040"/>
                  <a:pt x="2869" y="4040"/>
                  <a:pt x="2869" y="4040"/>
                </a:cubicBezTo>
                <a:cubicBezTo>
                  <a:pt x="2892" y="4040"/>
                  <a:pt x="2892" y="4040"/>
                  <a:pt x="2892" y="4040"/>
                </a:cubicBezTo>
                <a:cubicBezTo>
                  <a:pt x="2922" y="4041"/>
                  <a:pt x="2952" y="4041"/>
                  <a:pt x="2982" y="4041"/>
                </a:cubicBezTo>
                <a:cubicBezTo>
                  <a:pt x="3015" y="4041"/>
                  <a:pt x="3047" y="4041"/>
                  <a:pt x="3079" y="4041"/>
                </a:cubicBezTo>
                <a:cubicBezTo>
                  <a:pt x="3129" y="4040"/>
                  <a:pt x="3129" y="4040"/>
                  <a:pt x="3129" y="4040"/>
                </a:cubicBezTo>
                <a:cubicBezTo>
                  <a:pt x="3154" y="4040"/>
                  <a:pt x="3154" y="4040"/>
                  <a:pt x="3154" y="4040"/>
                </a:cubicBezTo>
                <a:cubicBezTo>
                  <a:pt x="3167" y="4040"/>
                  <a:pt x="3167" y="4040"/>
                  <a:pt x="3167" y="4040"/>
                </a:cubicBezTo>
                <a:cubicBezTo>
                  <a:pt x="3178" y="4040"/>
                  <a:pt x="3178" y="4040"/>
                  <a:pt x="3178" y="4040"/>
                </a:cubicBezTo>
                <a:cubicBezTo>
                  <a:pt x="3189" y="4039"/>
                  <a:pt x="3189" y="4039"/>
                  <a:pt x="3189" y="4039"/>
                </a:cubicBezTo>
                <a:cubicBezTo>
                  <a:pt x="3200" y="4039"/>
                  <a:pt x="3200" y="4039"/>
                  <a:pt x="3200" y="4039"/>
                </a:cubicBezTo>
                <a:cubicBezTo>
                  <a:pt x="3210" y="4039"/>
                  <a:pt x="3210" y="4039"/>
                  <a:pt x="3210" y="4039"/>
                </a:cubicBezTo>
                <a:cubicBezTo>
                  <a:pt x="3224" y="4039"/>
                  <a:pt x="3224" y="4039"/>
                  <a:pt x="3224" y="4039"/>
                </a:cubicBezTo>
                <a:cubicBezTo>
                  <a:pt x="3237" y="4039"/>
                  <a:pt x="3237" y="4039"/>
                  <a:pt x="3237" y="4039"/>
                </a:cubicBezTo>
                <a:cubicBezTo>
                  <a:pt x="3245" y="4038"/>
                  <a:pt x="3245" y="4038"/>
                  <a:pt x="3245" y="4038"/>
                </a:cubicBezTo>
                <a:cubicBezTo>
                  <a:pt x="3253" y="4038"/>
                  <a:pt x="3253" y="4038"/>
                  <a:pt x="3253" y="4038"/>
                </a:cubicBezTo>
                <a:cubicBezTo>
                  <a:pt x="3265" y="4038"/>
                  <a:pt x="3275" y="4037"/>
                  <a:pt x="3289" y="4036"/>
                </a:cubicBezTo>
                <a:cubicBezTo>
                  <a:pt x="3332" y="4033"/>
                  <a:pt x="3386" y="4027"/>
                  <a:pt x="3447" y="4014"/>
                </a:cubicBezTo>
                <a:cubicBezTo>
                  <a:pt x="3441" y="4015"/>
                  <a:pt x="3436" y="4017"/>
                  <a:pt x="3431" y="4018"/>
                </a:cubicBezTo>
                <a:cubicBezTo>
                  <a:pt x="3462" y="4012"/>
                  <a:pt x="3493" y="4006"/>
                  <a:pt x="3524" y="3999"/>
                </a:cubicBezTo>
                <a:cubicBezTo>
                  <a:pt x="3551" y="3993"/>
                  <a:pt x="3577" y="3986"/>
                  <a:pt x="3603" y="3979"/>
                </a:cubicBezTo>
                <a:cubicBezTo>
                  <a:pt x="3607" y="3978"/>
                  <a:pt x="3609" y="3977"/>
                  <a:pt x="3612" y="3976"/>
                </a:cubicBezTo>
                <a:cubicBezTo>
                  <a:pt x="3620" y="3974"/>
                  <a:pt x="3620" y="3974"/>
                  <a:pt x="3620" y="3974"/>
                </a:cubicBezTo>
                <a:cubicBezTo>
                  <a:pt x="3624" y="3973"/>
                  <a:pt x="3624" y="3973"/>
                  <a:pt x="3624" y="3973"/>
                </a:cubicBezTo>
                <a:cubicBezTo>
                  <a:pt x="3636" y="3973"/>
                  <a:pt x="3647" y="3972"/>
                  <a:pt x="3658" y="3972"/>
                </a:cubicBezTo>
                <a:cubicBezTo>
                  <a:pt x="3669" y="3973"/>
                  <a:pt x="3681" y="3966"/>
                  <a:pt x="3688" y="3954"/>
                </a:cubicBezTo>
                <a:cubicBezTo>
                  <a:pt x="3700" y="3950"/>
                  <a:pt x="3713" y="3946"/>
                  <a:pt x="3726" y="3943"/>
                </a:cubicBezTo>
                <a:cubicBezTo>
                  <a:pt x="3736" y="3939"/>
                  <a:pt x="3742" y="3938"/>
                  <a:pt x="3749" y="3936"/>
                </a:cubicBezTo>
                <a:cubicBezTo>
                  <a:pt x="3770" y="3931"/>
                  <a:pt x="3770" y="3931"/>
                  <a:pt x="3770" y="3931"/>
                </a:cubicBezTo>
                <a:cubicBezTo>
                  <a:pt x="3784" y="3927"/>
                  <a:pt x="3799" y="3924"/>
                  <a:pt x="3813" y="3920"/>
                </a:cubicBezTo>
                <a:cubicBezTo>
                  <a:pt x="3842" y="3913"/>
                  <a:pt x="3868" y="3907"/>
                  <a:pt x="3901" y="3900"/>
                </a:cubicBezTo>
                <a:cubicBezTo>
                  <a:pt x="3917" y="3897"/>
                  <a:pt x="3932" y="3894"/>
                  <a:pt x="3948" y="3891"/>
                </a:cubicBezTo>
                <a:cubicBezTo>
                  <a:pt x="3972" y="3886"/>
                  <a:pt x="3972" y="3886"/>
                  <a:pt x="3972" y="3886"/>
                </a:cubicBezTo>
                <a:cubicBezTo>
                  <a:pt x="3984" y="3884"/>
                  <a:pt x="3984" y="3884"/>
                  <a:pt x="3984" y="3884"/>
                </a:cubicBezTo>
                <a:cubicBezTo>
                  <a:pt x="3987" y="3883"/>
                  <a:pt x="3987" y="3883"/>
                  <a:pt x="3987" y="3883"/>
                </a:cubicBezTo>
                <a:cubicBezTo>
                  <a:pt x="3987" y="3883"/>
                  <a:pt x="3987" y="3883"/>
                  <a:pt x="3987" y="3883"/>
                </a:cubicBezTo>
                <a:cubicBezTo>
                  <a:pt x="3987" y="3883"/>
                  <a:pt x="3987" y="3883"/>
                  <a:pt x="3988" y="3883"/>
                </a:cubicBezTo>
                <a:cubicBezTo>
                  <a:pt x="3988" y="3883"/>
                  <a:pt x="3988" y="3883"/>
                  <a:pt x="3988" y="3883"/>
                </a:cubicBezTo>
                <a:cubicBezTo>
                  <a:pt x="3990" y="3884"/>
                  <a:pt x="3990" y="3884"/>
                  <a:pt x="3990" y="3884"/>
                </a:cubicBezTo>
                <a:cubicBezTo>
                  <a:pt x="3992" y="3884"/>
                  <a:pt x="3994" y="3885"/>
                  <a:pt x="3996" y="3885"/>
                </a:cubicBezTo>
                <a:cubicBezTo>
                  <a:pt x="3998" y="3886"/>
                  <a:pt x="4000" y="3887"/>
                  <a:pt x="4002" y="3887"/>
                </a:cubicBezTo>
                <a:cubicBezTo>
                  <a:pt x="4005" y="3888"/>
                  <a:pt x="4005" y="3888"/>
                  <a:pt x="4005" y="3888"/>
                </a:cubicBezTo>
                <a:cubicBezTo>
                  <a:pt x="4005" y="3888"/>
                  <a:pt x="4005" y="3888"/>
                  <a:pt x="4005" y="3888"/>
                </a:cubicBezTo>
                <a:cubicBezTo>
                  <a:pt x="4005" y="3888"/>
                  <a:pt x="4005" y="3888"/>
                  <a:pt x="4006" y="3888"/>
                </a:cubicBezTo>
                <a:cubicBezTo>
                  <a:pt x="4009" y="3888"/>
                  <a:pt x="4009" y="3888"/>
                  <a:pt x="4009" y="3888"/>
                </a:cubicBezTo>
                <a:cubicBezTo>
                  <a:pt x="4014" y="3888"/>
                  <a:pt x="4014" y="3888"/>
                  <a:pt x="4014" y="3888"/>
                </a:cubicBezTo>
                <a:cubicBezTo>
                  <a:pt x="4022" y="3887"/>
                  <a:pt x="4030" y="3887"/>
                  <a:pt x="4037" y="3887"/>
                </a:cubicBezTo>
                <a:cubicBezTo>
                  <a:pt x="4049" y="3886"/>
                  <a:pt x="4049" y="3886"/>
                  <a:pt x="4049" y="3886"/>
                </a:cubicBezTo>
                <a:cubicBezTo>
                  <a:pt x="4055" y="3886"/>
                  <a:pt x="4055" y="3886"/>
                  <a:pt x="4055" y="3886"/>
                </a:cubicBezTo>
                <a:cubicBezTo>
                  <a:pt x="4060" y="3886"/>
                  <a:pt x="4060" y="3886"/>
                  <a:pt x="4060" y="3886"/>
                </a:cubicBezTo>
                <a:cubicBezTo>
                  <a:pt x="4067" y="3886"/>
                  <a:pt x="4074" y="3886"/>
                  <a:pt x="4081" y="3886"/>
                </a:cubicBezTo>
                <a:cubicBezTo>
                  <a:pt x="4095" y="3886"/>
                  <a:pt x="4109" y="3886"/>
                  <a:pt x="4123" y="3886"/>
                </a:cubicBezTo>
                <a:cubicBezTo>
                  <a:pt x="4133" y="3886"/>
                  <a:pt x="4133" y="3886"/>
                  <a:pt x="4133" y="3886"/>
                </a:cubicBezTo>
                <a:cubicBezTo>
                  <a:pt x="4143" y="3887"/>
                  <a:pt x="4143" y="3887"/>
                  <a:pt x="4143" y="3887"/>
                </a:cubicBezTo>
                <a:cubicBezTo>
                  <a:pt x="4149" y="3888"/>
                  <a:pt x="4156" y="3888"/>
                  <a:pt x="4162" y="3889"/>
                </a:cubicBezTo>
                <a:cubicBezTo>
                  <a:pt x="4175" y="3890"/>
                  <a:pt x="4187" y="3891"/>
                  <a:pt x="4199" y="3893"/>
                </a:cubicBezTo>
                <a:cubicBezTo>
                  <a:pt x="4206" y="3895"/>
                  <a:pt x="4214" y="3899"/>
                  <a:pt x="4223" y="3903"/>
                </a:cubicBezTo>
                <a:cubicBezTo>
                  <a:pt x="4232" y="3908"/>
                  <a:pt x="4242" y="3912"/>
                  <a:pt x="4252" y="3917"/>
                </a:cubicBezTo>
                <a:cubicBezTo>
                  <a:pt x="4272" y="3926"/>
                  <a:pt x="4290" y="3935"/>
                  <a:pt x="4306" y="3941"/>
                </a:cubicBezTo>
                <a:cubicBezTo>
                  <a:pt x="4334" y="3944"/>
                  <a:pt x="4363" y="3945"/>
                  <a:pt x="4393" y="3946"/>
                </a:cubicBezTo>
                <a:cubicBezTo>
                  <a:pt x="4420" y="3948"/>
                  <a:pt x="4447" y="3948"/>
                  <a:pt x="4475" y="3948"/>
                </a:cubicBezTo>
                <a:cubicBezTo>
                  <a:pt x="4503" y="3948"/>
                  <a:pt x="4532" y="3948"/>
                  <a:pt x="4561" y="3947"/>
                </a:cubicBezTo>
                <a:cubicBezTo>
                  <a:pt x="4576" y="3947"/>
                  <a:pt x="4591" y="3946"/>
                  <a:pt x="4606" y="3946"/>
                </a:cubicBezTo>
                <a:cubicBezTo>
                  <a:pt x="4622" y="3945"/>
                  <a:pt x="4637" y="3945"/>
                  <a:pt x="4652" y="3944"/>
                </a:cubicBezTo>
                <a:cubicBezTo>
                  <a:pt x="4774" y="3937"/>
                  <a:pt x="4905" y="3925"/>
                  <a:pt x="5027" y="3910"/>
                </a:cubicBezTo>
                <a:cubicBezTo>
                  <a:pt x="5057" y="3906"/>
                  <a:pt x="5086" y="3892"/>
                  <a:pt x="5112" y="3874"/>
                </a:cubicBezTo>
                <a:cubicBezTo>
                  <a:pt x="5138" y="3856"/>
                  <a:pt x="5161" y="3833"/>
                  <a:pt x="5181" y="3811"/>
                </a:cubicBezTo>
                <a:cubicBezTo>
                  <a:pt x="5219" y="3767"/>
                  <a:pt x="5243" y="3725"/>
                  <a:pt x="5243" y="3725"/>
                </a:cubicBezTo>
                <a:cubicBezTo>
                  <a:pt x="5274" y="3694"/>
                  <a:pt x="5304" y="3633"/>
                  <a:pt x="5274" y="3602"/>
                </a:cubicBezTo>
                <a:cubicBezTo>
                  <a:pt x="5212" y="3586"/>
                  <a:pt x="5057" y="3586"/>
                  <a:pt x="5057" y="3525"/>
                </a:cubicBezTo>
                <a:cubicBezTo>
                  <a:pt x="5057" y="3510"/>
                  <a:pt x="5088" y="3509"/>
                  <a:pt x="5119" y="3509"/>
                </a:cubicBezTo>
                <a:cubicBezTo>
                  <a:pt x="5119" y="3503"/>
                  <a:pt x="5120" y="3496"/>
                  <a:pt x="5121" y="3489"/>
                </a:cubicBezTo>
                <a:cubicBezTo>
                  <a:pt x="5122" y="3490"/>
                  <a:pt x="5122" y="3490"/>
                  <a:pt x="5122" y="3490"/>
                </a:cubicBezTo>
                <a:cubicBezTo>
                  <a:pt x="5122" y="3492"/>
                  <a:pt x="5122" y="3492"/>
                  <a:pt x="5122" y="3492"/>
                </a:cubicBezTo>
                <a:cubicBezTo>
                  <a:pt x="5122" y="3493"/>
                  <a:pt x="5123" y="3494"/>
                  <a:pt x="5123" y="3496"/>
                </a:cubicBezTo>
                <a:cubicBezTo>
                  <a:pt x="5125" y="3498"/>
                  <a:pt x="5123" y="3500"/>
                  <a:pt x="5123" y="3501"/>
                </a:cubicBezTo>
                <a:cubicBezTo>
                  <a:pt x="5122" y="3503"/>
                  <a:pt x="5122" y="3503"/>
                  <a:pt x="5122" y="3503"/>
                </a:cubicBezTo>
                <a:cubicBezTo>
                  <a:pt x="5121" y="3504"/>
                  <a:pt x="5121" y="3504"/>
                  <a:pt x="5121" y="3504"/>
                </a:cubicBezTo>
                <a:cubicBezTo>
                  <a:pt x="5122" y="3505"/>
                  <a:pt x="5122" y="3505"/>
                  <a:pt x="5122" y="3505"/>
                </a:cubicBezTo>
                <a:cubicBezTo>
                  <a:pt x="5122" y="3506"/>
                  <a:pt x="5123" y="3507"/>
                  <a:pt x="5124" y="3508"/>
                </a:cubicBezTo>
                <a:cubicBezTo>
                  <a:pt x="5124" y="3509"/>
                  <a:pt x="5124" y="3509"/>
                  <a:pt x="5124" y="3509"/>
                </a:cubicBezTo>
                <a:cubicBezTo>
                  <a:pt x="5125" y="3509"/>
                  <a:pt x="5125" y="3509"/>
                  <a:pt x="5125" y="3509"/>
                </a:cubicBezTo>
                <a:cubicBezTo>
                  <a:pt x="5125" y="3510"/>
                  <a:pt x="5125" y="3510"/>
                  <a:pt x="5125" y="3510"/>
                </a:cubicBezTo>
                <a:cubicBezTo>
                  <a:pt x="5127" y="3511"/>
                  <a:pt x="5127" y="3511"/>
                  <a:pt x="5127" y="3511"/>
                </a:cubicBezTo>
                <a:cubicBezTo>
                  <a:pt x="5131" y="3514"/>
                  <a:pt x="5135" y="3516"/>
                  <a:pt x="5140" y="3519"/>
                </a:cubicBezTo>
                <a:cubicBezTo>
                  <a:pt x="5144" y="3522"/>
                  <a:pt x="5149" y="3524"/>
                  <a:pt x="5153" y="3526"/>
                </a:cubicBezTo>
                <a:cubicBezTo>
                  <a:pt x="5163" y="3531"/>
                  <a:pt x="5163" y="3531"/>
                  <a:pt x="5163" y="3531"/>
                </a:cubicBezTo>
                <a:cubicBezTo>
                  <a:pt x="5175" y="3537"/>
                  <a:pt x="5175" y="3537"/>
                  <a:pt x="5175" y="3537"/>
                </a:cubicBezTo>
                <a:cubicBezTo>
                  <a:pt x="5183" y="3540"/>
                  <a:pt x="5191" y="3544"/>
                  <a:pt x="5199" y="3547"/>
                </a:cubicBezTo>
                <a:cubicBezTo>
                  <a:pt x="5211" y="3552"/>
                  <a:pt x="5211" y="3552"/>
                  <a:pt x="5211" y="3552"/>
                </a:cubicBezTo>
                <a:cubicBezTo>
                  <a:pt x="5227" y="3558"/>
                  <a:pt x="5227" y="3558"/>
                  <a:pt x="5227" y="3558"/>
                </a:cubicBezTo>
                <a:cubicBezTo>
                  <a:pt x="5240" y="3563"/>
                  <a:pt x="5252" y="3567"/>
                  <a:pt x="5264" y="3572"/>
                </a:cubicBezTo>
                <a:cubicBezTo>
                  <a:pt x="5277" y="3577"/>
                  <a:pt x="5290" y="3581"/>
                  <a:pt x="5303" y="3585"/>
                </a:cubicBezTo>
                <a:cubicBezTo>
                  <a:pt x="5319" y="3590"/>
                  <a:pt x="5335" y="3594"/>
                  <a:pt x="5351" y="3599"/>
                </a:cubicBezTo>
                <a:cubicBezTo>
                  <a:pt x="5362" y="3602"/>
                  <a:pt x="5362" y="3602"/>
                  <a:pt x="5362" y="3602"/>
                </a:cubicBezTo>
                <a:cubicBezTo>
                  <a:pt x="5365" y="3602"/>
                  <a:pt x="5365" y="3602"/>
                  <a:pt x="5366" y="3602"/>
                </a:cubicBezTo>
                <a:cubicBezTo>
                  <a:pt x="5368" y="3602"/>
                  <a:pt x="5368" y="3602"/>
                  <a:pt x="5368" y="3602"/>
                </a:cubicBezTo>
                <a:cubicBezTo>
                  <a:pt x="5371" y="3603"/>
                  <a:pt x="5374" y="3603"/>
                  <a:pt x="5377" y="3603"/>
                </a:cubicBezTo>
                <a:cubicBezTo>
                  <a:pt x="5390" y="3604"/>
                  <a:pt x="5402" y="3605"/>
                  <a:pt x="5414" y="3605"/>
                </a:cubicBezTo>
                <a:cubicBezTo>
                  <a:pt x="5437" y="3605"/>
                  <a:pt x="5473" y="3569"/>
                  <a:pt x="5503" y="3532"/>
                </a:cubicBezTo>
                <a:cubicBezTo>
                  <a:pt x="5533" y="3496"/>
                  <a:pt x="5558" y="3460"/>
                  <a:pt x="5558" y="3460"/>
                </a:cubicBezTo>
                <a:cubicBezTo>
                  <a:pt x="5565" y="3451"/>
                  <a:pt x="5574" y="3440"/>
                  <a:pt x="5583" y="3427"/>
                </a:cubicBezTo>
                <a:cubicBezTo>
                  <a:pt x="5691" y="3439"/>
                  <a:pt x="5799" y="3449"/>
                  <a:pt x="5908" y="3456"/>
                </a:cubicBezTo>
                <a:cubicBezTo>
                  <a:pt x="5798" y="3430"/>
                  <a:pt x="5708" y="3399"/>
                  <a:pt x="5608" y="3382"/>
                </a:cubicBezTo>
                <a:cubicBezTo>
                  <a:pt x="5613" y="3370"/>
                  <a:pt x="5616" y="3359"/>
                  <a:pt x="5616" y="3349"/>
                </a:cubicBezTo>
                <a:cubicBezTo>
                  <a:pt x="5600" y="3327"/>
                  <a:pt x="5545" y="3307"/>
                  <a:pt x="5568" y="3249"/>
                </a:cubicBezTo>
                <a:cubicBezTo>
                  <a:pt x="5574" y="3235"/>
                  <a:pt x="5585" y="3239"/>
                  <a:pt x="5596" y="3243"/>
                </a:cubicBezTo>
                <a:cubicBezTo>
                  <a:pt x="5620" y="3185"/>
                  <a:pt x="5701" y="3083"/>
                  <a:pt x="5712" y="3087"/>
                </a:cubicBezTo>
                <a:cubicBezTo>
                  <a:pt x="5726" y="3073"/>
                  <a:pt x="5768" y="3045"/>
                  <a:pt x="5805" y="3021"/>
                </a:cubicBezTo>
                <a:cubicBezTo>
                  <a:pt x="5807" y="3021"/>
                  <a:pt x="5807" y="3021"/>
                  <a:pt x="5807" y="3021"/>
                </a:cubicBezTo>
                <a:cubicBezTo>
                  <a:pt x="5815" y="3019"/>
                  <a:pt x="5824" y="3017"/>
                  <a:pt x="5834" y="3017"/>
                </a:cubicBezTo>
                <a:cubicBezTo>
                  <a:pt x="5837" y="3017"/>
                  <a:pt x="5839" y="3017"/>
                  <a:pt x="5842" y="3017"/>
                </a:cubicBezTo>
                <a:cubicBezTo>
                  <a:pt x="5845" y="3018"/>
                  <a:pt x="5847" y="3018"/>
                  <a:pt x="5850" y="3019"/>
                </a:cubicBezTo>
                <a:cubicBezTo>
                  <a:pt x="5853" y="3020"/>
                  <a:pt x="5856" y="3022"/>
                  <a:pt x="5859" y="3023"/>
                </a:cubicBezTo>
                <a:cubicBezTo>
                  <a:pt x="5860" y="3024"/>
                  <a:pt x="5862" y="3025"/>
                  <a:pt x="5863" y="3026"/>
                </a:cubicBezTo>
                <a:cubicBezTo>
                  <a:pt x="5865" y="3027"/>
                  <a:pt x="5867" y="3029"/>
                  <a:pt x="5868" y="3030"/>
                </a:cubicBezTo>
                <a:cubicBezTo>
                  <a:pt x="5870" y="3031"/>
                  <a:pt x="5871" y="3034"/>
                  <a:pt x="5873" y="3035"/>
                </a:cubicBezTo>
                <a:cubicBezTo>
                  <a:pt x="5875" y="3038"/>
                  <a:pt x="5875" y="3038"/>
                  <a:pt x="5875" y="3038"/>
                </a:cubicBezTo>
                <a:cubicBezTo>
                  <a:pt x="5876" y="3040"/>
                  <a:pt x="5876" y="3040"/>
                  <a:pt x="5876" y="3040"/>
                </a:cubicBezTo>
                <a:cubicBezTo>
                  <a:pt x="5877" y="3042"/>
                  <a:pt x="5877" y="3042"/>
                  <a:pt x="5877" y="3042"/>
                </a:cubicBezTo>
                <a:cubicBezTo>
                  <a:pt x="5879" y="3045"/>
                  <a:pt x="5880" y="3048"/>
                  <a:pt x="5881" y="3051"/>
                </a:cubicBezTo>
                <a:cubicBezTo>
                  <a:pt x="5882" y="3053"/>
                  <a:pt x="5883" y="3057"/>
                  <a:pt x="5883" y="3061"/>
                </a:cubicBezTo>
                <a:cubicBezTo>
                  <a:pt x="5884" y="3065"/>
                  <a:pt x="5884" y="3068"/>
                  <a:pt x="5884" y="3072"/>
                </a:cubicBezTo>
                <a:cubicBezTo>
                  <a:pt x="5884" y="3076"/>
                  <a:pt x="5884" y="3080"/>
                  <a:pt x="5883" y="3083"/>
                </a:cubicBezTo>
                <a:cubicBezTo>
                  <a:pt x="5881" y="3091"/>
                  <a:pt x="5879" y="3097"/>
                  <a:pt x="5876" y="3103"/>
                </a:cubicBezTo>
                <a:cubicBezTo>
                  <a:pt x="5873" y="3109"/>
                  <a:pt x="5870" y="3114"/>
                  <a:pt x="5865" y="3119"/>
                </a:cubicBezTo>
                <a:cubicBezTo>
                  <a:pt x="5863" y="3122"/>
                  <a:pt x="5861" y="3124"/>
                  <a:pt x="5859" y="3126"/>
                </a:cubicBezTo>
                <a:cubicBezTo>
                  <a:pt x="5857" y="3128"/>
                  <a:pt x="5854" y="3130"/>
                  <a:pt x="5855" y="3130"/>
                </a:cubicBezTo>
                <a:cubicBezTo>
                  <a:pt x="5855" y="3132"/>
                  <a:pt x="5855" y="3134"/>
                  <a:pt x="5856" y="3136"/>
                </a:cubicBezTo>
                <a:cubicBezTo>
                  <a:pt x="5854" y="3152"/>
                  <a:pt x="5870" y="3174"/>
                  <a:pt x="5895" y="3198"/>
                </a:cubicBezTo>
                <a:cubicBezTo>
                  <a:pt x="5898" y="3201"/>
                  <a:pt x="5901" y="3204"/>
                  <a:pt x="5904" y="3207"/>
                </a:cubicBezTo>
                <a:cubicBezTo>
                  <a:pt x="5906" y="3209"/>
                  <a:pt x="5906" y="3209"/>
                  <a:pt x="5906" y="3209"/>
                </a:cubicBezTo>
                <a:cubicBezTo>
                  <a:pt x="5906" y="3209"/>
                  <a:pt x="5906" y="3209"/>
                  <a:pt x="5906" y="3209"/>
                </a:cubicBezTo>
                <a:cubicBezTo>
                  <a:pt x="5912" y="3207"/>
                  <a:pt x="5912" y="3207"/>
                  <a:pt x="5912" y="3207"/>
                </a:cubicBezTo>
                <a:cubicBezTo>
                  <a:pt x="5919" y="3204"/>
                  <a:pt x="5926" y="3200"/>
                  <a:pt x="5934" y="3195"/>
                </a:cubicBezTo>
                <a:cubicBezTo>
                  <a:pt x="5941" y="3191"/>
                  <a:pt x="5948" y="3186"/>
                  <a:pt x="5954" y="3180"/>
                </a:cubicBezTo>
                <a:cubicBezTo>
                  <a:pt x="5961" y="3175"/>
                  <a:pt x="5967" y="3169"/>
                  <a:pt x="5974" y="3162"/>
                </a:cubicBezTo>
                <a:cubicBezTo>
                  <a:pt x="5980" y="3156"/>
                  <a:pt x="5985" y="3149"/>
                  <a:pt x="5991" y="3141"/>
                </a:cubicBezTo>
                <a:cubicBezTo>
                  <a:pt x="5996" y="3132"/>
                  <a:pt x="6002" y="3122"/>
                  <a:pt x="6006" y="3112"/>
                </a:cubicBezTo>
                <a:cubicBezTo>
                  <a:pt x="6008" y="3107"/>
                  <a:pt x="6010" y="3102"/>
                  <a:pt x="6012" y="3097"/>
                </a:cubicBezTo>
                <a:cubicBezTo>
                  <a:pt x="6014" y="3091"/>
                  <a:pt x="6015" y="3087"/>
                  <a:pt x="6016" y="3081"/>
                </a:cubicBezTo>
                <a:cubicBezTo>
                  <a:pt x="6019" y="3071"/>
                  <a:pt x="6020" y="3060"/>
                  <a:pt x="6021" y="3049"/>
                </a:cubicBezTo>
                <a:cubicBezTo>
                  <a:pt x="6021" y="3043"/>
                  <a:pt x="6021" y="3039"/>
                  <a:pt x="6021" y="3035"/>
                </a:cubicBezTo>
                <a:cubicBezTo>
                  <a:pt x="6021" y="3030"/>
                  <a:pt x="6021" y="3025"/>
                  <a:pt x="6021" y="3021"/>
                </a:cubicBezTo>
                <a:close/>
                <a:moveTo>
                  <a:pt x="5043" y="1210"/>
                </a:moveTo>
                <a:cubicBezTo>
                  <a:pt x="5042" y="1209"/>
                  <a:pt x="5042" y="1209"/>
                  <a:pt x="5042" y="1209"/>
                </a:cubicBezTo>
                <a:cubicBezTo>
                  <a:pt x="5042" y="1209"/>
                  <a:pt x="5042" y="1209"/>
                  <a:pt x="5043" y="1209"/>
                </a:cubicBezTo>
                <a:cubicBezTo>
                  <a:pt x="5043" y="1210"/>
                  <a:pt x="5043" y="1210"/>
                  <a:pt x="5043" y="1210"/>
                </a:cubicBezTo>
                <a:close/>
                <a:moveTo>
                  <a:pt x="5025" y="1203"/>
                </a:moveTo>
                <a:cubicBezTo>
                  <a:pt x="5030" y="1205"/>
                  <a:pt x="5034" y="1206"/>
                  <a:pt x="5038" y="1208"/>
                </a:cubicBezTo>
                <a:cubicBezTo>
                  <a:pt x="5033" y="1207"/>
                  <a:pt x="5025" y="1209"/>
                  <a:pt x="5016" y="1211"/>
                </a:cubicBezTo>
                <a:cubicBezTo>
                  <a:pt x="5016" y="1207"/>
                  <a:pt x="5019" y="1204"/>
                  <a:pt x="5025" y="1203"/>
                </a:cubicBezTo>
                <a:close/>
                <a:moveTo>
                  <a:pt x="4360" y="705"/>
                </a:moveTo>
                <a:cubicBezTo>
                  <a:pt x="4359" y="711"/>
                  <a:pt x="4363" y="722"/>
                  <a:pt x="4367" y="733"/>
                </a:cubicBezTo>
                <a:cubicBezTo>
                  <a:pt x="4362" y="719"/>
                  <a:pt x="4362" y="719"/>
                  <a:pt x="4356" y="704"/>
                </a:cubicBezTo>
                <a:cubicBezTo>
                  <a:pt x="4357" y="708"/>
                  <a:pt x="4357" y="711"/>
                  <a:pt x="4358" y="713"/>
                </a:cubicBezTo>
                <a:cubicBezTo>
                  <a:pt x="4358" y="715"/>
                  <a:pt x="4358" y="717"/>
                  <a:pt x="4358" y="718"/>
                </a:cubicBezTo>
                <a:cubicBezTo>
                  <a:pt x="4358" y="720"/>
                  <a:pt x="4357" y="720"/>
                  <a:pt x="4355" y="719"/>
                </a:cubicBezTo>
                <a:cubicBezTo>
                  <a:pt x="4353" y="718"/>
                  <a:pt x="4349" y="715"/>
                  <a:pt x="4351" y="723"/>
                </a:cubicBezTo>
                <a:cubicBezTo>
                  <a:pt x="4346" y="711"/>
                  <a:pt x="4345" y="709"/>
                  <a:pt x="4342" y="701"/>
                </a:cubicBezTo>
                <a:cubicBezTo>
                  <a:pt x="4348" y="701"/>
                  <a:pt x="4353" y="702"/>
                  <a:pt x="4360" y="705"/>
                </a:cubicBezTo>
                <a:close/>
                <a:moveTo>
                  <a:pt x="4341" y="710"/>
                </a:moveTo>
                <a:cubicBezTo>
                  <a:pt x="4339" y="706"/>
                  <a:pt x="4338" y="703"/>
                  <a:pt x="4338" y="701"/>
                </a:cubicBezTo>
                <a:cubicBezTo>
                  <a:pt x="4339" y="701"/>
                  <a:pt x="4340" y="701"/>
                  <a:pt x="4341" y="701"/>
                </a:cubicBezTo>
                <a:cubicBezTo>
                  <a:pt x="4342" y="704"/>
                  <a:pt x="4343" y="706"/>
                  <a:pt x="4343" y="707"/>
                </a:cubicBezTo>
                <a:cubicBezTo>
                  <a:pt x="4343" y="708"/>
                  <a:pt x="4342" y="708"/>
                  <a:pt x="4341" y="707"/>
                </a:cubicBezTo>
                <a:cubicBezTo>
                  <a:pt x="4340" y="706"/>
                  <a:pt x="4339" y="702"/>
                  <a:pt x="4341" y="71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pic>
        <p:nvPicPr>
          <p:cNvPr id="30" name="图片 30">
            <a:extLst>
              <a:ext uri="{FF2B5EF4-FFF2-40B4-BE49-F238E27FC236}">
                <a16:creationId xmlns:a16="http://schemas.microsoft.com/office/drawing/2014/main" id="{AA33D509-28FB-42BA-92D6-C8BF35A8AD37}"/>
              </a:ext>
            </a:extLst>
          </p:cNvPr>
          <p:cNvPicPr>
            <a:picLocks noChangeAspect="1"/>
          </p:cNvPicPr>
          <p:nvPr/>
        </p:nvPicPr>
        <p:blipFill>
          <a:blip r:embed="rId3"/>
          <a:stretch>
            <a:fillRect/>
          </a:stretch>
        </p:blipFill>
        <p:spPr>
          <a:xfrm>
            <a:off x="8971595" y="-209065"/>
            <a:ext cx="1954574" cy="1954574"/>
          </a:xfrm>
          <a:prstGeom prst="rect">
            <a:avLst/>
          </a:prstGeom>
        </p:spPr>
      </p:pic>
      <p:pic>
        <p:nvPicPr>
          <p:cNvPr id="33" name="Picture 32" descr="A stack of books&#10;&#10;Description automatically generated with medium confidence">
            <a:extLst>
              <a:ext uri="{FF2B5EF4-FFF2-40B4-BE49-F238E27FC236}">
                <a16:creationId xmlns:a16="http://schemas.microsoft.com/office/drawing/2014/main" id="{5B4F5D7C-076E-48A3-96B6-043E3C05C11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650" y="2338717"/>
            <a:ext cx="4357574" cy="4686856"/>
          </a:xfrm>
          <a:prstGeom prst="rect">
            <a:avLst/>
          </a:prstGeom>
        </p:spPr>
      </p:pic>
      <p:sp>
        <p:nvSpPr>
          <p:cNvPr id="2" name="Rectangle 1">
            <a:extLst>
              <a:ext uri="{FF2B5EF4-FFF2-40B4-BE49-F238E27FC236}">
                <a16:creationId xmlns:a16="http://schemas.microsoft.com/office/drawing/2014/main" id="{F3B7125A-407B-4FE2-8FDF-40C36EC74949}"/>
              </a:ext>
            </a:extLst>
          </p:cNvPr>
          <p:cNvSpPr/>
          <p:nvPr/>
        </p:nvSpPr>
        <p:spPr>
          <a:xfrm>
            <a:off x="461420" y="1024247"/>
            <a:ext cx="11264226" cy="800219"/>
          </a:xfrm>
          <a:prstGeom prst="rect">
            <a:avLst/>
          </a:prstGeom>
          <a:noFill/>
        </p:spPr>
        <p:txBody>
          <a:bodyPr wrap="square" lIns="60960" tIns="30480" rIns="60960" bIns="30480">
            <a:spAutoFit/>
          </a:bodyPr>
          <a:lstStyle/>
          <a:p>
            <a:pPr algn="ctr" defTabSz="609630">
              <a:defRPr/>
            </a:pPr>
            <a:r>
              <a:rPr lang="en-US" sz="4800" b="1">
                <a:ln w="0"/>
                <a:solidFill>
                  <a:prstClr val="black"/>
                </a:solidFill>
                <a:latin typeface="#9Slide03 Arima Madurai Black" panose="00000A00000000000000" pitchFamily="2" charset="0"/>
                <a:cs typeface="#9Slide03 Arima Madurai Black" panose="00000A00000000000000" pitchFamily="2" charset="0"/>
              </a:rPr>
              <a:t>Ý nghĩa của bài thơ?</a:t>
            </a:r>
            <a:endParaRPr lang="vi-VN" sz="4800" b="1">
              <a:ln w="0"/>
              <a:solidFill>
                <a:prstClr val="black"/>
              </a:solidFill>
              <a:latin typeface="#9Slide03 Arima Madurai Black" panose="00000A00000000000000" pitchFamily="2" charset="0"/>
              <a:cs typeface="#9Slide03 Arima Madurai Black" panose="00000A00000000000000" pitchFamily="2" charset="0"/>
            </a:endParaRPr>
          </a:p>
        </p:txBody>
      </p:sp>
      <p:sp>
        <p:nvSpPr>
          <p:cNvPr id="35" name="Rectangle: Rounded Corners 34">
            <a:extLst>
              <a:ext uri="{FF2B5EF4-FFF2-40B4-BE49-F238E27FC236}">
                <a16:creationId xmlns:a16="http://schemas.microsoft.com/office/drawing/2014/main" id="{B440AA10-9496-477F-8390-95A8F6D3F206}"/>
              </a:ext>
            </a:extLst>
          </p:cNvPr>
          <p:cNvSpPr/>
          <p:nvPr/>
        </p:nvSpPr>
        <p:spPr>
          <a:xfrm>
            <a:off x="3971944" y="3908859"/>
            <a:ext cx="6143660" cy="1260694"/>
          </a:xfrm>
          <a:prstGeom prst="roundRect">
            <a:avLst/>
          </a:prstGeom>
          <a:solidFill>
            <a:srgbClr val="0070C0">
              <a:alpha val="53000"/>
            </a:srgbClr>
          </a:solidFill>
          <a:ln w="19050">
            <a:solidFill>
              <a:schemeClr val="accent6">
                <a:lumMod val="50000"/>
              </a:schemeClr>
            </a:solidFill>
            <a:prstDash val="dash"/>
            <a:extLst>
              <a:ext uri="{C807C97D-BFC1-408E-A445-0C87EB9F89A2}">
                <ask:lineSketchStyleProps xmlns:ask="http://schemas.microsoft.com/office/drawing/2018/sketchyshapes" xmlns="" sd="3413492038">
                  <a:custGeom>
                    <a:avLst/>
                    <a:gdLst>
                      <a:gd name="connsiteX0" fmla="*/ 0 w 4349783"/>
                      <a:gd name="connsiteY0" fmla="*/ 210120 h 1260694"/>
                      <a:gd name="connsiteX1" fmla="*/ 210120 w 4349783"/>
                      <a:gd name="connsiteY1" fmla="*/ 0 h 1260694"/>
                      <a:gd name="connsiteX2" fmla="*/ 825748 w 4349783"/>
                      <a:gd name="connsiteY2" fmla="*/ 0 h 1260694"/>
                      <a:gd name="connsiteX3" fmla="*/ 1519968 w 4349783"/>
                      <a:gd name="connsiteY3" fmla="*/ 0 h 1260694"/>
                      <a:gd name="connsiteX4" fmla="*/ 2057005 w 4349783"/>
                      <a:gd name="connsiteY4" fmla="*/ 0 h 1260694"/>
                      <a:gd name="connsiteX5" fmla="*/ 2633338 w 4349783"/>
                      <a:gd name="connsiteY5" fmla="*/ 0 h 1260694"/>
                      <a:gd name="connsiteX6" fmla="*/ 3327557 w 4349783"/>
                      <a:gd name="connsiteY6" fmla="*/ 0 h 1260694"/>
                      <a:gd name="connsiteX7" fmla="*/ 4139663 w 4349783"/>
                      <a:gd name="connsiteY7" fmla="*/ 0 h 1260694"/>
                      <a:gd name="connsiteX8" fmla="*/ 4349783 w 4349783"/>
                      <a:gd name="connsiteY8" fmla="*/ 210120 h 1260694"/>
                      <a:gd name="connsiteX9" fmla="*/ 4349783 w 4349783"/>
                      <a:gd name="connsiteY9" fmla="*/ 605133 h 1260694"/>
                      <a:gd name="connsiteX10" fmla="*/ 4349783 w 4349783"/>
                      <a:gd name="connsiteY10" fmla="*/ 1050574 h 1260694"/>
                      <a:gd name="connsiteX11" fmla="*/ 4139663 w 4349783"/>
                      <a:gd name="connsiteY11" fmla="*/ 1260694 h 1260694"/>
                      <a:gd name="connsiteX12" fmla="*/ 3445444 w 4349783"/>
                      <a:gd name="connsiteY12" fmla="*/ 1260694 h 1260694"/>
                      <a:gd name="connsiteX13" fmla="*/ 2829815 w 4349783"/>
                      <a:gd name="connsiteY13" fmla="*/ 1260694 h 1260694"/>
                      <a:gd name="connsiteX14" fmla="*/ 2096301 w 4349783"/>
                      <a:gd name="connsiteY14" fmla="*/ 1260694 h 1260694"/>
                      <a:gd name="connsiteX15" fmla="*/ 1402081 w 4349783"/>
                      <a:gd name="connsiteY15" fmla="*/ 1260694 h 1260694"/>
                      <a:gd name="connsiteX16" fmla="*/ 210120 w 4349783"/>
                      <a:gd name="connsiteY16" fmla="*/ 1260694 h 1260694"/>
                      <a:gd name="connsiteX17" fmla="*/ 0 w 4349783"/>
                      <a:gd name="connsiteY17" fmla="*/ 1050574 h 1260694"/>
                      <a:gd name="connsiteX18" fmla="*/ 0 w 4349783"/>
                      <a:gd name="connsiteY18" fmla="*/ 655561 h 1260694"/>
                      <a:gd name="connsiteX19" fmla="*/ 0 w 4349783"/>
                      <a:gd name="connsiteY19" fmla="*/ 210120 h 1260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349783" h="1260694" fill="none" extrusionOk="0">
                        <a:moveTo>
                          <a:pt x="0" y="210120"/>
                        </a:moveTo>
                        <a:cubicBezTo>
                          <a:pt x="-20230" y="75041"/>
                          <a:pt x="90427" y="3667"/>
                          <a:pt x="210120" y="0"/>
                        </a:cubicBezTo>
                        <a:cubicBezTo>
                          <a:pt x="341540" y="17682"/>
                          <a:pt x="622056" y="-5275"/>
                          <a:pt x="825748" y="0"/>
                        </a:cubicBezTo>
                        <a:cubicBezTo>
                          <a:pt x="1029440" y="5275"/>
                          <a:pt x="1294981" y="6772"/>
                          <a:pt x="1519968" y="0"/>
                        </a:cubicBezTo>
                        <a:cubicBezTo>
                          <a:pt x="1744955" y="-6772"/>
                          <a:pt x="1938568" y="8889"/>
                          <a:pt x="2057005" y="0"/>
                        </a:cubicBezTo>
                        <a:cubicBezTo>
                          <a:pt x="2175442" y="-8889"/>
                          <a:pt x="2483442" y="-6723"/>
                          <a:pt x="2633338" y="0"/>
                        </a:cubicBezTo>
                        <a:cubicBezTo>
                          <a:pt x="2783234" y="6723"/>
                          <a:pt x="3167899" y="19045"/>
                          <a:pt x="3327557" y="0"/>
                        </a:cubicBezTo>
                        <a:cubicBezTo>
                          <a:pt x="3487215" y="-19045"/>
                          <a:pt x="3862107" y="36940"/>
                          <a:pt x="4139663" y="0"/>
                        </a:cubicBezTo>
                        <a:cubicBezTo>
                          <a:pt x="4245040" y="11860"/>
                          <a:pt x="4356785" y="87321"/>
                          <a:pt x="4349783" y="210120"/>
                        </a:cubicBezTo>
                        <a:cubicBezTo>
                          <a:pt x="4365413" y="407143"/>
                          <a:pt x="4360133" y="422304"/>
                          <a:pt x="4349783" y="605133"/>
                        </a:cubicBezTo>
                        <a:cubicBezTo>
                          <a:pt x="4339433" y="787962"/>
                          <a:pt x="4338520" y="927351"/>
                          <a:pt x="4349783" y="1050574"/>
                        </a:cubicBezTo>
                        <a:cubicBezTo>
                          <a:pt x="4328954" y="1163784"/>
                          <a:pt x="4274923" y="1273159"/>
                          <a:pt x="4139663" y="1260694"/>
                        </a:cubicBezTo>
                        <a:cubicBezTo>
                          <a:pt x="3940182" y="1259462"/>
                          <a:pt x="3750289" y="1271158"/>
                          <a:pt x="3445444" y="1260694"/>
                        </a:cubicBezTo>
                        <a:cubicBezTo>
                          <a:pt x="3140599" y="1250230"/>
                          <a:pt x="3118322" y="1248749"/>
                          <a:pt x="2829815" y="1260694"/>
                        </a:cubicBezTo>
                        <a:cubicBezTo>
                          <a:pt x="2541308" y="1272639"/>
                          <a:pt x="2384651" y="1239209"/>
                          <a:pt x="2096301" y="1260694"/>
                        </a:cubicBezTo>
                        <a:cubicBezTo>
                          <a:pt x="1807951" y="1282179"/>
                          <a:pt x="1653564" y="1254923"/>
                          <a:pt x="1402081" y="1260694"/>
                        </a:cubicBezTo>
                        <a:cubicBezTo>
                          <a:pt x="1150598" y="1266465"/>
                          <a:pt x="559039" y="1201618"/>
                          <a:pt x="210120" y="1260694"/>
                        </a:cubicBezTo>
                        <a:cubicBezTo>
                          <a:pt x="76373" y="1257452"/>
                          <a:pt x="-23393" y="1178292"/>
                          <a:pt x="0" y="1050574"/>
                        </a:cubicBezTo>
                        <a:cubicBezTo>
                          <a:pt x="10102" y="944104"/>
                          <a:pt x="11078" y="816716"/>
                          <a:pt x="0" y="655561"/>
                        </a:cubicBezTo>
                        <a:cubicBezTo>
                          <a:pt x="-11078" y="494406"/>
                          <a:pt x="18398" y="321434"/>
                          <a:pt x="0" y="210120"/>
                        </a:cubicBezTo>
                        <a:close/>
                      </a:path>
                      <a:path w="4349783" h="1260694" stroke="0" extrusionOk="0">
                        <a:moveTo>
                          <a:pt x="0" y="210120"/>
                        </a:moveTo>
                        <a:cubicBezTo>
                          <a:pt x="-5178" y="92562"/>
                          <a:pt x="92118" y="12415"/>
                          <a:pt x="210120" y="0"/>
                        </a:cubicBezTo>
                        <a:cubicBezTo>
                          <a:pt x="427894" y="-13911"/>
                          <a:pt x="687046" y="-6338"/>
                          <a:pt x="825748" y="0"/>
                        </a:cubicBezTo>
                        <a:cubicBezTo>
                          <a:pt x="964450" y="6338"/>
                          <a:pt x="1336122" y="-6956"/>
                          <a:pt x="1480672" y="0"/>
                        </a:cubicBezTo>
                        <a:cubicBezTo>
                          <a:pt x="1625222" y="6956"/>
                          <a:pt x="1829991" y="23855"/>
                          <a:pt x="2057005" y="0"/>
                        </a:cubicBezTo>
                        <a:cubicBezTo>
                          <a:pt x="2284019" y="-23855"/>
                          <a:pt x="2460413" y="-26086"/>
                          <a:pt x="2751224" y="0"/>
                        </a:cubicBezTo>
                        <a:cubicBezTo>
                          <a:pt x="3042035" y="26086"/>
                          <a:pt x="3201252" y="-4485"/>
                          <a:pt x="3327557" y="0"/>
                        </a:cubicBezTo>
                        <a:cubicBezTo>
                          <a:pt x="3453862" y="4485"/>
                          <a:pt x="3918213" y="32381"/>
                          <a:pt x="4139663" y="0"/>
                        </a:cubicBezTo>
                        <a:cubicBezTo>
                          <a:pt x="4232368" y="-2634"/>
                          <a:pt x="4356227" y="102043"/>
                          <a:pt x="4349783" y="210120"/>
                        </a:cubicBezTo>
                        <a:cubicBezTo>
                          <a:pt x="4348111" y="335045"/>
                          <a:pt x="4359009" y="469041"/>
                          <a:pt x="4349783" y="613538"/>
                        </a:cubicBezTo>
                        <a:cubicBezTo>
                          <a:pt x="4340557" y="758035"/>
                          <a:pt x="4340639" y="919509"/>
                          <a:pt x="4349783" y="1050574"/>
                        </a:cubicBezTo>
                        <a:cubicBezTo>
                          <a:pt x="4377235" y="1158872"/>
                          <a:pt x="4243482" y="1264164"/>
                          <a:pt x="4139663" y="1260694"/>
                        </a:cubicBezTo>
                        <a:cubicBezTo>
                          <a:pt x="3870077" y="1277416"/>
                          <a:pt x="3792439" y="1287936"/>
                          <a:pt x="3445444" y="1260694"/>
                        </a:cubicBezTo>
                        <a:cubicBezTo>
                          <a:pt x="3098449" y="1233452"/>
                          <a:pt x="3102716" y="1266105"/>
                          <a:pt x="2829815" y="1260694"/>
                        </a:cubicBezTo>
                        <a:cubicBezTo>
                          <a:pt x="2556914" y="1255283"/>
                          <a:pt x="2502865" y="1255173"/>
                          <a:pt x="2214187" y="1260694"/>
                        </a:cubicBezTo>
                        <a:cubicBezTo>
                          <a:pt x="1925509" y="1266215"/>
                          <a:pt x="1834913" y="1283589"/>
                          <a:pt x="1598559" y="1260694"/>
                        </a:cubicBezTo>
                        <a:cubicBezTo>
                          <a:pt x="1362205" y="1237799"/>
                          <a:pt x="1094475" y="1258708"/>
                          <a:pt x="943635" y="1260694"/>
                        </a:cubicBezTo>
                        <a:cubicBezTo>
                          <a:pt x="792795" y="1262680"/>
                          <a:pt x="411792" y="1282960"/>
                          <a:pt x="210120" y="1260694"/>
                        </a:cubicBezTo>
                        <a:cubicBezTo>
                          <a:pt x="70786" y="1264677"/>
                          <a:pt x="12348" y="1162206"/>
                          <a:pt x="0" y="1050574"/>
                        </a:cubicBezTo>
                        <a:cubicBezTo>
                          <a:pt x="-20448" y="838047"/>
                          <a:pt x="2498" y="719623"/>
                          <a:pt x="0" y="621942"/>
                        </a:cubicBezTo>
                        <a:cubicBezTo>
                          <a:pt x="-2498" y="524261"/>
                          <a:pt x="12491" y="391108"/>
                          <a:pt x="0" y="210120"/>
                        </a:cubicBezTo>
                        <a:close/>
                      </a:path>
                    </a:pathLst>
                  </a:custGeom>
                  <ask:type>
                    <ask:lineSketchNone/>
                  </ask:type>
                </ask:lineSketchStyleProps>
              </a:ext>
            </a:extLst>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609630">
              <a:defRPr/>
            </a:pPr>
            <a:r>
              <a:rPr lang="vi-VN" sz="3600" b="1">
                <a:solidFill>
                  <a:srgbClr val="FFFF00"/>
                </a:solidFill>
                <a:latin typeface="#9Slide03 Arima Madurai Black" panose="00000A00000000000000" pitchFamily="2" charset="0"/>
                <a:cs typeface="#9Slide03 Arima Madurai Black" panose="00000A00000000000000" pitchFamily="2" charset="0"/>
              </a:rPr>
              <a:t>Ca ngợi vẻ đẹp huy hoàng của biển</a:t>
            </a:r>
            <a:r>
              <a:rPr lang="en-US" sz="3600" b="1">
                <a:solidFill>
                  <a:srgbClr val="FFFF00"/>
                </a:solidFill>
                <a:latin typeface="#9Slide03 Arima Madurai Black" panose="00000A00000000000000" pitchFamily="2" charset="0"/>
                <a:cs typeface="#9Slide03 Arima Madurai Black" panose="00000A00000000000000" pitchFamily="2" charset="0"/>
              </a:rPr>
              <a:t>. </a:t>
            </a:r>
          </a:p>
        </p:txBody>
      </p:sp>
      <p:sp>
        <p:nvSpPr>
          <p:cNvPr id="36" name="Rectangle: Rounded Corners 35">
            <a:extLst>
              <a:ext uri="{FF2B5EF4-FFF2-40B4-BE49-F238E27FC236}">
                <a16:creationId xmlns:a16="http://schemas.microsoft.com/office/drawing/2014/main" id="{1F4953F1-6B6D-47A8-A495-6DA28B6A1A59}"/>
              </a:ext>
            </a:extLst>
          </p:cNvPr>
          <p:cNvSpPr/>
          <p:nvPr/>
        </p:nvSpPr>
        <p:spPr>
          <a:xfrm>
            <a:off x="4572189" y="5424635"/>
            <a:ext cx="5231647" cy="826381"/>
          </a:xfrm>
          <a:prstGeom prst="roundRect">
            <a:avLst/>
          </a:prstGeom>
          <a:solidFill>
            <a:srgbClr val="0070C0">
              <a:alpha val="53000"/>
            </a:srgbClr>
          </a:solidFill>
          <a:ln w="19050">
            <a:solidFill>
              <a:schemeClr val="accent6">
                <a:lumMod val="50000"/>
              </a:schemeClr>
            </a:solidFill>
            <a:prstDash val="dash"/>
            <a:extLst>
              <a:ext uri="{C807C97D-BFC1-408E-A445-0C87EB9F89A2}">
                <ask:lineSketchStyleProps xmlns:ask="http://schemas.microsoft.com/office/drawing/2018/sketchyshapes" xmlns="" sd="3413492038">
                  <a:custGeom>
                    <a:avLst/>
                    <a:gdLst>
                      <a:gd name="connsiteX0" fmla="*/ 0 w 4392798"/>
                      <a:gd name="connsiteY0" fmla="*/ 210120 h 1260694"/>
                      <a:gd name="connsiteX1" fmla="*/ 210120 w 4392798"/>
                      <a:gd name="connsiteY1" fmla="*/ 0 h 1260694"/>
                      <a:gd name="connsiteX2" fmla="*/ 832487 w 4392798"/>
                      <a:gd name="connsiteY2" fmla="*/ 0 h 1260694"/>
                      <a:gd name="connsiteX3" fmla="*/ 1534306 w 4392798"/>
                      <a:gd name="connsiteY3" fmla="*/ 0 h 1260694"/>
                      <a:gd name="connsiteX4" fmla="*/ 2077222 w 4392798"/>
                      <a:gd name="connsiteY4" fmla="*/ 0 h 1260694"/>
                      <a:gd name="connsiteX5" fmla="*/ 2659864 w 4392798"/>
                      <a:gd name="connsiteY5" fmla="*/ 0 h 1260694"/>
                      <a:gd name="connsiteX6" fmla="*/ 3361683 w 4392798"/>
                      <a:gd name="connsiteY6" fmla="*/ 0 h 1260694"/>
                      <a:gd name="connsiteX7" fmla="*/ 4182678 w 4392798"/>
                      <a:gd name="connsiteY7" fmla="*/ 0 h 1260694"/>
                      <a:gd name="connsiteX8" fmla="*/ 4392798 w 4392798"/>
                      <a:gd name="connsiteY8" fmla="*/ 210120 h 1260694"/>
                      <a:gd name="connsiteX9" fmla="*/ 4392798 w 4392798"/>
                      <a:gd name="connsiteY9" fmla="*/ 605133 h 1260694"/>
                      <a:gd name="connsiteX10" fmla="*/ 4392798 w 4392798"/>
                      <a:gd name="connsiteY10" fmla="*/ 1050574 h 1260694"/>
                      <a:gd name="connsiteX11" fmla="*/ 4182678 w 4392798"/>
                      <a:gd name="connsiteY11" fmla="*/ 1260694 h 1260694"/>
                      <a:gd name="connsiteX12" fmla="*/ 3480859 w 4392798"/>
                      <a:gd name="connsiteY12" fmla="*/ 1260694 h 1260694"/>
                      <a:gd name="connsiteX13" fmla="*/ 2858492 w 4392798"/>
                      <a:gd name="connsiteY13" fmla="*/ 1260694 h 1260694"/>
                      <a:gd name="connsiteX14" fmla="*/ 2116948 w 4392798"/>
                      <a:gd name="connsiteY14" fmla="*/ 1260694 h 1260694"/>
                      <a:gd name="connsiteX15" fmla="*/ 1415129 w 4392798"/>
                      <a:gd name="connsiteY15" fmla="*/ 1260694 h 1260694"/>
                      <a:gd name="connsiteX16" fmla="*/ 210120 w 4392798"/>
                      <a:gd name="connsiteY16" fmla="*/ 1260694 h 1260694"/>
                      <a:gd name="connsiteX17" fmla="*/ 0 w 4392798"/>
                      <a:gd name="connsiteY17" fmla="*/ 1050574 h 1260694"/>
                      <a:gd name="connsiteX18" fmla="*/ 0 w 4392798"/>
                      <a:gd name="connsiteY18" fmla="*/ 655561 h 1260694"/>
                      <a:gd name="connsiteX19" fmla="*/ 0 w 4392798"/>
                      <a:gd name="connsiteY19" fmla="*/ 210120 h 1260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392798" h="1260694" fill="none" extrusionOk="0">
                        <a:moveTo>
                          <a:pt x="0" y="210120"/>
                        </a:moveTo>
                        <a:cubicBezTo>
                          <a:pt x="-20230" y="75041"/>
                          <a:pt x="90427" y="3667"/>
                          <a:pt x="210120" y="0"/>
                        </a:cubicBezTo>
                        <a:cubicBezTo>
                          <a:pt x="368842" y="-22426"/>
                          <a:pt x="669057" y="592"/>
                          <a:pt x="832487" y="0"/>
                        </a:cubicBezTo>
                        <a:cubicBezTo>
                          <a:pt x="995917" y="-592"/>
                          <a:pt x="1290563" y="3907"/>
                          <a:pt x="1534306" y="0"/>
                        </a:cubicBezTo>
                        <a:cubicBezTo>
                          <a:pt x="1778049" y="-3907"/>
                          <a:pt x="1832389" y="-5247"/>
                          <a:pt x="2077222" y="0"/>
                        </a:cubicBezTo>
                        <a:cubicBezTo>
                          <a:pt x="2322055" y="5247"/>
                          <a:pt x="2428912" y="-16879"/>
                          <a:pt x="2659864" y="0"/>
                        </a:cubicBezTo>
                        <a:cubicBezTo>
                          <a:pt x="2890816" y="16879"/>
                          <a:pt x="3058787" y="-9691"/>
                          <a:pt x="3361683" y="0"/>
                        </a:cubicBezTo>
                        <a:cubicBezTo>
                          <a:pt x="3664579" y="9691"/>
                          <a:pt x="3936035" y="8475"/>
                          <a:pt x="4182678" y="0"/>
                        </a:cubicBezTo>
                        <a:cubicBezTo>
                          <a:pt x="4288055" y="11860"/>
                          <a:pt x="4399800" y="87321"/>
                          <a:pt x="4392798" y="210120"/>
                        </a:cubicBezTo>
                        <a:cubicBezTo>
                          <a:pt x="4408428" y="407143"/>
                          <a:pt x="4403148" y="422304"/>
                          <a:pt x="4392798" y="605133"/>
                        </a:cubicBezTo>
                        <a:cubicBezTo>
                          <a:pt x="4382448" y="787962"/>
                          <a:pt x="4381535" y="927351"/>
                          <a:pt x="4392798" y="1050574"/>
                        </a:cubicBezTo>
                        <a:cubicBezTo>
                          <a:pt x="4371969" y="1163784"/>
                          <a:pt x="4317938" y="1273159"/>
                          <a:pt x="4182678" y="1260694"/>
                        </a:cubicBezTo>
                        <a:cubicBezTo>
                          <a:pt x="3977526" y="1284120"/>
                          <a:pt x="3724033" y="1276388"/>
                          <a:pt x="3480859" y="1260694"/>
                        </a:cubicBezTo>
                        <a:cubicBezTo>
                          <a:pt x="3237685" y="1245000"/>
                          <a:pt x="3065037" y="1239596"/>
                          <a:pt x="2858492" y="1260694"/>
                        </a:cubicBezTo>
                        <a:cubicBezTo>
                          <a:pt x="2651947" y="1281792"/>
                          <a:pt x="2269769" y="1297178"/>
                          <a:pt x="2116948" y="1260694"/>
                        </a:cubicBezTo>
                        <a:cubicBezTo>
                          <a:pt x="1964127" y="1224210"/>
                          <a:pt x="1615513" y="1273627"/>
                          <a:pt x="1415129" y="1260694"/>
                        </a:cubicBezTo>
                        <a:cubicBezTo>
                          <a:pt x="1214745" y="1247761"/>
                          <a:pt x="453247" y="1292779"/>
                          <a:pt x="210120" y="1260694"/>
                        </a:cubicBezTo>
                        <a:cubicBezTo>
                          <a:pt x="76373" y="1257452"/>
                          <a:pt x="-23393" y="1178292"/>
                          <a:pt x="0" y="1050574"/>
                        </a:cubicBezTo>
                        <a:cubicBezTo>
                          <a:pt x="10102" y="944104"/>
                          <a:pt x="11078" y="816716"/>
                          <a:pt x="0" y="655561"/>
                        </a:cubicBezTo>
                        <a:cubicBezTo>
                          <a:pt x="-11078" y="494406"/>
                          <a:pt x="18398" y="321434"/>
                          <a:pt x="0" y="210120"/>
                        </a:cubicBezTo>
                        <a:close/>
                      </a:path>
                      <a:path w="4392798" h="1260694" stroke="0" extrusionOk="0">
                        <a:moveTo>
                          <a:pt x="0" y="210120"/>
                        </a:moveTo>
                        <a:cubicBezTo>
                          <a:pt x="-5178" y="92562"/>
                          <a:pt x="92118" y="12415"/>
                          <a:pt x="210120" y="0"/>
                        </a:cubicBezTo>
                        <a:cubicBezTo>
                          <a:pt x="352986" y="-14578"/>
                          <a:pt x="616142" y="4825"/>
                          <a:pt x="832487" y="0"/>
                        </a:cubicBezTo>
                        <a:cubicBezTo>
                          <a:pt x="1048832" y="-4825"/>
                          <a:pt x="1317074" y="-7848"/>
                          <a:pt x="1494580" y="0"/>
                        </a:cubicBezTo>
                        <a:cubicBezTo>
                          <a:pt x="1672086" y="7848"/>
                          <a:pt x="1863911" y="-17872"/>
                          <a:pt x="2077222" y="0"/>
                        </a:cubicBezTo>
                        <a:cubicBezTo>
                          <a:pt x="2290533" y="17872"/>
                          <a:pt x="2477101" y="16431"/>
                          <a:pt x="2779041" y="0"/>
                        </a:cubicBezTo>
                        <a:cubicBezTo>
                          <a:pt x="3080981" y="-16431"/>
                          <a:pt x="3193300" y="19130"/>
                          <a:pt x="3361683" y="0"/>
                        </a:cubicBezTo>
                        <a:cubicBezTo>
                          <a:pt x="3530066" y="-19130"/>
                          <a:pt x="3853755" y="2732"/>
                          <a:pt x="4182678" y="0"/>
                        </a:cubicBezTo>
                        <a:cubicBezTo>
                          <a:pt x="4275383" y="-2634"/>
                          <a:pt x="4399242" y="102043"/>
                          <a:pt x="4392798" y="210120"/>
                        </a:cubicBezTo>
                        <a:cubicBezTo>
                          <a:pt x="4391126" y="335045"/>
                          <a:pt x="4402024" y="469041"/>
                          <a:pt x="4392798" y="613538"/>
                        </a:cubicBezTo>
                        <a:cubicBezTo>
                          <a:pt x="4383572" y="758035"/>
                          <a:pt x="4383654" y="919509"/>
                          <a:pt x="4392798" y="1050574"/>
                        </a:cubicBezTo>
                        <a:cubicBezTo>
                          <a:pt x="4420250" y="1158872"/>
                          <a:pt x="4286497" y="1264164"/>
                          <a:pt x="4182678" y="1260694"/>
                        </a:cubicBezTo>
                        <a:cubicBezTo>
                          <a:pt x="3863154" y="1234673"/>
                          <a:pt x="3638701" y="1240085"/>
                          <a:pt x="3480859" y="1260694"/>
                        </a:cubicBezTo>
                        <a:cubicBezTo>
                          <a:pt x="3323017" y="1281303"/>
                          <a:pt x="3105074" y="1243235"/>
                          <a:pt x="2858492" y="1260694"/>
                        </a:cubicBezTo>
                        <a:cubicBezTo>
                          <a:pt x="2611910" y="1278153"/>
                          <a:pt x="2453804" y="1243743"/>
                          <a:pt x="2236125" y="1260694"/>
                        </a:cubicBezTo>
                        <a:cubicBezTo>
                          <a:pt x="2018446" y="1277645"/>
                          <a:pt x="1882605" y="1255165"/>
                          <a:pt x="1613757" y="1260694"/>
                        </a:cubicBezTo>
                        <a:cubicBezTo>
                          <a:pt x="1344909" y="1266223"/>
                          <a:pt x="1272063" y="1279248"/>
                          <a:pt x="951664" y="1260694"/>
                        </a:cubicBezTo>
                        <a:cubicBezTo>
                          <a:pt x="631265" y="1242140"/>
                          <a:pt x="533087" y="1234626"/>
                          <a:pt x="210120" y="1260694"/>
                        </a:cubicBezTo>
                        <a:cubicBezTo>
                          <a:pt x="70786" y="1264677"/>
                          <a:pt x="12348" y="1162206"/>
                          <a:pt x="0" y="1050574"/>
                        </a:cubicBezTo>
                        <a:cubicBezTo>
                          <a:pt x="-20448" y="838047"/>
                          <a:pt x="2498" y="719623"/>
                          <a:pt x="0" y="621942"/>
                        </a:cubicBezTo>
                        <a:cubicBezTo>
                          <a:pt x="-2498" y="524261"/>
                          <a:pt x="12491" y="391108"/>
                          <a:pt x="0" y="210120"/>
                        </a:cubicBezTo>
                        <a:close/>
                      </a:path>
                    </a:pathLst>
                  </a:custGeom>
                  <ask:type>
                    <ask:lineSketchNone/>
                  </ask:type>
                </ask:lineSketchStyleProps>
              </a:ext>
            </a:extLst>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609630">
              <a:defRPr/>
            </a:pPr>
            <a:r>
              <a:rPr lang="en-US" sz="3600" b="1">
                <a:solidFill>
                  <a:srgbClr val="FFFF00"/>
                </a:solidFill>
                <a:latin typeface="#9Slide03 Arima Madurai Black" panose="00000A00000000000000" pitchFamily="2" charset="0"/>
                <a:cs typeface="#9Slide03 Arima Madurai Black" panose="00000A00000000000000" pitchFamily="2" charset="0"/>
              </a:rPr>
              <a:t>Cả 2 ý trên</a:t>
            </a:r>
          </a:p>
        </p:txBody>
      </p:sp>
      <p:sp>
        <p:nvSpPr>
          <p:cNvPr id="37" name="Rectangle: Rounded Corners 36">
            <a:extLst>
              <a:ext uri="{FF2B5EF4-FFF2-40B4-BE49-F238E27FC236}">
                <a16:creationId xmlns:a16="http://schemas.microsoft.com/office/drawing/2014/main" id="{AA8EB03E-9E87-4D6F-BF8E-FA059A08EE40}"/>
              </a:ext>
            </a:extLst>
          </p:cNvPr>
          <p:cNvSpPr/>
          <p:nvPr/>
        </p:nvSpPr>
        <p:spPr>
          <a:xfrm>
            <a:off x="3198592" y="2453119"/>
            <a:ext cx="7727577" cy="1260694"/>
          </a:xfrm>
          <a:prstGeom prst="roundRect">
            <a:avLst/>
          </a:prstGeom>
          <a:solidFill>
            <a:srgbClr val="0070C0">
              <a:alpha val="53000"/>
            </a:srgbClr>
          </a:solidFill>
          <a:ln w="19050">
            <a:solidFill>
              <a:schemeClr val="accent6">
                <a:lumMod val="50000"/>
              </a:schemeClr>
            </a:solidFill>
            <a:prstDash val="dash"/>
            <a:extLst>
              <a:ext uri="{C807C97D-BFC1-408E-A445-0C87EB9F89A2}">
                <ask:lineSketchStyleProps xmlns:ask="http://schemas.microsoft.com/office/drawing/2018/sketchyshapes" xmlns="" sd="3413492038">
                  <a:custGeom>
                    <a:avLst/>
                    <a:gdLst>
                      <a:gd name="connsiteX0" fmla="*/ 0 w 4349783"/>
                      <a:gd name="connsiteY0" fmla="*/ 210120 h 1260694"/>
                      <a:gd name="connsiteX1" fmla="*/ 210120 w 4349783"/>
                      <a:gd name="connsiteY1" fmla="*/ 0 h 1260694"/>
                      <a:gd name="connsiteX2" fmla="*/ 825748 w 4349783"/>
                      <a:gd name="connsiteY2" fmla="*/ 0 h 1260694"/>
                      <a:gd name="connsiteX3" fmla="*/ 1519968 w 4349783"/>
                      <a:gd name="connsiteY3" fmla="*/ 0 h 1260694"/>
                      <a:gd name="connsiteX4" fmla="*/ 2057005 w 4349783"/>
                      <a:gd name="connsiteY4" fmla="*/ 0 h 1260694"/>
                      <a:gd name="connsiteX5" fmla="*/ 2633338 w 4349783"/>
                      <a:gd name="connsiteY5" fmla="*/ 0 h 1260694"/>
                      <a:gd name="connsiteX6" fmla="*/ 3327557 w 4349783"/>
                      <a:gd name="connsiteY6" fmla="*/ 0 h 1260694"/>
                      <a:gd name="connsiteX7" fmla="*/ 4139663 w 4349783"/>
                      <a:gd name="connsiteY7" fmla="*/ 0 h 1260694"/>
                      <a:gd name="connsiteX8" fmla="*/ 4349783 w 4349783"/>
                      <a:gd name="connsiteY8" fmla="*/ 210120 h 1260694"/>
                      <a:gd name="connsiteX9" fmla="*/ 4349783 w 4349783"/>
                      <a:gd name="connsiteY9" fmla="*/ 605133 h 1260694"/>
                      <a:gd name="connsiteX10" fmla="*/ 4349783 w 4349783"/>
                      <a:gd name="connsiteY10" fmla="*/ 1050574 h 1260694"/>
                      <a:gd name="connsiteX11" fmla="*/ 4139663 w 4349783"/>
                      <a:gd name="connsiteY11" fmla="*/ 1260694 h 1260694"/>
                      <a:gd name="connsiteX12" fmla="*/ 3445444 w 4349783"/>
                      <a:gd name="connsiteY12" fmla="*/ 1260694 h 1260694"/>
                      <a:gd name="connsiteX13" fmla="*/ 2829815 w 4349783"/>
                      <a:gd name="connsiteY13" fmla="*/ 1260694 h 1260694"/>
                      <a:gd name="connsiteX14" fmla="*/ 2096301 w 4349783"/>
                      <a:gd name="connsiteY14" fmla="*/ 1260694 h 1260694"/>
                      <a:gd name="connsiteX15" fmla="*/ 1402081 w 4349783"/>
                      <a:gd name="connsiteY15" fmla="*/ 1260694 h 1260694"/>
                      <a:gd name="connsiteX16" fmla="*/ 210120 w 4349783"/>
                      <a:gd name="connsiteY16" fmla="*/ 1260694 h 1260694"/>
                      <a:gd name="connsiteX17" fmla="*/ 0 w 4349783"/>
                      <a:gd name="connsiteY17" fmla="*/ 1050574 h 1260694"/>
                      <a:gd name="connsiteX18" fmla="*/ 0 w 4349783"/>
                      <a:gd name="connsiteY18" fmla="*/ 655561 h 1260694"/>
                      <a:gd name="connsiteX19" fmla="*/ 0 w 4349783"/>
                      <a:gd name="connsiteY19" fmla="*/ 210120 h 1260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349783" h="1260694" fill="none" extrusionOk="0">
                        <a:moveTo>
                          <a:pt x="0" y="210120"/>
                        </a:moveTo>
                        <a:cubicBezTo>
                          <a:pt x="-20230" y="75041"/>
                          <a:pt x="90427" y="3667"/>
                          <a:pt x="210120" y="0"/>
                        </a:cubicBezTo>
                        <a:cubicBezTo>
                          <a:pt x="341540" y="17682"/>
                          <a:pt x="622056" y="-5275"/>
                          <a:pt x="825748" y="0"/>
                        </a:cubicBezTo>
                        <a:cubicBezTo>
                          <a:pt x="1029440" y="5275"/>
                          <a:pt x="1294981" y="6772"/>
                          <a:pt x="1519968" y="0"/>
                        </a:cubicBezTo>
                        <a:cubicBezTo>
                          <a:pt x="1744955" y="-6772"/>
                          <a:pt x="1938568" y="8889"/>
                          <a:pt x="2057005" y="0"/>
                        </a:cubicBezTo>
                        <a:cubicBezTo>
                          <a:pt x="2175442" y="-8889"/>
                          <a:pt x="2483442" y="-6723"/>
                          <a:pt x="2633338" y="0"/>
                        </a:cubicBezTo>
                        <a:cubicBezTo>
                          <a:pt x="2783234" y="6723"/>
                          <a:pt x="3167899" y="19045"/>
                          <a:pt x="3327557" y="0"/>
                        </a:cubicBezTo>
                        <a:cubicBezTo>
                          <a:pt x="3487215" y="-19045"/>
                          <a:pt x="3862107" y="36940"/>
                          <a:pt x="4139663" y="0"/>
                        </a:cubicBezTo>
                        <a:cubicBezTo>
                          <a:pt x="4245040" y="11860"/>
                          <a:pt x="4356785" y="87321"/>
                          <a:pt x="4349783" y="210120"/>
                        </a:cubicBezTo>
                        <a:cubicBezTo>
                          <a:pt x="4365413" y="407143"/>
                          <a:pt x="4360133" y="422304"/>
                          <a:pt x="4349783" y="605133"/>
                        </a:cubicBezTo>
                        <a:cubicBezTo>
                          <a:pt x="4339433" y="787962"/>
                          <a:pt x="4338520" y="927351"/>
                          <a:pt x="4349783" y="1050574"/>
                        </a:cubicBezTo>
                        <a:cubicBezTo>
                          <a:pt x="4328954" y="1163784"/>
                          <a:pt x="4274923" y="1273159"/>
                          <a:pt x="4139663" y="1260694"/>
                        </a:cubicBezTo>
                        <a:cubicBezTo>
                          <a:pt x="3940182" y="1259462"/>
                          <a:pt x="3750289" y="1271158"/>
                          <a:pt x="3445444" y="1260694"/>
                        </a:cubicBezTo>
                        <a:cubicBezTo>
                          <a:pt x="3140599" y="1250230"/>
                          <a:pt x="3118322" y="1248749"/>
                          <a:pt x="2829815" y="1260694"/>
                        </a:cubicBezTo>
                        <a:cubicBezTo>
                          <a:pt x="2541308" y="1272639"/>
                          <a:pt x="2384651" y="1239209"/>
                          <a:pt x="2096301" y="1260694"/>
                        </a:cubicBezTo>
                        <a:cubicBezTo>
                          <a:pt x="1807951" y="1282179"/>
                          <a:pt x="1653564" y="1254923"/>
                          <a:pt x="1402081" y="1260694"/>
                        </a:cubicBezTo>
                        <a:cubicBezTo>
                          <a:pt x="1150598" y="1266465"/>
                          <a:pt x="559039" y="1201618"/>
                          <a:pt x="210120" y="1260694"/>
                        </a:cubicBezTo>
                        <a:cubicBezTo>
                          <a:pt x="76373" y="1257452"/>
                          <a:pt x="-23393" y="1178292"/>
                          <a:pt x="0" y="1050574"/>
                        </a:cubicBezTo>
                        <a:cubicBezTo>
                          <a:pt x="10102" y="944104"/>
                          <a:pt x="11078" y="816716"/>
                          <a:pt x="0" y="655561"/>
                        </a:cubicBezTo>
                        <a:cubicBezTo>
                          <a:pt x="-11078" y="494406"/>
                          <a:pt x="18398" y="321434"/>
                          <a:pt x="0" y="210120"/>
                        </a:cubicBezTo>
                        <a:close/>
                      </a:path>
                      <a:path w="4349783" h="1260694" stroke="0" extrusionOk="0">
                        <a:moveTo>
                          <a:pt x="0" y="210120"/>
                        </a:moveTo>
                        <a:cubicBezTo>
                          <a:pt x="-5178" y="92562"/>
                          <a:pt x="92118" y="12415"/>
                          <a:pt x="210120" y="0"/>
                        </a:cubicBezTo>
                        <a:cubicBezTo>
                          <a:pt x="427894" y="-13911"/>
                          <a:pt x="687046" y="-6338"/>
                          <a:pt x="825748" y="0"/>
                        </a:cubicBezTo>
                        <a:cubicBezTo>
                          <a:pt x="964450" y="6338"/>
                          <a:pt x="1336122" y="-6956"/>
                          <a:pt x="1480672" y="0"/>
                        </a:cubicBezTo>
                        <a:cubicBezTo>
                          <a:pt x="1625222" y="6956"/>
                          <a:pt x="1829991" y="23855"/>
                          <a:pt x="2057005" y="0"/>
                        </a:cubicBezTo>
                        <a:cubicBezTo>
                          <a:pt x="2284019" y="-23855"/>
                          <a:pt x="2460413" y="-26086"/>
                          <a:pt x="2751224" y="0"/>
                        </a:cubicBezTo>
                        <a:cubicBezTo>
                          <a:pt x="3042035" y="26086"/>
                          <a:pt x="3201252" y="-4485"/>
                          <a:pt x="3327557" y="0"/>
                        </a:cubicBezTo>
                        <a:cubicBezTo>
                          <a:pt x="3453862" y="4485"/>
                          <a:pt x="3918213" y="32381"/>
                          <a:pt x="4139663" y="0"/>
                        </a:cubicBezTo>
                        <a:cubicBezTo>
                          <a:pt x="4232368" y="-2634"/>
                          <a:pt x="4356227" y="102043"/>
                          <a:pt x="4349783" y="210120"/>
                        </a:cubicBezTo>
                        <a:cubicBezTo>
                          <a:pt x="4348111" y="335045"/>
                          <a:pt x="4359009" y="469041"/>
                          <a:pt x="4349783" y="613538"/>
                        </a:cubicBezTo>
                        <a:cubicBezTo>
                          <a:pt x="4340557" y="758035"/>
                          <a:pt x="4340639" y="919509"/>
                          <a:pt x="4349783" y="1050574"/>
                        </a:cubicBezTo>
                        <a:cubicBezTo>
                          <a:pt x="4377235" y="1158872"/>
                          <a:pt x="4243482" y="1264164"/>
                          <a:pt x="4139663" y="1260694"/>
                        </a:cubicBezTo>
                        <a:cubicBezTo>
                          <a:pt x="3870077" y="1277416"/>
                          <a:pt x="3792439" y="1287936"/>
                          <a:pt x="3445444" y="1260694"/>
                        </a:cubicBezTo>
                        <a:cubicBezTo>
                          <a:pt x="3098449" y="1233452"/>
                          <a:pt x="3102716" y="1266105"/>
                          <a:pt x="2829815" y="1260694"/>
                        </a:cubicBezTo>
                        <a:cubicBezTo>
                          <a:pt x="2556914" y="1255283"/>
                          <a:pt x="2502865" y="1255173"/>
                          <a:pt x="2214187" y="1260694"/>
                        </a:cubicBezTo>
                        <a:cubicBezTo>
                          <a:pt x="1925509" y="1266215"/>
                          <a:pt x="1834913" y="1283589"/>
                          <a:pt x="1598559" y="1260694"/>
                        </a:cubicBezTo>
                        <a:cubicBezTo>
                          <a:pt x="1362205" y="1237799"/>
                          <a:pt x="1094475" y="1258708"/>
                          <a:pt x="943635" y="1260694"/>
                        </a:cubicBezTo>
                        <a:cubicBezTo>
                          <a:pt x="792795" y="1262680"/>
                          <a:pt x="411792" y="1282960"/>
                          <a:pt x="210120" y="1260694"/>
                        </a:cubicBezTo>
                        <a:cubicBezTo>
                          <a:pt x="70786" y="1264677"/>
                          <a:pt x="12348" y="1162206"/>
                          <a:pt x="0" y="1050574"/>
                        </a:cubicBezTo>
                        <a:cubicBezTo>
                          <a:pt x="-20448" y="838047"/>
                          <a:pt x="2498" y="719623"/>
                          <a:pt x="0" y="621942"/>
                        </a:cubicBezTo>
                        <a:cubicBezTo>
                          <a:pt x="-2498" y="524261"/>
                          <a:pt x="12491" y="391108"/>
                          <a:pt x="0" y="210120"/>
                        </a:cubicBezTo>
                        <a:close/>
                      </a:path>
                    </a:pathLst>
                  </a:custGeom>
                  <ask:type>
                    <ask:lineSketchNone/>
                  </ask:type>
                </ask:lineSketchStyleProps>
              </a:ext>
            </a:extLst>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609630">
              <a:defRPr/>
            </a:pPr>
            <a:r>
              <a:rPr lang="vi-VN" sz="3600" b="1">
                <a:solidFill>
                  <a:srgbClr val="FFFF00"/>
                </a:solidFill>
                <a:latin typeface="#9Slide03 Arima Madurai Black" panose="00000A00000000000000" pitchFamily="2" charset="0"/>
                <a:cs typeface="#9Slide03 Arima Madurai Black" panose="00000A00000000000000" pitchFamily="2" charset="0"/>
              </a:rPr>
              <a:t>Ca ngợi vẻ đẹp của những người lao động trên biển. </a:t>
            </a:r>
            <a:endParaRPr lang="en-US" sz="3600" b="1">
              <a:solidFill>
                <a:srgbClr val="FFFF00"/>
              </a:solidFill>
              <a:latin typeface="#9Slide03 Arima Madurai Black" panose="00000A00000000000000" pitchFamily="2" charset="0"/>
              <a:cs typeface="#9Slide03 Arima Madurai Black" panose="00000A00000000000000" pitchFamily="2" charset="0"/>
            </a:endParaRPr>
          </a:p>
        </p:txBody>
      </p:sp>
    </p:spTree>
    <p:extLst>
      <p:ext uri="{BB962C8B-B14F-4D97-AF65-F5344CB8AC3E}">
        <p14:creationId xmlns:p14="http://schemas.microsoft.com/office/powerpoint/2010/main" val="451533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ppt_x"/>
                                          </p:val>
                                        </p:tav>
                                        <p:tav tm="100000">
                                          <p:val>
                                            <p:strVal val="#ppt_x"/>
                                          </p:val>
                                        </p:tav>
                                      </p:tavLst>
                                    </p:anim>
                                    <p:anim calcmode="lin" valueType="num">
                                      <p:cBhvr additive="base">
                                        <p:cTn id="12" dur="500" fill="hold"/>
                                        <p:tgtEl>
                                          <p:spTgt spid="3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cBhvr additive="base">
                                        <p:cTn id="16" dur="500" fill="hold"/>
                                        <p:tgtEl>
                                          <p:spTgt spid="35"/>
                                        </p:tgtEl>
                                        <p:attrNameLst>
                                          <p:attrName>ppt_x</p:attrName>
                                        </p:attrNameLst>
                                      </p:cBhvr>
                                      <p:tavLst>
                                        <p:tav tm="0">
                                          <p:val>
                                            <p:strVal val="#ppt_x"/>
                                          </p:val>
                                        </p:tav>
                                        <p:tav tm="100000">
                                          <p:val>
                                            <p:strVal val="#ppt_x"/>
                                          </p:val>
                                        </p:tav>
                                      </p:tavLst>
                                    </p:anim>
                                    <p:anim calcmode="lin" valueType="num">
                                      <p:cBhvr additive="base">
                                        <p:cTn id="17" dur="500" fill="hold"/>
                                        <p:tgtEl>
                                          <p:spTgt spid="35"/>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36"/>
                                        </p:tgtEl>
                                        <p:attrNameLst>
                                          <p:attrName>style.visibility</p:attrName>
                                        </p:attrNameLst>
                                      </p:cBhvr>
                                      <p:to>
                                        <p:strVal val="visible"/>
                                      </p:to>
                                    </p:set>
                                    <p:anim calcmode="lin" valueType="num">
                                      <p:cBhvr additive="base">
                                        <p:cTn id="21" dur="500" fill="hold"/>
                                        <p:tgtEl>
                                          <p:spTgt spid="36"/>
                                        </p:tgtEl>
                                        <p:attrNameLst>
                                          <p:attrName>ppt_x</p:attrName>
                                        </p:attrNameLst>
                                      </p:cBhvr>
                                      <p:tavLst>
                                        <p:tav tm="0">
                                          <p:val>
                                            <p:strVal val="#ppt_x"/>
                                          </p:val>
                                        </p:tav>
                                        <p:tav tm="100000">
                                          <p:val>
                                            <p:strVal val="#ppt_x"/>
                                          </p:val>
                                        </p:tav>
                                      </p:tavLst>
                                    </p:anim>
                                    <p:anim calcmode="lin" valueType="num">
                                      <p:cBhvr additive="base">
                                        <p:cTn id="22"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8" presetClass="emph" presetSubtype="0" fill="hold" grpId="1" nodeType="clickEffect">
                                  <p:stCondLst>
                                    <p:cond delay="0"/>
                                  </p:stCondLst>
                                  <p:childTnLst>
                                    <p:animRot by="21600000">
                                      <p:cBhvr>
                                        <p:cTn id="26" dur="2000" fill="hold"/>
                                        <p:tgtEl>
                                          <p:spTgt spid="3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5" grpId="0" animBg="1"/>
      <p:bldP spid="36" grpId="0" animBg="1"/>
      <p:bldP spid="36" grpId="1" animBg="1"/>
      <p:bldP spid="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Google Shape;90;p1">
            <a:extLst>
              <a:ext uri="{FF2B5EF4-FFF2-40B4-BE49-F238E27FC236}">
                <a16:creationId xmlns:a16="http://schemas.microsoft.com/office/drawing/2014/main" id="{F1580EC5-01D2-4AFE-B9F6-FD67412AD06E}"/>
              </a:ext>
            </a:extLst>
          </p:cNvPr>
          <p:cNvSpPr/>
          <p:nvPr/>
        </p:nvSpPr>
        <p:spPr>
          <a:xfrm>
            <a:off x="-627531" y="-125139"/>
            <a:ext cx="13965905" cy="7316627"/>
          </a:xfrm>
          <a:custGeom>
            <a:avLst/>
            <a:gdLst/>
            <a:ahLst/>
            <a:cxnLst/>
            <a:rect l="l" t="t" r="r" b="b"/>
            <a:pathLst>
              <a:path w="6021" h="4063" extrusionOk="0">
                <a:moveTo>
                  <a:pt x="6021" y="3021"/>
                </a:moveTo>
                <a:cubicBezTo>
                  <a:pt x="6021" y="3016"/>
                  <a:pt x="6020" y="3011"/>
                  <a:pt x="6019" y="3007"/>
                </a:cubicBezTo>
                <a:cubicBezTo>
                  <a:pt x="6019" y="3003"/>
                  <a:pt x="6018" y="2999"/>
                  <a:pt x="6017" y="2994"/>
                </a:cubicBezTo>
                <a:cubicBezTo>
                  <a:pt x="6016" y="2987"/>
                  <a:pt x="6015" y="2980"/>
                  <a:pt x="6013" y="2973"/>
                </a:cubicBezTo>
                <a:cubicBezTo>
                  <a:pt x="6011" y="2967"/>
                  <a:pt x="6011" y="2967"/>
                  <a:pt x="6011" y="2967"/>
                </a:cubicBezTo>
                <a:cubicBezTo>
                  <a:pt x="6010" y="2965"/>
                  <a:pt x="6010" y="2965"/>
                  <a:pt x="6010" y="2965"/>
                </a:cubicBezTo>
                <a:cubicBezTo>
                  <a:pt x="6009" y="2963"/>
                  <a:pt x="6009" y="2963"/>
                  <a:pt x="6009" y="2963"/>
                </a:cubicBezTo>
                <a:cubicBezTo>
                  <a:pt x="6009" y="2960"/>
                  <a:pt x="6008" y="2957"/>
                  <a:pt x="6007" y="2955"/>
                </a:cubicBezTo>
                <a:cubicBezTo>
                  <a:pt x="6005" y="2949"/>
                  <a:pt x="6003" y="2943"/>
                  <a:pt x="6001" y="2938"/>
                </a:cubicBezTo>
                <a:cubicBezTo>
                  <a:pt x="6000" y="2936"/>
                  <a:pt x="6000" y="2935"/>
                  <a:pt x="5999" y="2934"/>
                </a:cubicBezTo>
                <a:cubicBezTo>
                  <a:pt x="5998" y="2931"/>
                  <a:pt x="5998" y="2931"/>
                  <a:pt x="5998" y="2931"/>
                </a:cubicBezTo>
                <a:cubicBezTo>
                  <a:pt x="5995" y="2925"/>
                  <a:pt x="5995" y="2925"/>
                  <a:pt x="5995" y="2925"/>
                </a:cubicBezTo>
                <a:cubicBezTo>
                  <a:pt x="5994" y="2920"/>
                  <a:pt x="5991" y="2916"/>
                  <a:pt x="5990" y="2912"/>
                </a:cubicBezTo>
                <a:cubicBezTo>
                  <a:pt x="5988" y="2908"/>
                  <a:pt x="5986" y="2905"/>
                  <a:pt x="5985" y="2901"/>
                </a:cubicBezTo>
                <a:cubicBezTo>
                  <a:pt x="5982" y="2896"/>
                  <a:pt x="5982" y="2896"/>
                  <a:pt x="5982" y="2896"/>
                </a:cubicBezTo>
                <a:cubicBezTo>
                  <a:pt x="5980" y="2893"/>
                  <a:pt x="5980" y="2893"/>
                  <a:pt x="5980" y="2893"/>
                </a:cubicBezTo>
                <a:cubicBezTo>
                  <a:pt x="5979" y="2891"/>
                  <a:pt x="5979" y="2891"/>
                  <a:pt x="5979" y="2891"/>
                </a:cubicBezTo>
                <a:cubicBezTo>
                  <a:pt x="5978" y="2888"/>
                  <a:pt x="5976" y="2885"/>
                  <a:pt x="5974" y="2882"/>
                </a:cubicBezTo>
                <a:cubicBezTo>
                  <a:pt x="5971" y="2875"/>
                  <a:pt x="5968" y="2870"/>
                  <a:pt x="5965" y="2864"/>
                </a:cubicBezTo>
                <a:cubicBezTo>
                  <a:pt x="5952" y="2842"/>
                  <a:pt x="5940" y="2824"/>
                  <a:pt x="5922" y="2804"/>
                </a:cubicBezTo>
                <a:cubicBezTo>
                  <a:pt x="5901" y="2795"/>
                  <a:pt x="5901" y="2795"/>
                  <a:pt x="5901" y="2795"/>
                </a:cubicBezTo>
                <a:cubicBezTo>
                  <a:pt x="5898" y="2728"/>
                  <a:pt x="5886" y="2661"/>
                  <a:pt x="5872" y="2634"/>
                </a:cubicBezTo>
                <a:cubicBezTo>
                  <a:pt x="5859" y="2596"/>
                  <a:pt x="5901" y="2562"/>
                  <a:pt x="5919" y="2519"/>
                </a:cubicBezTo>
                <a:cubicBezTo>
                  <a:pt x="5888" y="2524"/>
                  <a:pt x="5893" y="2477"/>
                  <a:pt x="5862" y="2482"/>
                </a:cubicBezTo>
                <a:cubicBezTo>
                  <a:pt x="5865" y="2475"/>
                  <a:pt x="5849" y="2461"/>
                  <a:pt x="5828" y="2447"/>
                </a:cubicBezTo>
                <a:cubicBezTo>
                  <a:pt x="5825" y="2445"/>
                  <a:pt x="5822" y="2443"/>
                  <a:pt x="5819" y="2441"/>
                </a:cubicBezTo>
                <a:cubicBezTo>
                  <a:pt x="5817" y="2440"/>
                  <a:pt x="5819" y="2440"/>
                  <a:pt x="5819" y="2440"/>
                </a:cubicBezTo>
                <a:cubicBezTo>
                  <a:pt x="5820" y="2440"/>
                  <a:pt x="5820" y="2440"/>
                  <a:pt x="5820" y="2440"/>
                </a:cubicBezTo>
                <a:cubicBezTo>
                  <a:pt x="5822" y="2439"/>
                  <a:pt x="5823" y="2438"/>
                  <a:pt x="5825" y="2438"/>
                </a:cubicBezTo>
                <a:cubicBezTo>
                  <a:pt x="5825" y="2437"/>
                  <a:pt x="5824" y="2436"/>
                  <a:pt x="5824" y="2435"/>
                </a:cubicBezTo>
                <a:cubicBezTo>
                  <a:pt x="5824" y="2435"/>
                  <a:pt x="5823" y="2435"/>
                  <a:pt x="5823" y="2435"/>
                </a:cubicBezTo>
                <a:cubicBezTo>
                  <a:pt x="5823" y="2434"/>
                  <a:pt x="5823" y="2434"/>
                  <a:pt x="5823" y="2434"/>
                </a:cubicBezTo>
                <a:cubicBezTo>
                  <a:pt x="5822" y="2434"/>
                  <a:pt x="5822" y="2434"/>
                  <a:pt x="5822" y="2434"/>
                </a:cubicBezTo>
                <a:cubicBezTo>
                  <a:pt x="5822" y="2434"/>
                  <a:pt x="5819" y="2437"/>
                  <a:pt x="5814" y="2439"/>
                </a:cubicBezTo>
                <a:cubicBezTo>
                  <a:pt x="5813" y="2440"/>
                  <a:pt x="5812" y="2440"/>
                  <a:pt x="5811" y="2440"/>
                </a:cubicBezTo>
                <a:cubicBezTo>
                  <a:pt x="5808" y="2440"/>
                  <a:pt x="5806" y="2440"/>
                  <a:pt x="5803" y="2440"/>
                </a:cubicBezTo>
                <a:cubicBezTo>
                  <a:pt x="5798" y="2439"/>
                  <a:pt x="5792" y="2437"/>
                  <a:pt x="5786" y="2434"/>
                </a:cubicBezTo>
                <a:cubicBezTo>
                  <a:pt x="5777" y="2429"/>
                  <a:pt x="5769" y="2443"/>
                  <a:pt x="5762" y="2457"/>
                </a:cubicBezTo>
                <a:cubicBezTo>
                  <a:pt x="5769" y="2443"/>
                  <a:pt x="5769" y="2443"/>
                  <a:pt x="5777" y="2429"/>
                </a:cubicBezTo>
                <a:cubicBezTo>
                  <a:pt x="5774" y="2432"/>
                  <a:pt x="5772" y="2434"/>
                  <a:pt x="5769" y="2435"/>
                </a:cubicBezTo>
                <a:cubicBezTo>
                  <a:pt x="5766" y="2436"/>
                  <a:pt x="5763" y="2436"/>
                  <a:pt x="5760" y="2436"/>
                </a:cubicBezTo>
                <a:cubicBezTo>
                  <a:pt x="5755" y="2435"/>
                  <a:pt x="5750" y="2432"/>
                  <a:pt x="5746" y="2429"/>
                </a:cubicBezTo>
                <a:cubicBezTo>
                  <a:pt x="5736" y="2423"/>
                  <a:pt x="5728" y="2414"/>
                  <a:pt x="5718" y="2418"/>
                </a:cubicBezTo>
                <a:cubicBezTo>
                  <a:pt x="5725" y="2404"/>
                  <a:pt x="5725" y="2404"/>
                  <a:pt x="5733" y="2390"/>
                </a:cubicBezTo>
                <a:cubicBezTo>
                  <a:pt x="5730" y="2391"/>
                  <a:pt x="5728" y="2392"/>
                  <a:pt x="5725" y="2392"/>
                </a:cubicBezTo>
                <a:cubicBezTo>
                  <a:pt x="5722" y="2393"/>
                  <a:pt x="5719" y="2393"/>
                  <a:pt x="5717" y="2393"/>
                </a:cubicBezTo>
                <a:cubicBezTo>
                  <a:pt x="5711" y="2393"/>
                  <a:pt x="5706" y="2392"/>
                  <a:pt x="5701" y="2390"/>
                </a:cubicBezTo>
                <a:cubicBezTo>
                  <a:pt x="5699" y="2390"/>
                  <a:pt x="5696" y="2389"/>
                  <a:pt x="5694" y="2388"/>
                </a:cubicBezTo>
                <a:cubicBezTo>
                  <a:pt x="5692" y="2387"/>
                  <a:pt x="5689" y="2386"/>
                  <a:pt x="5687" y="2385"/>
                </a:cubicBezTo>
                <a:cubicBezTo>
                  <a:pt x="5682" y="2383"/>
                  <a:pt x="5677" y="2380"/>
                  <a:pt x="5672" y="2377"/>
                </a:cubicBezTo>
                <a:cubicBezTo>
                  <a:pt x="5662" y="2372"/>
                  <a:pt x="5652" y="2366"/>
                  <a:pt x="5642" y="2362"/>
                </a:cubicBezTo>
                <a:cubicBezTo>
                  <a:pt x="5633" y="2358"/>
                  <a:pt x="5623" y="2355"/>
                  <a:pt x="5612" y="2355"/>
                </a:cubicBezTo>
                <a:cubicBezTo>
                  <a:pt x="5619" y="2341"/>
                  <a:pt x="5619" y="2341"/>
                  <a:pt x="5625" y="2327"/>
                </a:cubicBezTo>
                <a:cubicBezTo>
                  <a:pt x="5622" y="2326"/>
                  <a:pt x="5620" y="2325"/>
                  <a:pt x="5618" y="2324"/>
                </a:cubicBezTo>
                <a:cubicBezTo>
                  <a:pt x="5616" y="2324"/>
                  <a:pt x="5615" y="2323"/>
                  <a:pt x="5613" y="2322"/>
                </a:cubicBezTo>
                <a:cubicBezTo>
                  <a:pt x="5610" y="2321"/>
                  <a:pt x="5607" y="2319"/>
                  <a:pt x="5605" y="2317"/>
                </a:cubicBezTo>
                <a:cubicBezTo>
                  <a:pt x="5604" y="2317"/>
                  <a:pt x="5604" y="2317"/>
                  <a:pt x="5604" y="2317"/>
                </a:cubicBezTo>
                <a:cubicBezTo>
                  <a:pt x="5628" y="2315"/>
                  <a:pt x="5648" y="2308"/>
                  <a:pt x="5664" y="2299"/>
                </a:cubicBezTo>
                <a:cubicBezTo>
                  <a:pt x="5673" y="2294"/>
                  <a:pt x="5681" y="2288"/>
                  <a:pt x="5687" y="2281"/>
                </a:cubicBezTo>
                <a:cubicBezTo>
                  <a:pt x="5691" y="2277"/>
                  <a:pt x="5694" y="2274"/>
                  <a:pt x="5697" y="2270"/>
                </a:cubicBezTo>
                <a:cubicBezTo>
                  <a:pt x="5698" y="2268"/>
                  <a:pt x="5698" y="2268"/>
                  <a:pt x="5698" y="2268"/>
                </a:cubicBezTo>
                <a:cubicBezTo>
                  <a:pt x="5703" y="2265"/>
                  <a:pt x="5703" y="2265"/>
                  <a:pt x="5703" y="2265"/>
                </a:cubicBezTo>
                <a:cubicBezTo>
                  <a:pt x="5713" y="2257"/>
                  <a:pt x="5713" y="2257"/>
                  <a:pt x="5713" y="2257"/>
                </a:cubicBezTo>
                <a:cubicBezTo>
                  <a:pt x="5721" y="2251"/>
                  <a:pt x="5728" y="2246"/>
                  <a:pt x="5736" y="2240"/>
                </a:cubicBezTo>
                <a:cubicBezTo>
                  <a:pt x="5743" y="2233"/>
                  <a:pt x="5750" y="2227"/>
                  <a:pt x="5758" y="2220"/>
                </a:cubicBezTo>
                <a:cubicBezTo>
                  <a:pt x="5761" y="2217"/>
                  <a:pt x="5765" y="2213"/>
                  <a:pt x="5768" y="2210"/>
                </a:cubicBezTo>
                <a:cubicBezTo>
                  <a:pt x="5773" y="2205"/>
                  <a:pt x="5773" y="2205"/>
                  <a:pt x="5773" y="2205"/>
                </a:cubicBezTo>
                <a:cubicBezTo>
                  <a:pt x="5776" y="2203"/>
                  <a:pt x="5776" y="2203"/>
                  <a:pt x="5776" y="2203"/>
                </a:cubicBezTo>
                <a:cubicBezTo>
                  <a:pt x="5777" y="2201"/>
                  <a:pt x="5777" y="2201"/>
                  <a:pt x="5777" y="2201"/>
                </a:cubicBezTo>
                <a:cubicBezTo>
                  <a:pt x="5778" y="2201"/>
                  <a:pt x="5778" y="2201"/>
                  <a:pt x="5778" y="2201"/>
                </a:cubicBezTo>
                <a:cubicBezTo>
                  <a:pt x="5782" y="2194"/>
                  <a:pt x="5784" y="2189"/>
                  <a:pt x="5786" y="2184"/>
                </a:cubicBezTo>
                <a:cubicBezTo>
                  <a:pt x="5789" y="2173"/>
                  <a:pt x="5761" y="2135"/>
                  <a:pt x="5739" y="2096"/>
                </a:cubicBezTo>
                <a:cubicBezTo>
                  <a:pt x="5716" y="2057"/>
                  <a:pt x="5697" y="2019"/>
                  <a:pt x="5697" y="2019"/>
                </a:cubicBezTo>
                <a:cubicBezTo>
                  <a:pt x="5690" y="2004"/>
                  <a:pt x="5680" y="1983"/>
                  <a:pt x="5669" y="1963"/>
                </a:cubicBezTo>
                <a:cubicBezTo>
                  <a:pt x="5658" y="1942"/>
                  <a:pt x="5647" y="1922"/>
                  <a:pt x="5636" y="1909"/>
                </a:cubicBezTo>
                <a:cubicBezTo>
                  <a:pt x="5628" y="1905"/>
                  <a:pt x="5617" y="1907"/>
                  <a:pt x="5604" y="1903"/>
                </a:cubicBezTo>
                <a:cubicBezTo>
                  <a:pt x="5591" y="1900"/>
                  <a:pt x="5573" y="1892"/>
                  <a:pt x="5554" y="1867"/>
                </a:cubicBezTo>
                <a:cubicBezTo>
                  <a:pt x="5545" y="1855"/>
                  <a:pt x="5552" y="1850"/>
                  <a:pt x="5558" y="1846"/>
                </a:cubicBezTo>
                <a:cubicBezTo>
                  <a:pt x="5540" y="1821"/>
                  <a:pt x="5518" y="1779"/>
                  <a:pt x="5503" y="1743"/>
                </a:cubicBezTo>
                <a:cubicBezTo>
                  <a:pt x="5488" y="1706"/>
                  <a:pt x="5480" y="1675"/>
                  <a:pt x="5485" y="1672"/>
                </a:cubicBezTo>
                <a:cubicBezTo>
                  <a:pt x="5481" y="1656"/>
                  <a:pt x="5481" y="1621"/>
                  <a:pt x="5485" y="1586"/>
                </a:cubicBezTo>
                <a:cubicBezTo>
                  <a:pt x="5489" y="1550"/>
                  <a:pt x="5497" y="1515"/>
                  <a:pt x="5497" y="1499"/>
                </a:cubicBezTo>
                <a:cubicBezTo>
                  <a:pt x="5500" y="1485"/>
                  <a:pt x="5491" y="1464"/>
                  <a:pt x="5474" y="1439"/>
                </a:cubicBezTo>
                <a:cubicBezTo>
                  <a:pt x="5466" y="1427"/>
                  <a:pt x="5454" y="1414"/>
                  <a:pt x="5441" y="1401"/>
                </a:cubicBezTo>
                <a:cubicBezTo>
                  <a:pt x="5428" y="1388"/>
                  <a:pt x="5414" y="1376"/>
                  <a:pt x="5398" y="1364"/>
                </a:cubicBezTo>
                <a:cubicBezTo>
                  <a:pt x="5403" y="1353"/>
                  <a:pt x="5382" y="1341"/>
                  <a:pt x="5361" y="1331"/>
                </a:cubicBezTo>
                <a:cubicBezTo>
                  <a:pt x="5361" y="1330"/>
                  <a:pt x="5355" y="1329"/>
                  <a:pt x="5346" y="1328"/>
                </a:cubicBezTo>
                <a:cubicBezTo>
                  <a:pt x="5328" y="1318"/>
                  <a:pt x="5309" y="1308"/>
                  <a:pt x="5291" y="1301"/>
                </a:cubicBezTo>
                <a:cubicBezTo>
                  <a:pt x="5260" y="1287"/>
                  <a:pt x="5230" y="1279"/>
                  <a:pt x="5208" y="1277"/>
                </a:cubicBezTo>
                <a:cubicBezTo>
                  <a:pt x="5208" y="1276"/>
                  <a:pt x="5208" y="1275"/>
                  <a:pt x="5208" y="1275"/>
                </a:cubicBezTo>
                <a:cubicBezTo>
                  <a:pt x="5208" y="1269"/>
                  <a:pt x="5208" y="1269"/>
                  <a:pt x="5208" y="1269"/>
                </a:cubicBezTo>
                <a:cubicBezTo>
                  <a:pt x="5208" y="1262"/>
                  <a:pt x="5208" y="1262"/>
                  <a:pt x="5208" y="1262"/>
                </a:cubicBezTo>
                <a:cubicBezTo>
                  <a:pt x="5208" y="1257"/>
                  <a:pt x="5209" y="1253"/>
                  <a:pt x="5209" y="1248"/>
                </a:cubicBezTo>
                <a:cubicBezTo>
                  <a:pt x="5210" y="1234"/>
                  <a:pt x="5210" y="1234"/>
                  <a:pt x="5210" y="1234"/>
                </a:cubicBezTo>
                <a:cubicBezTo>
                  <a:pt x="5210" y="1231"/>
                  <a:pt x="5210" y="1231"/>
                  <a:pt x="5210" y="1231"/>
                </a:cubicBezTo>
                <a:cubicBezTo>
                  <a:pt x="5210" y="1227"/>
                  <a:pt x="5210" y="1227"/>
                  <a:pt x="5210" y="1227"/>
                </a:cubicBezTo>
                <a:cubicBezTo>
                  <a:pt x="5210" y="1218"/>
                  <a:pt x="5210" y="1218"/>
                  <a:pt x="5210" y="1218"/>
                </a:cubicBezTo>
                <a:cubicBezTo>
                  <a:pt x="5210" y="1206"/>
                  <a:pt x="5209" y="1195"/>
                  <a:pt x="5208" y="1183"/>
                </a:cubicBezTo>
                <a:cubicBezTo>
                  <a:pt x="5207" y="1180"/>
                  <a:pt x="5207" y="1177"/>
                  <a:pt x="5206" y="1175"/>
                </a:cubicBezTo>
                <a:cubicBezTo>
                  <a:pt x="5206" y="1172"/>
                  <a:pt x="5205" y="1168"/>
                  <a:pt x="5204" y="1164"/>
                </a:cubicBezTo>
                <a:cubicBezTo>
                  <a:pt x="5202" y="1158"/>
                  <a:pt x="5200" y="1151"/>
                  <a:pt x="5197" y="1144"/>
                </a:cubicBezTo>
                <a:cubicBezTo>
                  <a:pt x="5192" y="1131"/>
                  <a:pt x="5185" y="1118"/>
                  <a:pt x="5175" y="1106"/>
                </a:cubicBezTo>
                <a:cubicBezTo>
                  <a:pt x="5166" y="1137"/>
                  <a:pt x="5138" y="1162"/>
                  <a:pt x="5158" y="1184"/>
                </a:cubicBezTo>
                <a:cubicBezTo>
                  <a:pt x="5153" y="1184"/>
                  <a:pt x="5146" y="1185"/>
                  <a:pt x="5140" y="1186"/>
                </a:cubicBezTo>
                <a:cubicBezTo>
                  <a:pt x="5137" y="1181"/>
                  <a:pt x="5135" y="1176"/>
                  <a:pt x="5132" y="1172"/>
                </a:cubicBezTo>
                <a:cubicBezTo>
                  <a:pt x="5119" y="1188"/>
                  <a:pt x="5101" y="1190"/>
                  <a:pt x="5085" y="1191"/>
                </a:cubicBezTo>
                <a:cubicBezTo>
                  <a:pt x="5073" y="1192"/>
                  <a:pt x="5062" y="1193"/>
                  <a:pt x="5053" y="1199"/>
                </a:cubicBezTo>
                <a:cubicBezTo>
                  <a:pt x="5031" y="1192"/>
                  <a:pt x="5008" y="1184"/>
                  <a:pt x="4985" y="1176"/>
                </a:cubicBezTo>
                <a:cubicBezTo>
                  <a:pt x="4975" y="1147"/>
                  <a:pt x="4963" y="1106"/>
                  <a:pt x="4953" y="1071"/>
                </a:cubicBezTo>
                <a:cubicBezTo>
                  <a:pt x="4943" y="1034"/>
                  <a:pt x="4935" y="1004"/>
                  <a:pt x="4937" y="1003"/>
                </a:cubicBezTo>
                <a:cubicBezTo>
                  <a:pt x="4933" y="988"/>
                  <a:pt x="4928" y="957"/>
                  <a:pt x="4920" y="926"/>
                </a:cubicBezTo>
                <a:cubicBezTo>
                  <a:pt x="4914" y="895"/>
                  <a:pt x="4906" y="865"/>
                  <a:pt x="4900" y="850"/>
                </a:cubicBezTo>
                <a:cubicBezTo>
                  <a:pt x="4896" y="827"/>
                  <a:pt x="4858" y="767"/>
                  <a:pt x="4824" y="706"/>
                </a:cubicBezTo>
                <a:cubicBezTo>
                  <a:pt x="4806" y="675"/>
                  <a:pt x="4788" y="645"/>
                  <a:pt x="4775" y="619"/>
                </a:cubicBezTo>
                <a:cubicBezTo>
                  <a:pt x="4762" y="593"/>
                  <a:pt x="4752" y="572"/>
                  <a:pt x="4747" y="561"/>
                </a:cubicBezTo>
                <a:cubicBezTo>
                  <a:pt x="4741" y="547"/>
                  <a:pt x="4734" y="529"/>
                  <a:pt x="4726" y="509"/>
                </a:cubicBezTo>
                <a:cubicBezTo>
                  <a:pt x="4718" y="489"/>
                  <a:pt x="4709" y="467"/>
                  <a:pt x="4700" y="446"/>
                </a:cubicBezTo>
                <a:cubicBezTo>
                  <a:pt x="4702" y="450"/>
                  <a:pt x="4702" y="449"/>
                  <a:pt x="4702" y="448"/>
                </a:cubicBezTo>
                <a:cubicBezTo>
                  <a:pt x="4701" y="446"/>
                  <a:pt x="4701" y="442"/>
                  <a:pt x="4699" y="439"/>
                </a:cubicBezTo>
                <a:cubicBezTo>
                  <a:pt x="4695" y="432"/>
                  <a:pt x="4692" y="424"/>
                  <a:pt x="4694" y="432"/>
                </a:cubicBezTo>
                <a:cubicBezTo>
                  <a:pt x="4691" y="425"/>
                  <a:pt x="4688" y="418"/>
                  <a:pt x="4685" y="413"/>
                </a:cubicBezTo>
                <a:cubicBezTo>
                  <a:pt x="4679" y="408"/>
                  <a:pt x="4674" y="406"/>
                  <a:pt x="4671" y="407"/>
                </a:cubicBezTo>
                <a:cubicBezTo>
                  <a:pt x="4671" y="407"/>
                  <a:pt x="4671" y="407"/>
                  <a:pt x="4671" y="409"/>
                </a:cubicBezTo>
                <a:cubicBezTo>
                  <a:pt x="4671" y="410"/>
                  <a:pt x="4672" y="412"/>
                  <a:pt x="4671" y="415"/>
                </a:cubicBezTo>
                <a:cubicBezTo>
                  <a:pt x="4671" y="419"/>
                  <a:pt x="4669" y="423"/>
                  <a:pt x="4664" y="425"/>
                </a:cubicBezTo>
                <a:cubicBezTo>
                  <a:pt x="4661" y="426"/>
                  <a:pt x="4665" y="440"/>
                  <a:pt x="4670" y="455"/>
                </a:cubicBezTo>
                <a:cubicBezTo>
                  <a:pt x="4665" y="440"/>
                  <a:pt x="4665" y="440"/>
                  <a:pt x="4661" y="426"/>
                </a:cubicBezTo>
                <a:cubicBezTo>
                  <a:pt x="4664" y="441"/>
                  <a:pt x="4662" y="441"/>
                  <a:pt x="4658" y="440"/>
                </a:cubicBezTo>
                <a:cubicBezTo>
                  <a:pt x="4654" y="439"/>
                  <a:pt x="4650" y="437"/>
                  <a:pt x="4650" y="445"/>
                </a:cubicBezTo>
                <a:cubicBezTo>
                  <a:pt x="4645" y="430"/>
                  <a:pt x="4645" y="430"/>
                  <a:pt x="4641" y="415"/>
                </a:cubicBezTo>
                <a:cubicBezTo>
                  <a:pt x="4641" y="447"/>
                  <a:pt x="4624" y="420"/>
                  <a:pt x="4616" y="438"/>
                </a:cubicBezTo>
                <a:cubicBezTo>
                  <a:pt x="4611" y="424"/>
                  <a:pt x="4611" y="424"/>
                  <a:pt x="4607" y="409"/>
                </a:cubicBezTo>
                <a:cubicBezTo>
                  <a:pt x="4604" y="410"/>
                  <a:pt x="4600" y="411"/>
                  <a:pt x="4597" y="410"/>
                </a:cubicBezTo>
                <a:cubicBezTo>
                  <a:pt x="4594" y="409"/>
                  <a:pt x="4591" y="406"/>
                  <a:pt x="4588" y="398"/>
                </a:cubicBezTo>
                <a:cubicBezTo>
                  <a:pt x="4583" y="384"/>
                  <a:pt x="4583" y="384"/>
                  <a:pt x="4578" y="369"/>
                </a:cubicBezTo>
                <a:cubicBezTo>
                  <a:pt x="4566" y="357"/>
                  <a:pt x="4562" y="390"/>
                  <a:pt x="4551" y="361"/>
                </a:cubicBezTo>
                <a:cubicBezTo>
                  <a:pt x="4557" y="376"/>
                  <a:pt x="4557" y="376"/>
                  <a:pt x="4562" y="390"/>
                </a:cubicBezTo>
                <a:cubicBezTo>
                  <a:pt x="4548" y="395"/>
                  <a:pt x="4535" y="395"/>
                  <a:pt x="4521" y="394"/>
                </a:cubicBezTo>
                <a:cubicBezTo>
                  <a:pt x="4514" y="393"/>
                  <a:pt x="4508" y="392"/>
                  <a:pt x="4501" y="391"/>
                </a:cubicBezTo>
                <a:cubicBezTo>
                  <a:pt x="4497" y="390"/>
                  <a:pt x="4494" y="389"/>
                  <a:pt x="4491" y="389"/>
                </a:cubicBezTo>
                <a:cubicBezTo>
                  <a:pt x="4485" y="385"/>
                  <a:pt x="4485" y="385"/>
                  <a:pt x="4485" y="385"/>
                </a:cubicBezTo>
                <a:cubicBezTo>
                  <a:pt x="4472" y="373"/>
                  <a:pt x="4461" y="367"/>
                  <a:pt x="4451" y="365"/>
                </a:cubicBezTo>
                <a:cubicBezTo>
                  <a:pt x="4440" y="363"/>
                  <a:pt x="4431" y="365"/>
                  <a:pt x="4424" y="370"/>
                </a:cubicBezTo>
                <a:cubicBezTo>
                  <a:pt x="4420" y="373"/>
                  <a:pt x="4416" y="376"/>
                  <a:pt x="4412" y="380"/>
                </a:cubicBezTo>
                <a:cubicBezTo>
                  <a:pt x="4408" y="384"/>
                  <a:pt x="4405" y="388"/>
                  <a:pt x="4401" y="393"/>
                </a:cubicBezTo>
                <a:cubicBezTo>
                  <a:pt x="4394" y="402"/>
                  <a:pt x="4388" y="413"/>
                  <a:pt x="4382" y="423"/>
                </a:cubicBezTo>
                <a:cubicBezTo>
                  <a:pt x="4378" y="425"/>
                  <a:pt x="4386" y="455"/>
                  <a:pt x="4402" y="482"/>
                </a:cubicBezTo>
                <a:cubicBezTo>
                  <a:pt x="4389" y="487"/>
                  <a:pt x="4389" y="487"/>
                  <a:pt x="4389" y="487"/>
                </a:cubicBezTo>
                <a:cubicBezTo>
                  <a:pt x="4381" y="490"/>
                  <a:pt x="4404" y="531"/>
                  <a:pt x="4396" y="535"/>
                </a:cubicBezTo>
                <a:cubicBezTo>
                  <a:pt x="4387" y="559"/>
                  <a:pt x="4373" y="575"/>
                  <a:pt x="4357" y="586"/>
                </a:cubicBezTo>
                <a:cubicBezTo>
                  <a:pt x="4353" y="589"/>
                  <a:pt x="4349" y="592"/>
                  <a:pt x="4345" y="594"/>
                </a:cubicBezTo>
                <a:cubicBezTo>
                  <a:pt x="4341" y="596"/>
                  <a:pt x="4336" y="599"/>
                  <a:pt x="4331" y="601"/>
                </a:cubicBezTo>
                <a:cubicBezTo>
                  <a:pt x="4322" y="605"/>
                  <a:pt x="4312" y="608"/>
                  <a:pt x="4303" y="611"/>
                </a:cubicBezTo>
                <a:cubicBezTo>
                  <a:pt x="4300" y="612"/>
                  <a:pt x="4297" y="613"/>
                  <a:pt x="4294" y="614"/>
                </a:cubicBezTo>
                <a:cubicBezTo>
                  <a:pt x="4288" y="607"/>
                  <a:pt x="4283" y="602"/>
                  <a:pt x="4278" y="599"/>
                </a:cubicBezTo>
                <a:cubicBezTo>
                  <a:pt x="4275" y="597"/>
                  <a:pt x="4270" y="597"/>
                  <a:pt x="4266" y="597"/>
                </a:cubicBezTo>
                <a:cubicBezTo>
                  <a:pt x="4261" y="598"/>
                  <a:pt x="4257" y="599"/>
                  <a:pt x="4253" y="601"/>
                </a:cubicBezTo>
                <a:cubicBezTo>
                  <a:pt x="4245" y="605"/>
                  <a:pt x="4238" y="612"/>
                  <a:pt x="4232" y="620"/>
                </a:cubicBezTo>
                <a:cubicBezTo>
                  <a:pt x="4230" y="623"/>
                  <a:pt x="4229" y="625"/>
                  <a:pt x="4227" y="627"/>
                </a:cubicBezTo>
                <a:cubicBezTo>
                  <a:pt x="4225" y="629"/>
                  <a:pt x="4222" y="632"/>
                  <a:pt x="4220" y="635"/>
                </a:cubicBezTo>
                <a:cubicBezTo>
                  <a:pt x="4216" y="640"/>
                  <a:pt x="4212" y="645"/>
                  <a:pt x="4208" y="650"/>
                </a:cubicBezTo>
                <a:cubicBezTo>
                  <a:pt x="4206" y="651"/>
                  <a:pt x="4206" y="654"/>
                  <a:pt x="4206" y="660"/>
                </a:cubicBezTo>
                <a:cubicBezTo>
                  <a:pt x="4201" y="666"/>
                  <a:pt x="4195" y="672"/>
                  <a:pt x="4190" y="679"/>
                </a:cubicBezTo>
                <a:cubicBezTo>
                  <a:pt x="4197" y="680"/>
                  <a:pt x="4205" y="682"/>
                  <a:pt x="4212" y="684"/>
                </a:cubicBezTo>
                <a:cubicBezTo>
                  <a:pt x="4213" y="686"/>
                  <a:pt x="4213" y="688"/>
                  <a:pt x="4214" y="690"/>
                </a:cubicBezTo>
                <a:cubicBezTo>
                  <a:pt x="4030" y="614"/>
                  <a:pt x="3839" y="555"/>
                  <a:pt x="3656" y="496"/>
                </a:cubicBezTo>
                <a:cubicBezTo>
                  <a:pt x="3598" y="477"/>
                  <a:pt x="3540" y="458"/>
                  <a:pt x="3485" y="439"/>
                </a:cubicBezTo>
                <a:cubicBezTo>
                  <a:pt x="3457" y="429"/>
                  <a:pt x="3429" y="420"/>
                  <a:pt x="3401" y="410"/>
                </a:cubicBezTo>
                <a:cubicBezTo>
                  <a:pt x="3387" y="405"/>
                  <a:pt x="3373" y="400"/>
                  <a:pt x="3359" y="395"/>
                </a:cubicBezTo>
                <a:cubicBezTo>
                  <a:pt x="3346" y="389"/>
                  <a:pt x="3333" y="384"/>
                  <a:pt x="3320" y="379"/>
                </a:cubicBezTo>
                <a:cubicBezTo>
                  <a:pt x="3293" y="369"/>
                  <a:pt x="3267" y="358"/>
                  <a:pt x="3241" y="347"/>
                </a:cubicBezTo>
                <a:cubicBezTo>
                  <a:pt x="3228" y="342"/>
                  <a:pt x="3215" y="336"/>
                  <a:pt x="3203" y="331"/>
                </a:cubicBezTo>
                <a:cubicBezTo>
                  <a:pt x="3190" y="325"/>
                  <a:pt x="3177" y="319"/>
                  <a:pt x="3164" y="313"/>
                </a:cubicBezTo>
                <a:cubicBezTo>
                  <a:pt x="3136" y="301"/>
                  <a:pt x="3109" y="288"/>
                  <a:pt x="3082" y="275"/>
                </a:cubicBezTo>
                <a:cubicBezTo>
                  <a:pt x="3054" y="261"/>
                  <a:pt x="3027" y="248"/>
                  <a:pt x="2999" y="234"/>
                </a:cubicBezTo>
                <a:cubicBezTo>
                  <a:pt x="2974" y="212"/>
                  <a:pt x="2924" y="167"/>
                  <a:pt x="2897" y="145"/>
                </a:cubicBezTo>
                <a:cubicBezTo>
                  <a:pt x="2840" y="120"/>
                  <a:pt x="2779" y="97"/>
                  <a:pt x="2713" y="79"/>
                </a:cubicBezTo>
                <a:cubicBezTo>
                  <a:pt x="2680" y="70"/>
                  <a:pt x="2647" y="61"/>
                  <a:pt x="2613" y="54"/>
                </a:cubicBezTo>
                <a:cubicBezTo>
                  <a:pt x="2579" y="46"/>
                  <a:pt x="2544" y="39"/>
                  <a:pt x="2509" y="33"/>
                </a:cubicBezTo>
                <a:cubicBezTo>
                  <a:pt x="2475" y="27"/>
                  <a:pt x="2439" y="22"/>
                  <a:pt x="2404" y="18"/>
                </a:cubicBezTo>
                <a:cubicBezTo>
                  <a:pt x="2386" y="16"/>
                  <a:pt x="2369" y="14"/>
                  <a:pt x="2352" y="12"/>
                </a:cubicBezTo>
                <a:cubicBezTo>
                  <a:pt x="2334" y="10"/>
                  <a:pt x="2317" y="8"/>
                  <a:pt x="2299" y="7"/>
                </a:cubicBezTo>
                <a:cubicBezTo>
                  <a:pt x="2264" y="5"/>
                  <a:pt x="2230" y="3"/>
                  <a:pt x="2196" y="1"/>
                </a:cubicBezTo>
                <a:cubicBezTo>
                  <a:pt x="2188" y="1"/>
                  <a:pt x="2179" y="0"/>
                  <a:pt x="2171" y="0"/>
                </a:cubicBezTo>
                <a:cubicBezTo>
                  <a:pt x="2167" y="0"/>
                  <a:pt x="2163" y="0"/>
                  <a:pt x="2160" y="0"/>
                </a:cubicBezTo>
                <a:cubicBezTo>
                  <a:pt x="2156" y="0"/>
                  <a:pt x="2152" y="0"/>
                  <a:pt x="2149" y="0"/>
                </a:cubicBezTo>
                <a:cubicBezTo>
                  <a:pt x="2134" y="0"/>
                  <a:pt x="2119" y="0"/>
                  <a:pt x="2105" y="0"/>
                </a:cubicBezTo>
                <a:cubicBezTo>
                  <a:pt x="2091" y="0"/>
                  <a:pt x="2076" y="3"/>
                  <a:pt x="2063" y="8"/>
                </a:cubicBezTo>
                <a:cubicBezTo>
                  <a:pt x="2056" y="10"/>
                  <a:pt x="2049" y="13"/>
                  <a:pt x="2042" y="16"/>
                </a:cubicBezTo>
                <a:cubicBezTo>
                  <a:pt x="2039" y="17"/>
                  <a:pt x="2035" y="19"/>
                  <a:pt x="2032" y="20"/>
                </a:cubicBezTo>
                <a:cubicBezTo>
                  <a:pt x="2027" y="23"/>
                  <a:pt x="2027" y="23"/>
                  <a:pt x="2027" y="23"/>
                </a:cubicBezTo>
                <a:cubicBezTo>
                  <a:pt x="2024" y="25"/>
                  <a:pt x="2024" y="25"/>
                  <a:pt x="2024" y="25"/>
                </a:cubicBezTo>
                <a:cubicBezTo>
                  <a:pt x="2021" y="26"/>
                  <a:pt x="2021" y="26"/>
                  <a:pt x="2021" y="26"/>
                </a:cubicBezTo>
                <a:cubicBezTo>
                  <a:pt x="1985" y="39"/>
                  <a:pt x="1952" y="58"/>
                  <a:pt x="1926" y="78"/>
                </a:cubicBezTo>
                <a:cubicBezTo>
                  <a:pt x="1874" y="118"/>
                  <a:pt x="1845" y="159"/>
                  <a:pt x="1845" y="159"/>
                </a:cubicBezTo>
                <a:cubicBezTo>
                  <a:pt x="1841" y="161"/>
                  <a:pt x="1841" y="161"/>
                  <a:pt x="1841" y="161"/>
                </a:cubicBezTo>
                <a:cubicBezTo>
                  <a:pt x="1838" y="164"/>
                  <a:pt x="1838" y="164"/>
                  <a:pt x="1838" y="164"/>
                </a:cubicBezTo>
                <a:cubicBezTo>
                  <a:pt x="1836" y="166"/>
                  <a:pt x="1834" y="168"/>
                  <a:pt x="1832" y="171"/>
                </a:cubicBezTo>
                <a:cubicBezTo>
                  <a:pt x="1828" y="175"/>
                  <a:pt x="1825" y="180"/>
                  <a:pt x="1821" y="185"/>
                </a:cubicBezTo>
                <a:cubicBezTo>
                  <a:pt x="1814" y="195"/>
                  <a:pt x="1808" y="207"/>
                  <a:pt x="1803" y="218"/>
                </a:cubicBezTo>
                <a:cubicBezTo>
                  <a:pt x="1795" y="241"/>
                  <a:pt x="1793" y="264"/>
                  <a:pt x="1807" y="280"/>
                </a:cubicBezTo>
                <a:cubicBezTo>
                  <a:pt x="1814" y="282"/>
                  <a:pt x="1822" y="284"/>
                  <a:pt x="1832" y="286"/>
                </a:cubicBezTo>
                <a:cubicBezTo>
                  <a:pt x="1842" y="289"/>
                  <a:pt x="1855" y="291"/>
                  <a:pt x="1867" y="293"/>
                </a:cubicBezTo>
                <a:cubicBezTo>
                  <a:pt x="1880" y="296"/>
                  <a:pt x="1893" y="299"/>
                  <a:pt x="1906" y="301"/>
                </a:cubicBezTo>
                <a:cubicBezTo>
                  <a:pt x="1919" y="305"/>
                  <a:pt x="1932" y="308"/>
                  <a:pt x="1945" y="312"/>
                </a:cubicBezTo>
                <a:cubicBezTo>
                  <a:pt x="1957" y="316"/>
                  <a:pt x="1969" y="321"/>
                  <a:pt x="1980" y="325"/>
                </a:cubicBezTo>
                <a:cubicBezTo>
                  <a:pt x="1989" y="330"/>
                  <a:pt x="1996" y="334"/>
                  <a:pt x="2003" y="340"/>
                </a:cubicBezTo>
                <a:cubicBezTo>
                  <a:pt x="2015" y="350"/>
                  <a:pt x="2022" y="363"/>
                  <a:pt x="2020" y="378"/>
                </a:cubicBezTo>
                <a:cubicBezTo>
                  <a:pt x="2019" y="385"/>
                  <a:pt x="2012" y="388"/>
                  <a:pt x="2001" y="389"/>
                </a:cubicBezTo>
                <a:cubicBezTo>
                  <a:pt x="1995" y="389"/>
                  <a:pt x="1989" y="389"/>
                  <a:pt x="1983" y="388"/>
                </a:cubicBezTo>
                <a:cubicBezTo>
                  <a:pt x="1979" y="388"/>
                  <a:pt x="1976" y="388"/>
                  <a:pt x="1973" y="387"/>
                </a:cubicBezTo>
                <a:cubicBezTo>
                  <a:pt x="1969" y="387"/>
                  <a:pt x="1965" y="387"/>
                  <a:pt x="1961" y="386"/>
                </a:cubicBezTo>
                <a:cubicBezTo>
                  <a:pt x="1956" y="417"/>
                  <a:pt x="1925" y="459"/>
                  <a:pt x="1895" y="494"/>
                </a:cubicBezTo>
                <a:cubicBezTo>
                  <a:pt x="1863" y="530"/>
                  <a:pt x="1832" y="559"/>
                  <a:pt x="1817" y="558"/>
                </a:cubicBezTo>
                <a:cubicBezTo>
                  <a:pt x="1809" y="566"/>
                  <a:pt x="1790" y="578"/>
                  <a:pt x="1766" y="592"/>
                </a:cubicBezTo>
                <a:cubicBezTo>
                  <a:pt x="1745" y="603"/>
                  <a:pt x="1722" y="616"/>
                  <a:pt x="1698" y="629"/>
                </a:cubicBezTo>
                <a:cubicBezTo>
                  <a:pt x="1681" y="628"/>
                  <a:pt x="1662" y="627"/>
                  <a:pt x="1639" y="625"/>
                </a:cubicBezTo>
                <a:cubicBezTo>
                  <a:pt x="1639" y="625"/>
                  <a:pt x="1639" y="625"/>
                  <a:pt x="1639" y="625"/>
                </a:cubicBezTo>
                <a:cubicBezTo>
                  <a:pt x="1730" y="632"/>
                  <a:pt x="1664" y="627"/>
                  <a:pt x="1685" y="628"/>
                </a:cubicBezTo>
                <a:cubicBezTo>
                  <a:pt x="1685" y="628"/>
                  <a:pt x="1685" y="628"/>
                  <a:pt x="1685" y="628"/>
                </a:cubicBezTo>
                <a:cubicBezTo>
                  <a:pt x="1685" y="629"/>
                  <a:pt x="1685" y="629"/>
                  <a:pt x="1685" y="629"/>
                </a:cubicBezTo>
                <a:cubicBezTo>
                  <a:pt x="1685" y="629"/>
                  <a:pt x="1685" y="629"/>
                  <a:pt x="1685" y="629"/>
                </a:cubicBezTo>
                <a:cubicBezTo>
                  <a:pt x="1685" y="629"/>
                  <a:pt x="1685" y="629"/>
                  <a:pt x="1685" y="629"/>
                </a:cubicBezTo>
                <a:cubicBezTo>
                  <a:pt x="1685" y="630"/>
                  <a:pt x="1685" y="630"/>
                  <a:pt x="1685" y="630"/>
                </a:cubicBezTo>
                <a:cubicBezTo>
                  <a:pt x="1686" y="631"/>
                  <a:pt x="1686" y="631"/>
                  <a:pt x="1686" y="631"/>
                </a:cubicBezTo>
                <a:cubicBezTo>
                  <a:pt x="1686" y="631"/>
                  <a:pt x="1687" y="632"/>
                  <a:pt x="1687" y="633"/>
                </a:cubicBezTo>
                <a:cubicBezTo>
                  <a:pt x="1688" y="633"/>
                  <a:pt x="1688" y="634"/>
                  <a:pt x="1689" y="634"/>
                </a:cubicBezTo>
                <a:cubicBezTo>
                  <a:pt x="1688" y="635"/>
                  <a:pt x="1687" y="635"/>
                  <a:pt x="1686" y="636"/>
                </a:cubicBezTo>
                <a:cubicBezTo>
                  <a:pt x="1682" y="635"/>
                  <a:pt x="1682" y="635"/>
                  <a:pt x="1682" y="635"/>
                </a:cubicBezTo>
                <a:cubicBezTo>
                  <a:pt x="1676" y="637"/>
                  <a:pt x="1670" y="639"/>
                  <a:pt x="1665" y="641"/>
                </a:cubicBezTo>
                <a:cubicBezTo>
                  <a:pt x="1659" y="643"/>
                  <a:pt x="1653" y="646"/>
                  <a:pt x="1648" y="648"/>
                </a:cubicBezTo>
                <a:cubicBezTo>
                  <a:pt x="1642" y="650"/>
                  <a:pt x="1638" y="653"/>
                  <a:pt x="1634" y="655"/>
                </a:cubicBezTo>
                <a:cubicBezTo>
                  <a:pt x="1633" y="657"/>
                  <a:pt x="1631" y="658"/>
                  <a:pt x="1629" y="659"/>
                </a:cubicBezTo>
                <a:cubicBezTo>
                  <a:pt x="1627" y="661"/>
                  <a:pt x="1627" y="661"/>
                  <a:pt x="1627" y="661"/>
                </a:cubicBezTo>
                <a:cubicBezTo>
                  <a:pt x="1626" y="662"/>
                  <a:pt x="1624" y="662"/>
                  <a:pt x="1623" y="663"/>
                </a:cubicBezTo>
                <a:cubicBezTo>
                  <a:pt x="1619" y="666"/>
                  <a:pt x="1615" y="668"/>
                  <a:pt x="1611" y="670"/>
                </a:cubicBezTo>
                <a:cubicBezTo>
                  <a:pt x="1611" y="671"/>
                  <a:pt x="1611" y="672"/>
                  <a:pt x="1611" y="672"/>
                </a:cubicBezTo>
                <a:cubicBezTo>
                  <a:pt x="1614" y="672"/>
                  <a:pt x="1611" y="672"/>
                  <a:pt x="1612" y="672"/>
                </a:cubicBezTo>
                <a:cubicBezTo>
                  <a:pt x="1612" y="672"/>
                  <a:pt x="1612" y="672"/>
                  <a:pt x="1612" y="672"/>
                </a:cubicBezTo>
                <a:cubicBezTo>
                  <a:pt x="1612" y="672"/>
                  <a:pt x="1612" y="672"/>
                  <a:pt x="1612" y="672"/>
                </a:cubicBezTo>
                <a:cubicBezTo>
                  <a:pt x="1612" y="672"/>
                  <a:pt x="1612" y="672"/>
                  <a:pt x="1612" y="672"/>
                </a:cubicBezTo>
                <a:cubicBezTo>
                  <a:pt x="1612" y="673"/>
                  <a:pt x="1612" y="673"/>
                  <a:pt x="1612" y="673"/>
                </a:cubicBezTo>
                <a:cubicBezTo>
                  <a:pt x="1612" y="674"/>
                  <a:pt x="1612" y="674"/>
                  <a:pt x="1612" y="674"/>
                </a:cubicBezTo>
                <a:cubicBezTo>
                  <a:pt x="1612" y="674"/>
                  <a:pt x="1612" y="674"/>
                  <a:pt x="1612" y="674"/>
                </a:cubicBezTo>
                <a:cubicBezTo>
                  <a:pt x="1612" y="674"/>
                  <a:pt x="1612" y="674"/>
                  <a:pt x="1612" y="674"/>
                </a:cubicBezTo>
                <a:cubicBezTo>
                  <a:pt x="1612" y="674"/>
                  <a:pt x="1612" y="674"/>
                  <a:pt x="1612" y="674"/>
                </a:cubicBezTo>
                <a:cubicBezTo>
                  <a:pt x="1612" y="674"/>
                  <a:pt x="1612" y="674"/>
                  <a:pt x="1612" y="674"/>
                </a:cubicBezTo>
                <a:cubicBezTo>
                  <a:pt x="1612" y="674"/>
                  <a:pt x="1612" y="674"/>
                  <a:pt x="1612" y="674"/>
                </a:cubicBezTo>
                <a:cubicBezTo>
                  <a:pt x="1614" y="735"/>
                  <a:pt x="1616" y="816"/>
                  <a:pt x="1616" y="799"/>
                </a:cubicBezTo>
                <a:cubicBezTo>
                  <a:pt x="1616" y="799"/>
                  <a:pt x="1616" y="799"/>
                  <a:pt x="1616" y="799"/>
                </a:cubicBezTo>
                <a:cubicBezTo>
                  <a:pt x="1615" y="799"/>
                  <a:pt x="1615" y="799"/>
                  <a:pt x="1615" y="799"/>
                </a:cubicBezTo>
                <a:cubicBezTo>
                  <a:pt x="1614" y="800"/>
                  <a:pt x="1614" y="800"/>
                  <a:pt x="1614" y="800"/>
                </a:cubicBezTo>
                <a:cubicBezTo>
                  <a:pt x="1614" y="808"/>
                  <a:pt x="1615" y="816"/>
                  <a:pt x="1615" y="823"/>
                </a:cubicBezTo>
                <a:cubicBezTo>
                  <a:pt x="1622" y="805"/>
                  <a:pt x="1628" y="786"/>
                  <a:pt x="1636" y="767"/>
                </a:cubicBezTo>
                <a:cubicBezTo>
                  <a:pt x="1663" y="896"/>
                  <a:pt x="1663" y="896"/>
                  <a:pt x="1663" y="896"/>
                </a:cubicBezTo>
                <a:cubicBezTo>
                  <a:pt x="1679" y="912"/>
                  <a:pt x="1696" y="927"/>
                  <a:pt x="1713" y="942"/>
                </a:cubicBezTo>
                <a:cubicBezTo>
                  <a:pt x="1727" y="952"/>
                  <a:pt x="1727" y="952"/>
                  <a:pt x="1727" y="952"/>
                </a:cubicBezTo>
                <a:cubicBezTo>
                  <a:pt x="1731" y="956"/>
                  <a:pt x="1734" y="959"/>
                  <a:pt x="1738" y="963"/>
                </a:cubicBezTo>
                <a:cubicBezTo>
                  <a:pt x="1746" y="969"/>
                  <a:pt x="1753" y="976"/>
                  <a:pt x="1760" y="982"/>
                </a:cubicBezTo>
                <a:cubicBezTo>
                  <a:pt x="1768" y="988"/>
                  <a:pt x="1775" y="994"/>
                  <a:pt x="1782" y="999"/>
                </a:cubicBezTo>
                <a:cubicBezTo>
                  <a:pt x="1785" y="1001"/>
                  <a:pt x="1787" y="1003"/>
                  <a:pt x="1789" y="1005"/>
                </a:cubicBezTo>
                <a:cubicBezTo>
                  <a:pt x="1751" y="1007"/>
                  <a:pt x="1713" y="1009"/>
                  <a:pt x="1675" y="1012"/>
                </a:cubicBezTo>
                <a:cubicBezTo>
                  <a:pt x="1596" y="1019"/>
                  <a:pt x="1521" y="1030"/>
                  <a:pt x="1450" y="1043"/>
                </a:cubicBezTo>
                <a:cubicBezTo>
                  <a:pt x="1421" y="1048"/>
                  <a:pt x="1395" y="1060"/>
                  <a:pt x="1371" y="1075"/>
                </a:cubicBezTo>
                <a:cubicBezTo>
                  <a:pt x="1360" y="1082"/>
                  <a:pt x="1349" y="1091"/>
                  <a:pt x="1338" y="1100"/>
                </a:cubicBezTo>
                <a:cubicBezTo>
                  <a:pt x="1336" y="1102"/>
                  <a:pt x="1333" y="1104"/>
                  <a:pt x="1330" y="1107"/>
                </a:cubicBezTo>
                <a:cubicBezTo>
                  <a:pt x="1327" y="1110"/>
                  <a:pt x="1327" y="1110"/>
                  <a:pt x="1327" y="1110"/>
                </a:cubicBezTo>
                <a:cubicBezTo>
                  <a:pt x="1326" y="1111"/>
                  <a:pt x="1326" y="1112"/>
                  <a:pt x="1326" y="1113"/>
                </a:cubicBezTo>
                <a:cubicBezTo>
                  <a:pt x="1325" y="1115"/>
                  <a:pt x="1325" y="1118"/>
                  <a:pt x="1324" y="1120"/>
                </a:cubicBezTo>
                <a:cubicBezTo>
                  <a:pt x="1323" y="1121"/>
                  <a:pt x="1322" y="1123"/>
                  <a:pt x="1321" y="1124"/>
                </a:cubicBezTo>
                <a:cubicBezTo>
                  <a:pt x="1320" y="1125"/>
                  <a:pt x="1319" y="1126"/>
                  <a:pt x="1319" y="1127"/>
                </a:cubicBezTo>
                <a:cubicBezTo>
                  <a:pt x="1309" y="1117"/>
                  <a:pt x="1297" y="1109"/>
                  <a:pt x="1284" y="1107"/>
                </a:cubicBezTo>
                <a:cubicBezTo>
                  <a:pt x="1259" y="1117"/>
                  <a:pt x="1241" y="1124"/>
                  <a:pt x="1215" y="1136"/>
                </a:cubicBezTo>
                <a:cubicBezTo>
                  <a:pt x="1200" y="1109"/>
                  <a:pt x="1200" y="1109"/>
                  <a:pt x="1200" y="1109"/>
                </a:cubicBezTo>
                <a:cubicBezTo>
                  <a:pt x="1219" y="1100"/>
                  <a:pt x="1252" y="1102"/>
                  <a:pt x="1263" y="1082"/>
                </a:cubicBezTo>
                <a:cubicBezTo>
                  <a:pt x="1265" y="1064"/>
                  <a:pt x="1226" y="1046"/>
                  <a:pt x="1228" y="1029"/>
                </a:cubicBezTo>
                <a:cubicBezTo>
                  <a:pt x="1237" y="1025"/>
                  <a:pt x="1247" y="1021"/>
                  <a:pt x="1249" y="1004"/>
                </a:cubicBezTo>
                <a:cubicBezTo>
                  <a:pt x="1222" y="1014"/>
                  <a:pt x="1191" y="1044"/>
                  <a:pt x="1153" y="1045"/>
                </a:cubicBezTo>
                <a:cubicBezTo>
                  <a:pt x="1145" y="1041"/>
                  <a:pt x="1136" y="1036"/>
                  <a:pt x="1127" y="1030"/>
                </a:cubicBezTo>
                <a:cubicBezTo>
                  <a:pt x="1118" y="1023"/>
                  <a:pt x="1109" y="1015"/>
                  <a:pt x="1101" y="1001"/>
                </a:cubicBezTo>
                <a:cubicBezTo>
                  <a:pt x="1095" y="1007"/>
                  <a:pt x="1089" y="1011"/>
                  <a:pt x="1083" y="1015"/>
                </a:cubicBezTo>
                <a:cubicBezTo>
                  <a:pt x="1076" y="1018"/>
                  <a:pt x="1069" y="1022"/>
                  <a:pt x="1062" y="1024"/>
                </a:cubicBezTo>
                <a:cubicBezTo>
                  <a:pt x="1047" y="1028"/>
                  <a:pt x="1031" y="1031"/>
                  <a:pt x="1013" y="1030"/>
                </a:cubicBezTo>
                <a:cubicBezTo>
                  <a:pt x="978" y="1030"/>
                  <a:pt x="936" y="1022"/>
                  <a:pt x="890" y="1009"/>
                </a:cubicBezTo>
                <a:cubicBezTo>
                  <a:pt x="881" y="1005"/>
                  <a:pt x="872" y="1007"/>
                  <a:pt x="861" y="1012"/>
                </a:cubicBezTo>
                <a:cubicBezTo>
                  <a:pt x="855" y="1015"/>
                  <a:pt x="850" y="1019"/>
                  <a:pt x="844" y="1023"/>
                </a:cubicBezTo>
                <a:cubicBezTo>
                  <a:pt x="841" y="1025"/>
                  <a:pt x="839" y="1027"/>
                  <a:pt x="836" y="1030"/>
                </a:cubicBezTo>
                <a:cubicBezTo>
                  <a:pt x="833" y="1032"/>
                  <a:pt x="830" y="1034"/>
                  <a:pt x="827" y="1038"/>
                </a:cubicBezTo>
                <a:cubicBezTo>
                  <a:pt x="819" y="1045"/>
                  <a:pt x="812" y="1052"/>
                  <a:pt x="805" y="1060"/>
                </a:cubicBezTo>
                <a:cubicBezTo>
                  <a:pt x="795" y="1072"/>
                  <a:pt x="795" y="1072"/>
                  <a:pt x="795" y="1072"/>
                </a:cubicBezTo>
                <a:cubicBezTo>
                  <a:pt x="790" y="1078"/>
                  <a:pt x="790" y="1078"/>
                  <a:pt x="790" y="1078"/>
                </a:cubicBezTo>
                <a:cubicBezTo>
                  <a:pt x="788" y="1079"/>
                  <a:pt x="788" y="1079"/>
                  <a:pt x="788" y="1079"/>
                </a:cubicBezTo>
                <a:cubicBezTo>
                  <a:pt x="788" y="1080"/>
                  <a:pt x="787" y="1080"/>
                  <a:pt x="787" y="1081"/>
                </a:cubicBezTo>
                <a:cubicBezTo>
                  <a:pt x="787" y="1081"/>
                  <a:pt x="787" y="1081"/>
                  <a:pt x="787" y="1081"/>
                </a:cubicBezTo>
                <a:cubicBezTo>
                  <a:pt x="786" y="1082"/>
                  <a:pt x="785" y="1082"/>
                  <a:pt x="784" y="1083"/>
                </a:cubicBezTo>
                <a:cubicBezTo>
                  <a:pt x="777" y="1085"/>
                  <a:pt x="777" y="1085"/>
                  <a:pt x="777" y="1085"/>
                </a:cubicBezTo>
                <a:cubicBezTo>
                  <a:pt x="770" y="1088"/>
                  <a:pt x="770" y="1088"/>
                  <a:pt x="770" y="1088"/>
                </a:cubicBezTo>
                <a:cubicBezTo>
                  <a:pt x="767" y="1089"/>
                  <a:pt x="767" y="1089"/>
                  <a:pt x="767" y="1089"/>
                </a:cubicBezTo>
                <a:cubicBezTo>
                  <a:pt x="765" y="1090"/>
                  <a:pt x="765" y="1090"/>
                  <a:pt x="765" y="1090"/>
                </a:cubicBezTo>
                <a:cubicBezTo>
                  <a:pt x="765" y="1090"/>
                  <a:pt x="765" y="1090"/>
                  <a:pt x="765" y="1090"/>
                </a:cubicBezTo>
                <a:cubicBezTo>
                  <a:pt x="768" y="1086"/>
                  <a:pt x="760" y="1095"/>
                  <a:pt x="761" y="1094"/>
                </a:cubicBezTo>
                <a:cubicBezTo>
                  <a:pt x="761" y="1094"/>
                  <a:pt x="761" y="1094"/>
                  <a:pt x="761" y="1094"/>
                </a:cubicBezTo>
                <a:cubicBezTo>
                  <a:pt x="761" y="1094"/>
                  <a:pt x="761" y="1094"/>
                  <a:pt x="761" y="1094"/>
                </a:cubicBezTo>
                <a:cubicBezTo>
                  <a:pt x="759" y="1095"/>
                  <a:pt x="759" y="1095"/>
                  <a:pt x="759" y="1095"/>
                </a:cubicBezTo>
                <a:cubicBezTo>
                  <a:pt x="747" y="1103"/>
                  <a:pt x="735" y="1111"/>
                  <a:pt x="723" y="1121"/>
                </a:cubicBezTo>
                <a:cubicBezTo>
                  <a:pt x="711" y="1130"/>
                  <a:pt x="699" y="1141"/>
                  <a:pt x="687" y="1151"/>
                </a:cubicBezTo>
                <a:cubicBezTo>
                  <a:pt x="681" y="1157"/>
                  <a:pt x="676" y="1163"/>
                  <a:pt x="670" y="1168"/>
                </a:cubicBezTo>
                <a:cubicBezTo>
                  <a:pt x="661" y="1177"/>
                  <a:pt x="661" y="1177"/>
                  <a:pt x="661" y="1177"/>
                </a:cubicBezTo>
                <a:cubicBezTo>
                  <a:pt x="653" y="1186"/>
                  <a:pt x="653" y="1186"/>
                  <a:pt x="653" y="1186"/>
                </a:cubicBezTo>
                <a:cubicBezTo>
                  <a:pt x="608" y="1236"/>
                  <a:pt x="566" y="1299"/>
                  <a:pt x="532" y="1372"/>
                </a:cubicBezTo>
                <a:cubicBezTo>
                  <a:pt x="515" y="1408"/>
                  <a:pt x="500" y="1448"/>
                  <a:pt x="487" y="1489"/>
                </a:cubicBezTo>
                <a:cubicBezTo>
                  <a:pt x="484" y="1499"/>
                  <a:pt x="481" y="1510"/>
                  <a:pt x="478" y="1520"/>
                </a:cubicBezTo>
                <a:cubicBezTo>
                  <a:pt x="473" y="1536"/>
                  <a:pt x="473" y="1536"/>
                  <a:pt x="473" y="1536"/>
                </a:cubicBezTo>
                <a:cubicBezTo>
                  <a:pt x="469" y="1557"/>
                  <a:pt x="469" y="1557"/>
                  <a:pt x="469" y="1557"/>
                </a:cubicBezTo>
                <a:cubicBezTo>
                  <a:pt x="465" y="1578"/>
                  <a:pt x="465" y="1578"/>
                  <a:pt x="465" y="1578"/>
                </a:cubicBezTo>
                <a:cubicBezTo>
                  <a:pt x="461" y="1599"/>
                  <a:pt x="461" y="1599"/>
                  <a:pt x="461" y="1599"/>
                </a:cubicBezTo>
                <a:cubicBezTo>
                  <a:pt x="459" y="1603"/>
                  <a:pt x="458" y="1607"/>
                  <a:pt x="456" y="1611"/>
                </a:cubicBezTo>
                <a:cubicBezTo>
                  <a:pt x="454" y="1614"/>
                  <a:pt x="454" y="1614"/>
                  <a:pt x="454" y="1614"/>
                </a:cubicBezTo>
                <a:cubicBezTo>
                  <a:pt x="454" y="1615"/>
                  <a:pt x="454" y="1615"/>
                  <a:pt x="454" y="1615"/>
                </a:cubicBezTo>
                <a:cubicBezTo>
                  <a:pt x="453" y="1616"/>
                  <a:pt x="453" y="1616"/>
                  <a:pt x="453" y="1616"/>
                </a:cubicBezTo>
                <a:cubicBezTo>
                  <a:pt x="453" y="1616"/>
                  <a:pt x="453" y="1616"/>
                  <a:pt x="453" y="1616"/>
                </a:cubicBezTo>
                <a:cubicBezTo>
                  <a:pt x="453" y="1613"/>
                  <a:pt x="453" y="1646"/>
                  <a:pt x="453" y="1632"/>
                </a:cubicBezTo>
                <a:cubicBezTo>
                  <a:pt x="453" y="1632"/>
                  <a:pt x="453" y="1632"/>
                  <a:pt x="453" y="1632"/>
                </a:cubicBezTo>
                <a:cubicBezTo>
                  <a:pt x="453" y="1633"/>
                  <a:pt x="453" y="1633"/>
                  <a:pt x="453" y="1633"/>
                </a:cubicBezTo>
                <a:cubicBezTo>
                  <a:pt x="450" y="1643"/>
                  <a:pt x="450" y="1643"/>
                  <a:pt x="450" y="1643"/>
                </a:cubicBezTo>
                <a:cubicBezTo>
                  <a:pt x="448" y="1650"/>
                  <a:pt x="446" y="1656"/>
                  <a:pt x="444" y="1663"/>
                </a:cubicBezTo>
                <a:cubicBezTo>
                  <a:pt x="440" y="1677"/>
                  <a:pt x="436" y="1691"/>
                  <a:pt x="432" y="1705"/>
                </a:cubicBezTo>
                <a:cubicBezTo>
                  <a:pt x="428" y="1720"/>
                  <a:pt x="423" y="1735"/>
                  <a:pt x="418" y="1749"/>
                </a:cubicBezTo>
                <a:cubicBezTo>
                  <a:pt x="414" y="1764"/>
                  <a:pt x="409" y="1780"/>
                  <a:pt x="404" y="1796"/>
                </a:cubicBezTo>
                <a:cubicBezTo>
                  <a:pt x="397" y="1804"/>
                  <a:pt x="387" y="1817"/>
                  <a:pt x="376" y="1831"/>
                </a:cubicBezTo>
                <a:cubicBezTo>
                  <a:pt x="366" y="1845"/>
                  <a:pt x="356" y="1858"/>
                  <a:pt x="350" y="1869"/>
                </a:cubicBezTo>
                <a:cubicBezTo>
                  <a:pt x="349" y="1876"/>
                  <a:pt x="348" y="1884"/>
                  <a:pt x="347" y="1892"/>
                </a:cubicBezTo>
                <a:cubicBezTo>
                  <a:pt x="347" y="1896"/>
                  <a:pt x="347" y="1900"/>
                  <a:pt x="347" y="1904"/>
                </a:cubicBezTo>
                <a:cubicBezTo>
                  <a:pt x="346" y="1910"/>
                  <a:pt x="346" y="1910"/>
                  <a:pt x="346" y="1910"/>
                </a:cubicBezTo>
                <a:cubicBezTo>
                  <a:pt x="346" y="1911"/>
                  <a:pt x="346" y="1912"/>
                  <a:pt x="347" y="1914"/>
                </a:cubicBezTo>
                <a:cubicBezTo>
                  <a:pt x="347" y="1918"/>
                  <a:pt x="347" y="1918"/>
                  <a:pt x="347" y="1918"/>
                </a:cubicBezTo>
                <a:cubicBezTo>
                  <a:pt x="348" y="1940"/>
                  <a:pt x="351" y="1963"/>
                  <a:pt x="356" y="1986"/>
                </a:cubicBezTo>
                <a:cubicBezTo>
                  <a:pt x="356" y="1987"/>
                  <a:pt x="356" y="1987"/>
                  <a:pt x="356" y="1987"/>
                </a:cubicBezTo>
                <a:cubicBezTo>
                  <a:pt x="356" y="1987"/>
                  <a:pt x="356" y="1987"/>
                  <a:pt x="356" y="1987"/>
                </a:cubicBezTo>
                <a:cubicBezTo>
                  <a:pt x="356" y="1988"/>
                  <a:pt x="356" y="1988"/>
                  <a:pt x="356" y="1988"/>
                </a:cubicBezTo>
                <a:cubicBezTo>
                  <a:pt x="356" y="1989"/>
                  <a:pt x="356" y="1989"/>
                  <a:pt x="356" y="1989"/>
                </a:cubicBezTo>
                <a:cubicBezTo>
                  <a:pt x="356" y="1992"/>
                  <a:pt x="356" y="1992"/>
                  <a:pt x="356" y="1992"/>
                </a:cubicBezTo>
                <a:cubicBezTo>
                  <a:pt x="356" y="1994"/>
                  <a:pt x="356" y="1994"/>
                  <a:pt x="356" y="1994"/>
                </a:cubicBezTo>
                <a:cubicBezTo>
                  <a:pt x="342" y="2001"/>
                  <a:pt x="328" y="2009"/>
                  <a:pt x="314" y="2017"/>
                </a:cubicBezTo>
                <a:cubicBezTo>
                  <a:pt x="280" y="2036"/>
                  <a:pt x="243" y="2060"/>
                  <a:pt x="205" y="2090"/>
                </a:cubicBezTo>
                <a:cubicBezTo>
                  <a:pt x="167" y="2120"/>
                  <a:pt x="128" y="2157"/>
                  <a:pt x="92" y="2201"/>
                </a:cubicBezTo>
                <a:cubicBezTo>
                  <a:pt x="56" y="2245"/>
                  <a:pt x="23" y="2296"/>
                  <a:pt x="0" y="2350"/>
                </a:cubicBezTo>
                <a:cubicBezTo>
                  <a:pt x="36" y="2302"/>
                  <a:pt x="77" y="2268"/>
                  <a:pt x="114" y="2236"/>
                </a:cubicBezTo>
                <a:cubicBezTo>
                  <a:pt x="152" y="2205"/>
                  <a:pt x="187" y="2177"/>
                  <a:pt x="219" y="2141"/>
                </a:cubicBezTo>
                <a:cubicBezTo>
                  <a:pt x="229" y="2152"/>
                  <a:pt x="251" y="2175"/>
                  <a:pt x="268" y="2162"/>
                </a:cubicBezTo>
                <a:cubicBezTo>
                  <a:pt x="283" y="2153"/>
                  <a:pt x="296" y="2145"/>
                  <a:pt x="309" y="2136"/>
                </a:cubicBezTo>
                <a:cubicBezTo>
                  <a:pt x="322" y="2128"/>
                  <a:pt x="335" y="2120"/>
                  <a:pt x="348" y="2112"/>
                </a:cubicBezTo>
                <a:cubicBezTo>
                  <a:pt x="354" y="2108"/>
                  <a:pt x="360" y="2104"/>
                  <a:pt x="366" y="2100"/>
                </a:cubicBezTo>
                <a:cubicBezTo>
                  <a:pt x="375" y="2095"/>
                  <a:pt x="375" y="2095"/>
                  <a:pt x="375" y="2095"/>
                </a:cubicBezTo>
                <a:cubicBezTo>
                  <a:pt x="377" y="2093"/>
                  <a:pt x="380" y="2092"/>
                  <a:pt x="383" y="2090"/>
                </a:cubicBezTo>
                <a:cubicBezTo>
                  <a:pt x="384" y="2090"/>
                  <a:pt x="385" y="2089"/>
                  <a:pt x="385" y="2089"/>
                </a:cubicBezTo>
                <a:cubicBezTo>
                  <a:pt x="386" y="2089"/>
                  <a:pt x="386" y="2090"/>
                  <a:pt x="386" y="2090"/>
                </a:cubicBezTo>
                <a:cubicBezTo>
                  <a:pt x="387" y="2092"/>
                  <a:pt x="389" y="2094"/>
                  <a:pt x="390" y="2096"/>
                </a:cubicBezTo>
                <a:cubicBezTo>
                  <a:pt x="391" y="2097"/>
                  <a:pt x="391" y="2097"/>
                  <a:pt x="391" y="2097"/>
                </a:cubicBezTo>
                <a:cubicBezTo>
                  <a:pt x="391" y="2097"/>
                  <a:pt x="391" y="2097"/>
                  <a:pt x="391" y="2098"/>
                </a:cubicBezTo>
                <a:cubicBezTo>
                  <a:pt x="393" y="2101"/>
                  <a:pt x="393" y="2101"/>
                  <a:pt x="393" y="2101"/>
                </a:cubicBezTo>
                <a:cubicBezTo>
                  <a:pt x="397" y="2108"/>
                  <a:pt x="397" y="2108"/>
                  <a:pt x="397" y="2108"/>
                </a:cubicBezTo>
                <a:cubicBezTo>
                  <a:pt x="401" y="2115"/>
                  <a:pt x="405" y="2121"/>
                  <a:pt x="409" y="2127"/>
                </a:cubicBezTo>
                <a:cubicBezTo>
                  <a:pt x="403" y="2135"/>
                  <a:pt x="398" y="2144"/>
                  <a:pt x="392" y="2152"/>
                </a:cubicBezTo>
                <a:cubicBezTo>
                  <a:pt x="386" y="2162"/>
                  <a:pt x="380" y="2172"/>
                  <a:pt x="374" y="2181"/>
                </a:cubicBezTo>
                <a:cubicBezTo>
                  <a:pt x="369" y="2192"/>
                  <a:pt x="363" y="2202"/>
                  <a:pt x="357" y="2212"/>
                </a:cubicBezTo>
                <a:cubicBezTo>
                  <a:pt x="349" y="2219"/>
                  <a:pt x="363" y="2248"/>
                  <a:pt x="393" y="2264"/>
                </a:cubicBezTo>
                <a:cubicBezTo>
                  <a:pt x="385" y="2271"/>
                  <a:pt x="377" y="2277"/>
                  <a:pt x="370" y="2284"/>
                </a:cubicBezTo>
                <a:cubicBezTo>
                  <a:pt x="353" y="2298"/>
                  <a:pt x="395" y="2325"/>
                  <a:pt x="378" y="2340"/>
                </a:cubicBezTo>
                <a:cubicBezTo>
                  <a:pt x="374" y="2350"/>
                  <a:pt x="369" y="2360"/>
                  <a:pt x="363" y="2370"/>
                </a:cubicBezTo>
                <a:cubicBezTo>
                  <a:pt x="357" y="2381"/>
                  <a:pt x="351" y="2391"/>
                  <a:pt x="344" y="2401"/>
                </a:cubicBezTo>
                <a:cubicBezTo>
                  <a:pt x="341" y="2406"/>
                  <a:pt x="338" y="2410"/>
                  <a:pt x="334" y="2415"/>
                </a:cubicBezTo>
                <a:cubicBezTo>
                  <a:pt x="323" y="2429"/>
                  <a:pt x="323" y="2429"/>
                  <a:pt x="323" y="2429"/>
                </a:cubicBezTo>
                <a:cubicBezTo>
                  <a:pt x="316" y="2439"/>
                  <a:pt x="308" y="2449"/>
                  <a:pt x="300" y="2458"/>
                </a:cubicBezTo>
                <a:cubicBezTo>
                  <a:pt x="284" y="2476"/>
                  <a:pt x="266" y="2497"/>
                  <a:pt x="248" y="2516"/>
                </a:cubicBezTo>
                <a:cubicBezTo>
                  <a:pt x="241" y="2523"/>
                  <a:pt x="241" y="2523"/>
                  <a:pt x="241" y="2523"/>
                </a:cubicBezTo>
                <a:cubicBezTo>
                  <a:pt x="238" y="2527"/>
                  <a:pt x="238" y="2527"/>
                  <a:pt x="238" y="2527"/>
                </a:cubicBezTo>
                <a:cubicBezTo>
                  <a:pt x="236" y="2528"/>
                  <a:pt x="236" y="2528"/>
                  <a:pt x="236" y="2528"/>
                </a:cubicBezTo>
                <a:cubicBezTo>
                  <a:pt x="230" y="2535"/>
                  <a:pt x="230" y="2535"/>
                  <a:pt x="230" y="2535"/>
                </a:cubicBezTo>
                <a:cubicBezTo>
                  <a:pt x="220" y="2545"/>
                  <a:pt x="220" y="2545"/>
                  <a:pt x="220" y="2545"/>
                </a:cubicBezTo>
                <a:cubicBezTo>
                  <a:pt x="210" y="2555"/>
                  <a:pt x="210" y="2555"/>
                  <a:pt x="210" y="2555"/>
                </a:cubicBezTo>
                <a:cubicBezTo>
                  <a:pt x="208" y="2558"/>
                  <a:pt x="208" y="2558"/>
                  <a:pt x="208" y="2558"/>
                </a:cubicBezTo>
                <a:cubicBezTo>
                  <a:pt x="207" y="2559"/>
                  <a:pt x="207" y="2559"/>
                  <a:pt x="207" y="2559"/>
                </a:cubicBezTo>
                <a:cubicBezTo>
                  <a:pt x="206" y="2560"/>
                  <a:pt x="206" y="2560"/>
                  <a:pt x="206" y="2560"/>
                </a:cubicBezTo>
                <a:cubicBezTo>
                  <a:pt x="206" y="2560"/>
                  <a:pt x="206" y="2560"/>
                  <a:pt x="205" y="2561"/>
                </a:cubicBezTo>
                <a:cubicBezTo>
                  <a:pt x="193" y="2575"/>
                  <a:pt x="193" y="2575"/>
                  <a:pt x="193" y="2575"/>
                </a:cubicBezTo>
                <a:cubicBezTo>
                  <a:pt x="176" y="2595"/>
                  <a:pt x="160" y="2615"/>
                  <a:pt x="145" y="2635"/>
                </a:cubicBezTo>
                <a:cubicBezTo>
                  <a:pt x="133" y="2652"/>
                  <a:pt x="121" y="2670"/>
                  <a:pt x="109" y="2688"/>
                </a:cubicBezTo>
                <a:cubicBezTo>
                  <a:pt x="103" y="2696"/>
                  <a:pt x="98" y="2706"/>
                  <a:pt x="93" y="2715"/>
                </a:cubicBezTo>
                <a:cubicBezTo>
                  <a:pt x="87" y="2725"/>
                  <a:pt x="82" y="2734"/>
                  <a:pt x="77" y="2744"/>
                </a:cubicBezTo>
                <a:cubicBezTo>
                  <a:pt x="67" y="2763"/>
                  <a:pt x="58" y="2783"/>
                  <a:pt x="50" y="2803"/>
                </a:cubicBezTo>
                <a:cubicBezTo>
                  <a:pt x="17" y="2884"/>
                  <a:pt x="2" y="2973"/>
                  <a:pt x="7" y="3054"/>
                </a:cubicBezTo>
                <a:cubicBezTo>
                  <a:pt x="13" y="3034"/>
                  <a:pt x="21" y="3015"/>
                  <a:pt x="28" y="2998"/>
                </a:cubicBezTo>
                <a:cubicBezTo>
                  <a:pt x="30" y="2994"/>
                  <a:pt x="32" y="2989"/>
                  <a:pt x="34" y="2985"/>
                </a:cubicBezTo>
                <a:cubicBezTo>
                  <a:pt x="36" y="2981"/>
                  <a:pt x="38" y="2976"/>
                  <a:pt x="40" y="2972"/>
                </a:cubicBezTo>
                <a:cubicBezTo>
                  <a:pt x="44" y="2964"/>
                  <a:pt x="48" y="2955"/>
                  <a:pt x="52" y="2947"/>
                </a:cubicBezTo>
                <a:cubicBezTo>
                  <a:pt x="56" y="2939"/>
                  <a:pt x="60" y="2930"/>
                  <a:pt x="63" y="2922"/>
                </a:cubicBezTo>
                <a:cubicBezTo>
                  <a:pt x="67" y="2913"/>
                  <a:pt x="71" y="2905"/>
                  <a:pt x="74" y="2896"/>
                </a:cubicBezTo>
                <a:cubicBezTo>
                  <a:pt x="77" y="2887"/>
                  <a:pt x="80" y="2878"/>
                  <a:pt x="82" y="2869"/>
                </a:cubicBezTo>
                <a:cubicBezTo>
                  <a:pt x="85" y="2859"/>
                  <a:pt x="87" y="2850"/>
                  <a:pt x="89" y="2839"/>
                </a:cubicBezTo>
                <a:cubicBezTo>
                  <a:pt x="104" y="2844"/>
                  <a:pt x="135" y="2855"/>
                  <a:pt x="142" y="2837"/>
                </a:cubicBezTo>
                <a:cubicBezTo>
                  <a:pt x="156" y="2811"/>
                  <a:pt x="171" y="2784"/>
                  <a:pt x="185" y="2758"/>
                </a:cubicBezTo>
                <a:cubicBezTo>
                  <a:pt x="192" y="2744"/>
                  <a:pt x="200" y="2732"/>
                  <a:pt x="208" y="2720"/>
                </a:cubicBezTo>
                <a:cubicBezTo>
                  <a:pt x="215" y="2708"/>
                  <a:pt x="223" y="2697"/>
                  <a:pt x="231" y="2685"/>
                </a:cubicBezTo>
                <a:cubicBezTo>
                  <a:pt x="241" y="2673"/>
                  <a:pt x="251" y="2661"/>
                  <a:pt x="262" y="2650"/>
                </a:cubicBezTo>
                <a:cubicBezTo>
                  <a:pt x="267" y="2644"/>
                  <a:pt x="272" y="2639"/>
                  <a:pt x="278" y="2635"/>
                </a:cubicBezTo>
                <a:cubicBezTo>
                  <a:pt x="283" y="2630"/>
                  <a:pt x="290" y="2624"/>
                  <a:pt x="291" y="2624"/>
                </a:cubicBezTo>
                <a:cubicBezTo>
                  <a:pt x="304" y="2620"/>
                  <a:pt x="318" y="2620"/>
                  <a:pt x="335" y="2624"/>
                </a:cubicBezTo>
                <a:cubicBezTo>
                  <a:pt x="337" y="2625"/>
                  <a:pt x="340" y="2625"/>
                  <a:pt x="343" y="2626"/>
                </a:cubicBezTo>
                <a:cubicBezTo>
                  <a:pt x="344" y="2627"/>
                  <a:pt x="346" y="2627"/>
                  <a:pt x="347" y="2628"/>
                </a:cubicBezTo>
                <a:cubicBezTo>
                  <a:pt x="350" y="2628"/>
                  <a:pt x="350" y="2628"/>
                  <a:pt x="350" y="2628"/>
                </a:cubicBezTo>
                <a:cubicBezTo>
                  <a:pt x="350" y="2628"/>
                  <a:pt x="350" y="2628"/>
                  <a:pt x="350" y="2628"/>
                </a:cubicBezTo>
                <a:cubicBezTo>
                  <a:pt x="349" y="2629"/>
                  <a:pt x="357" y="2621"/>
                  <a:pt x="354" y="2625"/>
                </a:cubicBezTo>
                <a:cubicBezTo>
                  <a:pt x="354" y="2625"/>
                  <a:pt x="354" y="2625"/>
                  <a:pt x="354" y="2625"/>
                </a:cubicBezTo>
                <a:cubicBezTo>
                  <a:pt x="354" y="2625"/>
                  <a:pt x="354" y="2625"/>
                  <a:pt x="354" y="2625"/>
                </a:cubicBezTo>
                <a:cubicBezTo>
                  <a:pt x="354" y="2625"/>
                  <a:pt x="354" y="2625"/>
                  <a:pt x="354" y="2625"/>
                </a:cubicBezTo>
                <a:cubicBezTo>
                  <a:pt x="354" y="2625"/>
                  <a:pt x="354" y="2625"/>
                  <a:pt x="354" y="2625"/>
                </a:cubicBezTo>
                <a:cubicBezTo>
                  <a:pt x="355" y="2625"/>
                  <a:pt x="355" y="2625"/>
                  <a:pt x="355" y="2625"/>
                </a:cubicBezTo>
                <a:cubicBezTo>
                  <a:pt x="356" y="2625"/>
                  <a:pt x="356" y="2625"/>
                  <a:pt x="356" y="2625"/>
                </a:cubicBezTo>
                <a:cubicBezTo>
                  <a:pt x="364" y="2627"/>
                  <a:pt x="372" y="2629"/>
                  <a:pt x="381" y="2630"/>
                </a:cubicBezTo>
                <a:cubicBezTo>
                  <a:pt x="397" y="2633"/>
                  <a:pt x="414" y="2632"/>
                  <a:pt x="426" y="2620"/>
                </a:cubicBezTo>
                <a:cubicBezTo>
                  <a:pt x="426" y="2620"/>
                  <a:pt x="426" y="2620"/>
                  <a:pt x="426" y="2620"/>
                </a:cubicBezTo>
                <a:cubicBezTo>
                  <a:pt x="402" y="2645"/>
                  <a:pt x="402" y="2645"/>
                  <a:pt x="402" y="2645"/>
                </a:cubicBezTo>
                <a:cubicBezTo>
                  <a:pt x="412" y="2652"/>
                  <a:pt x="429" y="2666"/>
                  <a:pt x="436" y="2672"/>
                </a:cubicBezTo>
                <a:cubicBezTo>
                  <a:pt x="427" y="2676"/>
                  <a:pt x="413" y="2674"/>
                  <a:pt x="398" y="2672"/>
                </a:cubicBezTo>
                <a:cubicBezTo>
                  <a:pt x="393" y="2703"/>
                  <a:pt x="370" y="2746"/>
                  <a:pt x="345" y="2781"/>
                </a:cubicBezTo>
                <a:cubicBezTo>
                  <a:pt x="320" y="2816"/>
                  <a:pt x="293" y="2843"/>
                  <a:pt x="282" y="2841"/>
                </a:cubicBezTo>
                <a:cubicBezTo>
                  <a:pt x="275" y="2848"/>
                  <a:pt x="259" y="2859"/>
                  <a:pt x="238" y="2870"/>
                </a:cubicBezTo>
                <a:cubicBezTo>
                  <a:pt x="218" y="2882"/>
                  <a:pt x="193" y="2894"/>
                  <a:pt x="167" y="2906"/>
                </a:cubicBezTo>
                <a:cubicBezTo>
                  <a:pt x="156" y="2910"/>
                  <a:pt x="146" y="2914"/>
                  <a:pt x="136" y="2917"/>
                </a:cubicBezTo>
                <a:cubicBezTo>
                  <a:pt x="126" y="2921"/>
                  <a:pt x="117" y="2925"/>
                  <a:pt x="109" y="2929"/>
                </a:cubicBezTo>
                <a:cubicBezTo>
                  <a:pt x="93" y="2937"/>
                  <a:pt x="81" y="2946"/>
                  <a:pt x="75" y="2952"/>
                </a:cubicBezTo>
                <a:cubicBezTo>
                  <a:pt x="53" y="2961"/>
                  <a:pt x="48" y="2989"/>
                  <a:pt x="55" y="3026"/>
                </a:cubicBezTo>
                <a:cubicBezTo>
                  <a:pt x="56" y="3044"/>
                  <a:pt x="59" y="3064"/>
                  <a:pt x="62" y="3085"/>
                </a:cubicBezTo>
                <a:cubicBezTo>
                  <a:pt x="62" y="3090"/>
                  <a:pt x="63" y="3095"/>
                  <a:pt x="64" y="3101"/>
                </a:cubicBezTo>
                <a:cubicBezTo>
                  <a:pt x="64" y="3104"/>
                  <a:pt x="65" y="3106"/>
                  <a:pt x="65" y="3109"/>
                </a:cubicBezTo>
                <a:cubicBezTo>
                  <a:pt x="65" y="3111"/>
                  <a:pt x="66" y="3112"/>
                  <a:pt x="67" y="3114"/>
                </a:cubicBezTo>
                <a:cubicBezTo>
                  <a:pt x="69" y="3119"/>
                  <a:pt x="69" y="3119"/>
                  <a:pt x="69" y="3119"/>
                </a:cubicBezTo>
                <a:cubicBezTo>
                  <a:pt x="76" y="3131"/>
                  <a:pt x="83" y="3144"/>
                  <a:pt x="91" y="3157"/>
                </a:cubicBezTo>
                <a:cubicBezTo>
                  <a:pt x="104" y="3175"/>
                  <a:pt x="119" y="3192"/>
                  <a:pt x="134" y="3209"/>
                </a:cubicBezTo>
                <a:cubicBezTo>
                  <a:pt x="140" y="3216"/>
                  <a:pt x="140" y="3216"/>
                  <a:pt x="140" y="3216"/>
                </a:cubicBezTo>
                <a:cubicBezTo>
                  <a:pt x="145" y="3222"/>
                  <a:pt x="145" y="3222"/>
                  <a:pt x="145" y="3222"/>
                </a:cubicBezTo>
                <a:cubicBezTo>
                  <a:pt x="155" y="3233"/>
                  <a:pt x="155" y="3233"/>
                  <a:pt x="155" y="3233"/>
                </a:cubicBezTo>
                <a:cubicBezTo>
                  <a:pt x="161" y="3241"/>
                  <a:pt x="167" y="3248"/>
                  <a:pt x="173" y="3255"/>
                </a:cubicBezTo>
                <a:cubicBezTo>
                  <a:pt x="186" y="3269"/>
                  <a:pt x="198" y="3281"/>
                  <a:pt x="209" y="3292"/>
                </a:cubicBezTo>
                <a:cubicBezTo>
                  <a:pt x="221" y="3303"/>
                  <a:pt x="232" y="3312"/>
                  <a:pt x="241" y="3318"/>
                </a:cubicBezTo>
                <a:cubicBezTo>
                  <a:pt x="284" y="3356"/>
                  <a:pt x="228" y="3394"/>
                  <a:pt x="220" y="3440"/>
                </a:cubicBezTo>
                <a:cubicBezTo>
                  <a:pt x="245" y="3436"/>
                  <a:pt x="262" y="3446"/>
                  <a:pt x="279" y="3457"/>
                </a:cubicBezTo>
                <a:cubicBezTo>
                  <a:pt x="296" y="3467"/>
                  <a:pt x="313" y="3477"/>
                  <a:pt x="339" y="3473"/>
                </a:cubicBezTo>
                <a:cubicBezTo>
                  <a:pt x="338" y="3477"/>
                  <a:pt x="346" y="3482"/>
                  <a:pt x="361" y="3487"/>
                </a:cubicBezTo>
                <a:cubicBezTo>
                  <a:pt x="375" y="3492"/>
                  <a:pt x="394" y="3498"/>
                  <a:pt x="417" y="3503"/>
                </a:cubicBezTo>
                <a:cubicBezTo>
                  <a:pt x="461" y="3514"/>
                  <a:pt x="515" y="3524"/>
                  <a:pt x="551" y="3528"/>
                </a:cubicBezTo>
                <a:cubicBezTo>
                  <a:pt x="551" y="3528"/>
                  <a:pt x="577" y="3515"/>
                  <a:pt x="649" y="3523"/>
                </a:cubicBezTo>
                <a:cubicBezTo>
                  <a:pt x="673" y="3525"/>
                  <a:pt x="674" y="3509"/>
                  <a:pt x="676" y="3494"/>
                </a:cubicBezTo>
                <a:cubicBezTo>
                  <a:pt x="674" y="3509"/>
                  <a:pt x="674" y="3509"/>
                  <a:pt x="673" y="3525"/>
                </a:cubicBezTo>
                <a:cubicBezTo>
                  <a:pt x="699" y="3496"/>
                  <a:pt x="742" y="3530"/>
                  <a:pt x="767" y="3517"/>
                </a:cubicBezTo>
                <a:cubicBezTo>
                  <a:pt x="766" y="3532"/>
                  <a:pt x="766" y="3532"/>
                  <a:pt x="764" y="3548"/>
                </a:cubicBezTo>
                <a:cubicBezTo>
                  <a:pt x="813" y="3521"/>
                  <a:pt x="857" y="3555"/>
                  <a:pt x="905" y="3543"/>
                </a:cubicBezTo>
                <a:cubicBezTo>
                  <a:pt x="903" y="3559"/>
                  <a:pt x="903" y="3559"/>
                  <a:pt x="902" y="3574"/>
                </a:cubicBezTo>
                <a:cubicBezTo>
                  <a:pt x="914" y="3575"/>
                  <a:pt x="925" y="3576"/>
                  <a:pt x="934" y="3579"/>
                </a:cubicBezTo>
                <a:cubicBezTo>
                  <a:pt x="942" y="3581"/>
                  <a:pt x="948" y="3585"/>
                  <a:pt x="947" y="3593"/>
                </a:cubicBezTo>
                <a:cubicBezTo>
                  <a:pt x="946" y="3608"/>
                  <a:pt x="946" y="3608"/>
                  <a:pt x="945" y="3624"/>
                </a:cubicBezTo>
                <a:cubicBezTo>
                  <a:pt x="967" y="3641"/>
                  <a:pt x="1015" y="3613"/>
                  <a:pt x="1012" y="3643"/>
                </a:cubicBezTo>
                <a:cubicBezTo>
                  <a:pt x="1014" y="3628"/>
                  <a:pt x="1014" y="3628"/>
                  <a:pt x="1015" y="3613"/>
                </a:cubicBezTo>
                <a:cubicBezTo>
                  <a:pt x="1060" y="3616"/>
                  <a:pt x="1100" y="3622"/>
                  <a:pt x="1137" y="3630"/>
                </a:cubicBezTo>
                <a:cubicBezTo>
                  <a:pt x="1155" y="3634"/>
                  <a:pt x="1173" y="3639"/>
                  <a:pt x="1190" y="3643"/>
                </a:cubicBezTo>
                <a:cubicBezTo>
                  <a:pt x="1199" y="3646"/>
                  <a:pt x="1208" y="3648"/>
                  <a:pt x="1216" y="3651"/>
                </a:cubicBezTo>
                <a:cubicBezTo>
                  <a:pt x="1224" y="3653"/>
                  <a:pt x="1232" y="3655"/>
                  <a:pt x="1241" y="3658"/>
                </a:cubicBezTo>
                <a:cubicBezTo>
                  <a:pt x="1284" y="3675"/>
                  <a:pt x="1330" y="3687"/>
                  <a:pt x="1378" y="3695"/>
                </a:cubicBezTo>
                <a:cubicBezTo>
                  <a:pt x="1427" y="3703"/>
                  <a:pt x="1477" y="3707"/>
                  <a:pt x="1528" y="3708"/>
                </a:cubicBezTo>
                <a:cubicBezTo>
                  <a:pt x="1541" y="3708"/>
                  <a:pt x="1554" y="3708"/>
                  <a:pt x="1566" y="3708"/>
                </a:cubicBezTo>
                <a:cubicBezTo>
                  <a:pt x="1579" y="3708"/>
                  <a:pt x="1591" y="3708"/>
                  <a:pt x="1604" y="3708"/>
                </a:cubicBezTo>
                <a:cubicBezTo>
                  <a:pt x="1617" y="3707"/>
                  <a:pt x="1630" y="3707"/>
                  <a:pt x="1642" y="3706"/>
                </a:cubicBezTo>
                <a:cubicBezTo>
                  <a:pt x="1654" y="3706"/>
                  <a:pt x="1665" y="3705"/>
                  <a:pt x="1677" y="3704"/>
                </a:cubicBezTo>
                <a:cubicBezTo>
                  <a:pt x="1689" y="3703"/>
                  <a:pt x="1700" y="3702"/>
                  <a:pt x="1712" y="3702"/>
                </a:cubicBezTo>
                <a:cubicBezTo>
                  <a:pt x="1723" y="3701"/>
                  <a:pt x="1734" y="3700"/>
                  <a:pt x="1745" y="3699"/>
                </a:cubicBezTo>
                <a:cubicBezTo>
                  <a:pt x="1765" y="3697"/>
                  <a:pt x="1786" y="3695"/>
                  <a:pt x="1806" y="3693"/>
                </a:cubicBezTo>
                <a:cubicBezTo>
                  <a:pt x="1823" y="3694"/>
                  <a:pt x="1844" y="3666"/>
                  <a:pt x="1831" y="3633"/>
                </a:cubicBezTo>
                <a:cubicBezTo>
                  <a:pt x="1840" y="3634"/>
                  <a:pt x="1847" y="3635"/>
                  <a:pt x="1855" y="3636"/>
                </a:cubicBezTo>
                <a:cubicBezTo>
                  <a:pt x="1864" y="3637"/>
                  <a:pt x="1872" y="3638"/>
                  <a:pt x="1880" y="3639"/>
                </a:cubicBezTo>
                <a:cubicBezTo>
                  <a:pt x="1888" y="3640"/>
                  <a:pt x="1893" y="3638"/>
                  <a:pt x="1897" y="3634"/>
                </a:cubicBezTo>
                <a:cubicBezTo>
                  <a:pt x="1901" y="3631"/>
                  <a:pt x="1904" y="3625"/>
                  <a:pt x="1907" y="3620"/>
                </a:cubicBezTo>
                <a:cubicBezTo>
                  <a:pt x="1912" y="3609"/>
                  <a:pt x="1918" y="3598"/>
                  <a:pt x="1933" y="3601"/>
                </a:cubicBezTo>
                <a:cubicBezTo>
                  <a:pt x="1940" y="3600"/>
                  <a:pt x="1947" y="3599"/>
                  <a:pt x="1954" y="3598"/>
                </a:cubicBezTo>
                <a:cubicBezTo>
                  <a:pt x="1961" y="3597"/>
                  <a:pt x="1968" y="3597"/>
                  <a:pt x="1975" y="3597"/>
                </a:cubicBezTo>
                <a:cubicBezTo>
                  <a:pt x="1982" y="3597"/>
                  <a:pt x="1990" y="3597"/>
                  <a:pt x="1997" y="3597"/>
                </a:cubicBezTo>
                <a:cubicBezTo>
                  <a:pt x="2008" y="3597"/>
                  <a:pt x="2008" y="3597"/>
                  <a:pt x="2008" y="3597"/>
                </a:cubicBezTo>
                <a:cubicBezTo>
                  <a:pt x="2013" y="3597"/>
                  <a:pt x="2013" y="3597"/>
                  <a:pt x="2013" y="3597"/>
                </a:cubicBezTo>
                <a:cubicBezTo>
                  <a:pt x="2016" y="3597"/>
                  <a:pt x="2016" y="3597"/>
                  <a:pt x="2016" y="3597"/>
                </a:cubicBezTo>
                <a:cubicBezTo>
                  <a:pt x="2019" y="3597"/>
                  <a:pt x="2019" y="3597"/>
                  <a:pt x="2019" y="3597"/>
                </a:cubicBezTo>
                <a:cubicBezTo>
                  <a:pt x="2055" y="3600"/>
                  <a:pt x="2091" y="3603"/>
                  <a:pt x="2126" y="3608"/>
                </a:cubicBezTo>
                <a:cubicBezTo>
                  <a:pt x="2135" y="3609"/>
                  <a:pt x="2143" y="3611"/>
                  <a:pt x="2151" y="3612"/>
                </a:cubicBezTo>
                <a:cubicBezTo>
                  <a:pt x="2176" y="3616"/>
                  <a:pt x="2176" y="3616"/>
                  <a:pt x="2176" y="3616"/>
                </a:cubicBezTo>
                <a:cubicBezTo>
                  <a:pt x="2193" y="3619"/>
                  <a:pt x="2209" y="3622"/>
                  <a:pt x="2225" y="3626"/>
                </a:cubicBezTo>
                <a:cubicBezTo>
                  <a:pt x="2242" y="3629"/>
                  <a:pt x="2258" y="3633"/>
                  <a:pt x="2274" y="3637"/>
                </a:cubicBezTo>
                <a:cubicBezTo>
                  <a:pt x="2278" y="3638"/>
                  <a:pt x="2282" y="3639"/>
                  <a:pt x="2286" y="3640"/>
                </a:cubicBezTo>
                <a:cubicBezTo>
                  <a:pt x="2287" y="3641"/>
                  <a:pt x="2287" y="3642"/>
                  <a:pt x="2287" y="3643"/>
                </a:cubicBezTo>
                <a:cubicBezTo>
                  <a:pt x="2294" y="3642"/>
                  <a:pt x="2294" y="3642"/>
                  <a:pt x="2294" y="3642"/>
                </a:cubicBezTo>
                <a:cubicBezTo>
                  <a:pt x="2304" y="3644"/>
                  <a:pt x="2314" y="3647"/>
                  <a:pt x="2323" y="3649"/>
                </a:cubicBezTo>
                <a:cubicBezTo>
                  <a:pt x="2333" y="3652"/>
                  <a:pt x="2343" y="3654"/>
                  <a:pt x="2353" y="3657"/>
                </a:cubicBezTo>
                <a:cubicBezTo>
                  <a:pt x="2354" y="3662"/>
                  <a:pt x="2354" y="3662"/>
                  <a:pt x="2354" y="3662"/>
                </a:cubicBezTo>
                <a:cubicBezTo>
                  <a:pt x="2252" y="3681"/>
                  <a:pt x="2252" y="3681"/>
                  <a:pt x="2252" y="3681"/>
                </a:cubicBezTo>
                <a:cubicBezTo>
                  <a:pt x="2218" y="3686"/>
                  <a:pt x="2185" y="3694"/>
                  <a:pt x="2151" y="3700"/>
                </a:cubicBezTo>
                <a:cubicBezTo>
                  <a:pt x="1960" y="3737"/>
                  <a:pt x="1960" y="3737"/>
                  <a:pt x="1960" y="3737"/>
                </a:cubicBezTo>
                <a:cubicBezTo>
                  <a:pt x="1963" y="3752"/>
                  <a:pt x="1967" y="3767"/>
                  <a:pt x="1997" y="3761"/>
                </a:cubicBezTo>
                <a:cubicBezTo>
                  <a:pt x="1990" y="3763"/>
                  <a:pt x="1983" y="3764"/>
                  <a:pt x="1976" y="3765"/>
                </a:cubicBezTo>
                <a:cubicBezTo>
                  <a:pt x="1969" y="3767"/>
                  <a:pt x="1962" y="3768"/>
                  <a:pt x="1955" y="3769"/>
                </a:cubicBezTo>
                <a:cubicBezTo>
                  <a:pt x="1942" y="3771"/>
                  <a:pt x="1928" y="3773"/>
                  <a:pt x="1915" y="3776"/>
                </a:cubicBezTo>
                <a:cubicBezTo>
                  <a:pt x="1902" y="3780"/>
                  <a:pt x="1888" y="3783"/>
                  <a:pt x="1875" y="3787"/>
                </a:cubicBezTo>
                <a:cubicBezTo>
                  <a:pt x="1862" y="3791"/>
                  <a:pt x="1849" y="3797"/>
                  <a:pt x="1835" y="3802"/>
                </a:cubicBezTo>
                <a:cubicBezTo>
                  <a:pt x="1815" y="3810"/>
                  <a:pt x="1815" y="3810"/>
                  <a:pt x="1815" y="3810"/>
                </a:cubicBezTo>
                <a:cubicBezTo>
                  <a:pt x="1794" y="3819"/>
                  <a:pt x="1794" y="3819"/>
                  <a:pt x="1794" y="3819"/>
                </a:cubicBezTo>
                <a:cubicBezTo>
                  <a:pt x="1779" y="3825"/>
                  <a:pt x="1765" y="3832"/>
                  <a:pt x="1750" y="3838"/>
                </a:cubicBezTo>
                <a:cubicBezTo>
                  <a:pt x="1743" y="3841"/>
                  <a:pt x="1735" y="3844"/>
                  <a:pt x="1728" y="3847"/>
                </a:cubicBezTo>
                <a:cubicBezTo>
                  <a:pt x="1724" y="3849"/>
                  <a:pt x="1720" y="3850"/>
                  <a:pt x="1716" y="3852"/>
                </a:cubicBezTo>
                <a:cubicBezTo>
                  <a:pt x="1707" y="3856"/>
                  <a:pt x="1707" y="3856"/>
                  <a:pt x="1707" y="3856"/>
                </a:cubicBezTo>
                <a:cubicBezTo>
                  <a:pt x="1700" y="3859"/>
                  <a:pt x="1693" y="3863"/>
                  <a:pt x="1687" y="3866"/>
                </a:cubicBezTo>
                <a:cubicBezTo>
                  <a:pt x="1680" y="3869"/>
                  <a:pt x="1674" y="3872"/>
                  <a:pt x="1666" y="3875"/>
                </a:cubicBezTo>
                <a:cubicBezTo>
                  <a:pt x="1659" y="3879"/>
                  <a:pt x="1652" y="3882"/>
                  <a:pt x="1645" y="3885"/>
                </a:cubicBezTo>
                <a:cubicBezTo>
                  <a:pt x="1638" y="3889"/>
                  <a:pt x="1632" y="3892"/>
                  <a:pt x="1625" y="3896"/>
                </a:cubicBezTo>
                <a:cubicBezTo>
                  <a:pt x="1612" y="3907"/>
                  <a:pt x="1616" y="3922"/>
                  <a:pt x="1636" y="3933"/>
                </a:cubicBezTo>
                <a:cubicBezTo>
                  <a:pt x="1655" y="3944"/>
                  <a:pt x="1702" y="3947"/>
                  <a:pt x="1745" y="3941"/>
                </a:cubicBezTo>
                <a:cubicBezTo>
                  <a:pt x="1758" y="3936"/>
                  <a:pt x="1770" y="3932"/>
                  <a:pt x="1782" y="3928"/>
                </a:cubicBezTo>
                <a:cubicBezTo>
                  <a:pt x="1794" y="3923"/>
                  <a:pt x="1805" y="3919"/>
                  <a:pt x="1816" y="3915"/>
                </a:cubicBezTo>
                <a:cubicBezTo>
                  <a:pt x="1834" y="3907"/>
                  <a:pt x="1852" y="3899"/>
                  <a:pt x="1870" y="3892"/>
                </a:cubicBezTo>
                <a:cubicBezTo>
                  <a:pt x="1885" y="3886"/>
                  <a:pt x="1898" y="3881"/>
                  <a:pt x="1913" y="3876"/>
                </a:cubicBezTo>
                <a:cubicBezTo>
                  <a:pt x="1921" y="3873"/>
                  <a:pt x="1929" y="3871"/>
                  <a:pt x="1937" y="3868"/>
                </a:cubicBezTo>
                <a:cubicBezTo>
                  <a:pt x="1945" y="3866"/>
                  <a:pt x="1953" y="3864"/>
                  <a:pt x="1962" y="3862"/>
                </a:cubicBezTo>
                <a:cubicBezTo>
                  <a:pt x="1970" y="3892"/>
                  <a:pt x="1970" y="3892"/>
                  <a:pt x="1970" y="3892"/>
                </a:cubicBezTo>
                <a:cubicBezTo>
                  <a:pt x="1947" y="3896"/>
                  <a:pt x="1919" y="3902"/>
                  <a:pt x="1892" y="3911"/>
                </a:cubicBezTo>
                <a:cubicBezTo>
                  <a:pt x="1885" y="3913"/>
                  <a:pt x="1878" y="3915"/>
                  <a:pt x="1869" y="3919"/>
                </a:cubicBezTo>
                <a:cubicBezTo>
                  <a:pt x="1865" y="3921"/>
                  <a:pt x="1861" y="3922"/>
                  <a:pt x="1856" y="3924"/>
                </a:cubicBezTo>
                <a:cubicBezTo>
                  <a:pt x="1852" y="3926"/>
                  <a:pt x="1847" y="3928"/>
                  <a:pt x="1843" y="3930"/>
                </a:cubicBezTo>
                <a:cubicBezTo>
                  <a:pt x="1839" y="3932"/>
                  <a:pt x="1834" y="3934"/>
                  <a:pt x="1830" y="3936"/>
                </a:cubicBezTo>
                <a:cubicBezTo>
                  <a:pt x="1825" y="3938"/>
                  <a:pt x="1821" y="3941"/>
                  <a:pt x="1816" y="3943"/>
                </a:cubicBezTo>
                <a:cubicBezTo>
                  <a:pt x="1807" y="3947"/>
                  <a:pt x="1799" y="3952"/>
                  <a:pt x="1791" y="3957"/>
                </a:cubicBezTo>
                <a:cubicBezTo>
                  <a:pt x="1783" y="3964"/>
                  <a:pt x="1785" y="3969"/>
                  <a:pt x="1791" y="3972"/>
                </a:cubicBezTo>
                <a:cubicBezTo>
                  <a:pt x="1795" y="3974"/>
                  <a:pt x="1800" y="3975"/>
                  <a:pt x="1805" y="3976"/>
                </a:cubicBezTo>
                <a:cubicBezTo>
                  <a:pt x="1810" y="3977"/>
                  <a:pt x="1815" y="3978"/>
                  <a:pt x="1821" y="3979"/>
                </a:cubicBezTo>
                <a:cubicBezTo>
                  <a:pt x="1832" y="3981"/>
                  <a:pt x="1843" y="3983"/>
                  <a:pt x="1850" y="3986"/>
                </a:cubicBezTo>
                <a:cubicBezTo>
                  <a:pt x="1853" y="3988"/>
                  <a:pt x="1855" y="3990"/>
                  <a:pt x="1855" y="3992"/>
                </a:cubicBezTo>
                <a:cubicBezTo>
                  <a:pt x="1856" y="3994"/>
                  <a:pt x="1855" y="3997"/>
                  <a:pt x="1851" y="4001"/>
                </a:cubicBezTo>
                <a:cubicBezTo>
                  <a:pt x="1842" y="4004"/>
                  <a:pt x="1833" y="4008"/>
                  <a:pt x="1824" y="4012"/>
                </a:cubicBezTo>
                <a:cubicBezTo>
                  <a:pt x="1817" y="4014"/>
                  <a:pt x="1817" y="4014"/>
                  <a:pt x="1817" y="4014"/>
                </a:cubicBezTo>
                <a:cubicBezTo>
                  <a:pt x="1810" y="4017"/>
                  <a:pt x="1810" y="4017"/>
                  <a:pt x="1810" y="4017"/>
                </a:cubicBezTo>
                <a:cubicBezTo>
                  <a:pt x="1805" y="4019"/>
                  <a:pt x="1800" y="4021"/>
                  <a:pt x="1795" y="4024"/>
                </a:cubicBezTo>
                <a:cubicBezTo>
                  <a:pt x="1790" y="4026"/>
                  <a:pt x="1785" y="4028"/>
                  <a:pt x="1780" y="4031"/>
                </a:cubicBezTo>
                <a:cubicBezTo>
                  <a:pt x="1778" y="4032"/>
                  <a:pt x="1778" y="4032"/>
                  <a:pt x="1778" y="4032"/>
                </a:cubicBezTo>
                <a:cubicBezTo>
                  <a:pt x="1777" y="4032"/>
                  <a:pt x="1777" y="4032"/>
                  <a:pt x="1777" y="4032"/>
                </a:cubicBezTo>
                <a:cubicBezTo>
                  <a:pt x="1777" y="4032"/>
                  <a:pt x="1777" y="4032"/>
                  <a:pt x="1777" y="4032"/>
                </a:cubicBezTo>
                <a:cubicBezTo>
                  <a:pt x="1776" y="4032"/>
                  <a:pt x="1776" y="4032"/>
                  <a:pt x="1776" y="4032"/>
                </a:cubicBezTo>
                <a:cubicBezTo>
                  <a:pt x="1776" y="4033"/>
                  <a:pt x="1776" y="4033"/>
                  <a:pt x="1776" y="4033"/>
                </a:cubicBezTo>
                <a:cubicBezTo>
                  <a:pt x="1776" y="4033"/>
                  <a:pt x="1782" y="4031"/>
                  <a:pt x="1779" y="4032"/>
                </a:cubicBezTo>
                <a:cubicBezTo>
                  <a:pt x="1779" y="4032"/>
                  <a:pt x="1779" y="4032"/>
                  <a:pt x="1779" y="4032"/>
                </a:cubicBezTo>
                <a:cubicBezTo>
                  <a:pt x="1779" y="4032"/>
                  <a:pt x="1779" y="4032"/>
                  <a:pt x="1779" y="4032"/>
                </a:cubicBezTo>
                <a:cubicBezTo>
                  <a:pt x="1777" y="4033"/>
                  <a:pt x="1777" y="4033"/>
                  <a:pt x="1777" y="4033"/>
                </a:cubicBezTo>
                <a:cubicBezTo>
                  <a:pt x="1775" y="4034"/>
                  <a:pt x="1773" y="4035"/>
                  <a:pt x="1772" y="4036"/>
                </a:cubicBezTo>
                <a:cubicBezTo>
                  <a:pt x="1765" y="4041"/>
                  <a:pt x="1759" y="4046"/>
                  <a:pt x="1753" y="4052"/>
                </a:cubicBezTo>
                <a:cubicBezTo>
                  <a:pt x="1758" y="4050"/>
                  <a:pt x="1764" y="4048"/>
                  <a:pt x="1769" y="4046"/>
                </a:cubicBezTo>
                <a:cubicBezTo>
                  <a:pt x="1772" y="4045"/>
                  <a:pt x="1774" y="4045"/>
                  <a:pt x="1777" y="4044"/>
                </a:cubicBezTo>
                <a:cubicBezTo>
                  <a:pt x="1781" y="4042"/>
                  <a:pt x="1781" y="4042"/>
                  <a:pt x="1781" y="4042"/>
                </a:cubicBezTo>
                <a:cubicBezTo>
                  <a:pt x="1782" y="4042"/>
                  <a:pt x="1782" y="4042"/>
                  <a:pt x="1782" y="4042"/>
                </a:cubicBezTo>
                <a:cubicBezTo>
                  <a:pt x="1783" y="4042"/>
                  <a:pt x="1783" y="4042"/>
                  <a:pt x="1783" y="4042"/>
                </a:cubicBezTo>
                <a:cubicBezTo>
                  <a:pt x="1783" y="4042"/>
                  <a:pt x="1783" y="4042"/>
                  <a:pt x="1783" y="4042"/>
                </a:cubicBezTo>
                <a:cubicBezTo>
                  <a:pt x="1783" y="4041"/>
                  <a:pt x="1783" y="4041"/>
                  <a:pt x="1783" y="4041"/>
                </a:cubicBezTo>
                <a:cubicBezTo>
                  <a:pt x="1783" y="4041"/>
                  <a:pt x="1784" y="4041"/>
                  <a:pt x="1783" y="4041"/>
                </a:cubicBezTo>
                <a:cubicBezTo>
                  <a:pt x="1783" y="4041"/>
                  <a:pt x="1783" y="4041"/>
                  <a:pt x="1783" y="4041"/>
                </a:cubicBezTo>
                <a:cubicBezTo>
                  <a:pt x="1783" y="4042"/>
                  <a:pt x="1783" y="4042"/>
                  <a:pt x="1783" y="4042"/>
                </a:cubicBezTo>
                <a:cubicBezTo>
                  <a:pt x="1782" y="4042"/>
                  <a:pt x="1781" y="4042"/>
                  <a:pt x="1780" y="4042"/>
                </a:cubicBezTo>
                <a:cubicBezTo>
                  <a:pt x="1780" y="4042"/>
                  <a:pt x="1780" y="4042"/>
                  <a:pt x="1780" y="4042"/>
                </a:cubicBezTo>
                <a:cubicBezTo>
                  <a:pt x="1783" y="4041"/>
                  <a:pt x="1783" y="4041"/>
                  <a:pt x="1783" y="4041"/>
                </a:cubicBezTo>
                <a:cubicBezTo>
                  <a:pt x="1791" y="4038"/>
                  <a:pt x="1799" y="4035"/>
                  <a:pt x="1807" y="4032"/>
                </a:cubicBezTo>
                <a:cubicBezTo>
                  <a:pt x="1816" y="4029"/>
                  <a:pt x="1824" y="4026"/>
                  <a:pt x="1831" y="4023"/>
                </a:cubicBezTo>
                <a:cubicBezTo>
                  <a:pt x="1845" y="4017"/>
                  <a:pt x="1861" y="4010"/>
                  <a:pt x="1873" y="4005"/>
                </a:cubicBezTo>
                <a:cubicBezTo>
                  <a:pt x="1884" y="3999"/>
                  <a:pt x="1896" y="3994"/>
                  <a:pt x="1908" y="3988"/>
                </a:cubicBezTo>
                <a:cubicBezTo>
                  <a:pt x="1915" y="3985"/>
                  <a:pt x="1915" y="3985"/>
                  <a:pt x="1915" y="3985"/>
                </a:cubicBezTo>
                <a:cubicBezTo>
                  <a:pt x="1917" y="3984"/>
                  <a:pt x="1919" y="3983"/>
                  <a:pt x="1921" y="3982"/>
                </a:cubicBezTo>
                <a:cubicBezTo>
                  <a:pt x="1932" y="3977"/>
                  <a:pt x="1932" y="3977"/>
                  <a:pt x="1932" y="3977"/>
                </a:cubicBezTo>
                <a:cubicBezTo>
                  <a:pt x="1939" y="3974"/>
                  <a:pt x="1947" y="3972"/>
                  <a:pt x="1955" y="3969"/>
                </a:cubicBezTo>
                <a:cubicBezTo>
                  <a:pt x="1962" y="3967"/>
                  <a:pt x="1970" y="3965"/>
                  <a:pt x="1978" y="3964"/>
                </a:cubicBezTo>
                <a:cubicBezTo>
                  <a:pt x="1985" y="3963"/>
                  <a:pt x="1993" y="3963"/>
                  <a:pt x="2000" y="3963"/>
                </a:cubicBezTo>
                <a:cubicBezTo>
                  <a:pt x="2002" y="3963"/>
                  <a:pt x="2003" y="3963"/>
                  <a:pt x="2004" y="3963"/>
                </a:cubicBezTo>
                <a:cubicBezTo>
                  <a:pt x="2005" y="3963"/>
                  <a:pt x="2006" y="3963"/>
                  <a:pt x="2007" y="3963"/>
                </a:cubicBezTo>
                <a:cubicBezTo>
                  <a:pt x="2010" y="3963"/>
                  <a:pt x="2010" y="3963"/>
                  <a:pt x="2010" y="3963"/>
                </a:cubicBezTo>
                <a:cubicBezTo>
                  <a:pt x="2043" y="3972"/>
                  <a:pt x="2077" y="3981"/>
                  <a:pt x="2083" y="4012"/>
                </a:cubicBezTo>
                <a:cubicBezTo>
                  <a:pt x="2157" y="3989"/>
                  <a:pt x="2226" y="3984"/>
                  <a:pt x="2291" y="3991"/>
                </a:cubicBezTo>
                <a:cubicBezTo>
                  <a:pt x="2354" y="3999"/>
                  <a:pt x="2411" y="4020"/>
                  <a:pt x="2462" y="4050"/>
                </a:cubicBezTo>
                <a:cubicBezTo>
                  <a:pt x="2480" y="4063"/>
                  <a:pt x="2524" y="4059"/>
                  <a:pt x="2575" y="4050"/>
                </a:cubicBezTo>
                <a:cubicBezTo>
                  <a:pt x="2601" y="4044"/>
                  <a:pt x="2624" y="4041"/>
                  <a:pt x="2648" y="4037"/>
                </a:cubicBezTo>
                <a:cubicBezTo>
                  <a:pt x="2671" y="4037"/>
                  <a:pt x="2695" y="4038"/>
                  <a:pt x="2718" y="4038"/>
                </a:cubicBezTo>
                <a:cubicBezTo>
                  <a:pt x="2728" y="4038"/>
                  <a:pt x="2728" y="4038"/>
                  <a:pt x="2728" y="4038"/>
                </a:cubicBezTo>
                <a:cubicBezTo>
                  <a:pt x="2739" y="4038"/>
                  <a:pt x="2739" y="4038"/>
                  <a:pt x="2739" y="4038"/>
                </a:cubicBezTo>
                <a:cubicBezTo>
                  <a:pt x="2761" y="4039"/>
                  <a:pt x="2761" y="4039"/>
                  <a:pt x="2761" y="4039"/>
                </a:cubicBezTo>
                <a:cubicBezTo>
                  <a:pt x="2775" y="4039"/>
                  <a:pt x="2790" y="4039"/>
                  <a:pt x="2804" y="4039"/>
                </a:cubicBezTo>
                <a:cubicBezTo>
                  <a:pt x="2818" y="4040"/>
                  <a:pt x="2833" y="4040"/>
                  <a:pt x="2847" y="4040"/>
                </a:cubicBezTo>
                <a:cubicBezTo>
                  <a:pt x="2869" y="4040"/>
                  <a:pt x="2869" y="4040"/>
                  <a:pt x="2869" y="4040"/>
                </a:cubicBezTo>
                <a:cubicBezTo>
                  <a:pt x="2892" y="4040"/>
                  <a:pt x="2892" y="4040"/>
                  <a:pt x="2892" y="4040"/>
                </a:cubicBezTo>
                <a:cubicBezTo>
                  <a:pt x="2922" y="4041"/>
                  <a:pt x="2952" y="4041"/>
                  <a:pt x="2982" y="4041"/>
                </a:cubicBezTo>
                <a:cubicBezTo>
                  <a:pt x="3015" y="4041"/>
                  <a:pt x="3047" y="4041"/>
                  <a:pt x="3079" y="4041"/>
                </a:cubicBezTo>
                <a:cubicBezTo>
                  <a:pt x="3129" y="4040"/>
                  <a:pt x="3129" y="4040"/>
                  <a:pt x="3129" y="4040"/>
                </a:cubicBezTo>
                <a:cubicBezTo>
                  <a:pt x="3154" y="4040"/>
                  <a:pt x="3154" y="4040"/>
                  <a:pt x="3154" y="4040"/>
                </a:cubicBezTo>
                <a:cubicBezTo>
                  <a:pt x="3167" y="4040"/>
                  <a:pt x="3167" y="4040"/>
                  <a:pt x="3167" y="4040"/>
                </a:cubicBezTo>
                <a:cubicBezTo>
                  <a:pt x="3178" y="4040"/>
                  <a:pt x="3178" y="4040"/>
                  <a:pt x="3178" y="4040"/>
                </a:cubicBezTo>
                <a:cubicBezTo>
                  <a:pt x="3189" y="4039"/>
                  <a:pt x="3189" y="4039"/>
                  <a:pt x="3189" y="4039"/>
                </a:cubicBezTo>
                <a:cubicBezTo>
                  <a:pt x="3200" y="4039"/>
                  <a:pt x="3200" y="4039"/>
                  <a:pt x="3200" y="4039"/>
                </a:cubicBezTo>
                <a:cubicBezTo>
                  <a:pt x="3210" y="4039"/>
                  <a:pt x="3210" y="4039"/>
                  <a:pt x="3210" y="4039"/>
                </a:cubicBezTo>
                <a:cubicBezTo>
                  <a:pt x="3224" y="4039"/>
                  <a:pt x="3224" y="4039"/>
                  <a:pt x="3224" y="4039"/>
                </a:cubicBezTo>
                <a:cubicBezTo>
                  <a:pt x="3237" y="4039"/>
                  <a:pt x="3237" y="4039"/>
                  <a:pt x="3237" y="4039"/>
                </a:cubicBezTo>
                <a:cubicBezTo>
                  <a:pt x="3245" y="4038"/>
                  <a:pt x="3245" y="4038"/>
                  <a:pt x="3245" y="4038"/>
                </a:cubicBezTo>
                <a:cubicBezTo>
                  <a:pt x="3253" y="4038"/>
                  <a:pt x="3253" y="4038"/>
                  <a:pt x="3253" y="4038"/>
                </a:cubicBezTo>
                <a:cubicBezTo>
                  <a:pt x="3265" y="4038"/>
                  <a:pt x="3275" y="4037"/>
                  <a:pt x="3289" y="4036"/>
                </a:cubicBezTo>
                <a:cubicBezTo>
                  <a:pt x="3332" y="4033"/>
                  <a:pt x="3386" y="4027"/>
                  <a:pt x="3447" y="4014"/>
                </a:cubicBezTo>
                <a:cubicBezTo>
                  <a:pt x="3441" y="4015"/>
                  <a:pt x="3436" y="4017"/>
                  <a:pt x="3431" y="4018"/>
                </a:cubicBezTo>
                <a:cubicBezTo>
                  <a:pt x="3462" y="4012"/>
                  <a:pt x="3493" y="4006"/>
                  <a:pt x="3524" y="3999"/>
                </a:cubicBezTo>
                <a:cubicBezTo>
                  <a:pt x="3551" y="3993"/>
                  <a:pt x="3577" y="3986"/>
                  <a:pt x="3603" y="3979"/>
                </a:cubicBezTo>
                <a:cubicBezTo>
                  <a:pt x="3607" y="3978"/>
                  <a:pt x="3609" y="3977"/>
                  <a:pt x="3612" y="3976"/>
                </a:cubicBezTo>
                <a:cubicBezTo>
                  <a:pt x="3620" y="3974"/>
                  <a:pt x="3620" y="3974"/>
                  <a:pt x="3620" y="3974"/>
                </a:cubicBezTo>
                <a:cubicBezTo>
                  <a:pt x="3624" y="3973"/>
                  <a:pt x="3624" y="3973"/>
                  <a:pt x="3624" y="3973"/>
                </a:cubicBezTo>
                <a:cubicBezTo>
                  <a:pt x="3636" y="3973"/>
                  <a:pt x="3647" y="3972"/>
                  <a:pt x="3658" y="3972"/>
                </a:cubicBezTo>
                <a:cubicBezTo>
                  <a:pt x="3669" y="3973"/>
                  <a:pt x="3681" y="3966"/>
                  <a:pt x="3688" y="3954"/>
                </a:cubicBezTo>
                <a:cubicBezTo>
                  <a:pt x="3700" y="3950"/>
                  <a:pt x="3713" y="3946"/>
                  <a:pt x="3726" y="3943"/>
                </a:cubicBezTo>
                <a:cubicBezTo>
                  <a:pt x="3736" y="3939"/>
                  <a:pt x="3742" y="3938"/>
                  <a:pt x="3749" y="3936"/>
                </a:cubicBezTo>
                <a:cubicBezTo>
                  <a:pt x="3770" y="3931"/>
                  <a:pt x="3770" y="3931"/>
                  <a:pt x="3770" y="3931"/>
                </a:cubicBezTo>
                <a:cubicBezTo>
                  <a:pt x="3784" y="3927"/>
                  <a:pt x="3799" y="3924"/>
                  <a:pt x="3813" y="3920"/>
                </a:cubicBezTo>
                <a:cubicBezTo>
                  <a:pt x="3842" y="3913"/>
                  <a:pt x="3868" y="3907"/>
                  <a:pt x="3901" y="3900"/>
                </a:cubicBezTo>
                <a:cubicBezTo>
                  <a:pt x="3917" y="3897"/>
                  <a:pt x="3932" y="3894"/>
                  <a:pt x="3948" y="3891"/>
                </a:cubicBezTo>
                <a:cubicBezTo>
                  <a:pt x="3972" y="3886"/>
                  <a:pt x="3972" y="3886"/>
                  <a:pt x="3972" y="3886"/>
                </a:cubicBezTo>
                <a:cubicBezTo>
                  <a:pt x="3984" y="3884"/>
                  <a:pt x="3984" y="3884"/>
                  <a:pt x="3984" y="3884"/>
                </a:cubicBezTo>
                <a:cubicBezTo>
                  <a:pt x="3987" y="3883"/>
                  <a:pt x="3987" y="3883"/>
                  <a:pt x="3987" y="3883"/>
                </a:cubicBezTo>
                <a:cubicBezTo>
                  <a:pt x="3987" y="3883"/>
                  <a:pt x="3987" y="3883"/>
                  <a:pt x="3987" y="3883"/>
                </a:cubicBezTo>
                <a:cubicBezTo>
                  <a:pt x="3987" y="3883"/>
                  <a:pt x="3987" y="3883"/>
                  <a:pt x="3988" y="3883"/>
                </a:cubicBezTo>
                <a:cubicBezTo>
                  <a:pt x="3988" y="3883"/>
                  <a:pt x="3988" y="3883"/>
                  <a:pt x="3988" y="3883"/>
                </a:cubicBezTo>
                <a:cubicBezTo>
                  <a:pt x="3990" y="3884"/>
                  <a:pt x="3990" y="3884"/>
                  <a:pt x="3990" y="3884"/>
                </a:cubicBezTo>
                <a:cubicBezTo>
                  <a:pt x="3992" y="3884"/>
                  <a:pt x="3994" y="3885"/>
                  <a:pt x="3996" y="3885"/>
                </a:cubicBezTo>
                <a:cubicBezTo>
                  <a:pt x="3998" y="3886"/>
                  <a:pt x="4000" y="3887"/>
                  <a:pt x="4002" y="3887"/>
                </a:cubicBezTo>
                <a:cubicBezTo>
                  <a:pt x="4005" y="3888"/>
                  <a:pt x="4005" y="3888"/>
                  <a:pt x="4005" y="3888"/>
                </a:cubicBezTo>
                <a:cubicBezTo>
                  <a:pt x="4005" y="3888"/>
                  <a:pt x="4005" y="3888"/>
                  <a:pt x="4005" y="3888"/>
                </a:cubicBezTo>
                <a:cubicBezTo>
                  <a:pt x="4005" y="3888"/>
                  <a:pt x="4005" y="3888"/>
                  <a:pt x="4006" y="3888"/>
                </a:cubicBezTo>
                <a:cubicBezTo>
                  <a:pt x="4009" y="3888"/>
                  <a:pt x="4009" y="3888"/>
                  <a:pt x="4009" y="3888"/>
                </a:cubicBezTo>
                <a:cubicBezTo>
                  <a:pt x="4014" y="3888"/>
                  <a:pt x="4014" y="3888"/>
                  <a:pt x="4014" y="3888"/>
                </a:cubicBezTo>
                <a:cubicBezTo>
                  <a:pt x="4022" y="3887"/>
                  <a:pt x="4030" y="3887"/>
                  <a:pt x="4037" y="3887"/>
                </a:cubicBezTo>
                <a:cubicBezTo>
                  <a:pt x="4049" y="3886"/>
                  <a:pt x="4049" y="3886"/>
                  <a:pt x="4049" y="3886"/>
                </a:cubicBezTo>
                <a:cubicBezTo>
                  <a:pt x="4055" y="3886"/>
                  <a:pt x="4055" y="3886"/>
                  <a:pt x="4055" y="3886"/>
                </a:cubicBezTo>
                <a:cubicBezTo>
                  <a:pt x="4060" y="3886"/>
                  <a:pt x="4060" y="3886"/>
                  <a:pt x="4060" y="3886"/>
                </a:cubicBezTo>
                <a:cubicBezTo>
                  <a:pt x="4067" y="3886"/>
                  <a:pt x="4074" y="3886"/>
                  <a:pt x="4081" y="3886"/>
                </a:cubicBezTo>
                <a:cubicBezTo>
                  <a:pt x="4095" y="3886"/>
                  <a:pt x="4109" y="3886"/>
                  <a:pt x="4123" y="3886"/>
                </a:cubicBezTo>
                <a:cubicBezTo>
                  <a:pt x="4133" y="3886"/>
                  <a:pt x="4133" y="3886"/>
                  <a:pt x="4133" y="3886"/>
                </a:cubicBezTo>
                <a:cubicBezTo>
                  <a:pt x="4143" y="3887"/>
                  <a:pt x="4143" y="3887"/>
                  <a:pt x="4143" y="3887"/>
                </a:cubicBezTo>
                <a:cubicBezTo>
                  <a:pt x="4149" y="3888"/>
                  <a:pt x="4156" y="3888"/>
                  <a:pt x="4162" y="3889"/>
                </a:cubicBezTo>
                <a:cubicBezTo>
                  <a:pt x="4175" y="3890"/>
                  <a:pt x="4187" y="3891"/>
                  <a:pt x="4199" y="3893"/>
                </a:cubicBezTo>
                <a:cubicBezTo>
                  <a:pt x="4206" y="3895"/>
                  <a:pt x="4214" y="3899"/>
                  <a:pt x="4223" y="3903"/>
                </a:cubicBezTo>
                <a:cubicBezTo>
                  <a:pt x="4232" y="3908"/>
                  <a:pt x="4242" y="3912"/>
                  <a:pt x="4252" y="3917"/>
                </a:cubicBezTo>
                <a:cubicBezTo>
                  <a:pt x="4272" y="3926"/>
                  <a:pt x="4290" y="3935"/>
                  <a:pt x="4306" y="3941"/>
                </a:cubicBezTo>
                <a:cubicBezTo>
                  <a:pt x="4334" y="3944"/>
                  <a:pt x="4363" y="3945"/>
                  <a:pt x="4393" y="3946"/>
                </a:cubicBezTo>
                <a:cubicBezTo>
                  <a:pt x="4420" y="3948"/>
                  <a:pt x="4447" y="3948"/>
                  <a:pt x="4475" y="3948"/>
                </a:cubicBezTo>
                <a:cubicBezTo>
                  <a:pt x="4503" y="3948"/>
                  <a:pt x="4532" y="3948"/>
                  <a:pt x="4561" y="3947"/>
                </a:cubicBezTo>
                <a:cubicBezTo>
                  <a:pt x="4576" y="3947"/>
                  <a:pt x="4591" y="3946"/>
                  <a:pt x="4606" y="3946"/>
                </a:cubicBezTo>
                <a:cubicBezTo>
                  <a:pt x="4622" y="3945"/>
                  <a:pt x="4637" y="3945"/>
                  <a:pt x="4652" y="3944"/>
                </a:cubicBezTo>
                <a:cubicBezTo>
                  <a:pt x="4774" y="3937"/>
                  <a:pt x="4905" y="3925"/>
                  <a:pt x="5027" y="3910"/>
                </a:cubicBezTo>
                <a:cubicBezTo>
                  <a:pt x="5057" y="3906"/>
                  <a:pt x="5086" y="3892"/>
                  <a:pt x="5112" y="3874"/>
                </a:cubicBezTo>
                <a:cubicBezTo>
                  <a:pt x="5138" y="3856"/>
                  <a:pt x="5161" y="3833"/>
                  <a:pt x="5181" y="3811"/>
                </a:cubicBezTo>
                <a:cubicBezTo>
                  <a:pt x="5219" y="3767"/>
                  <a:pt x="5243" y="3725"/>
                  <a:pt x="5243" y="3725"/>
                </a:cubicBezTo>
                <a:cubicBezTo>
                  <a:pt x="5274" y="3694"/>
                  <a:pt x="5304" y="3633"/>
                  <a:pt x="5274" y="3602"/>
                </a:cubicBezTo>
                <a:cubicBezTo>
                  <a:pt x="5212" y="3586"/>
                  <a:pt x="5057" y="3586"/>
                  <a:pt x="5057" y="3525"/>
                </a:cubicBezTo>
                <a:cubicBezTo>
                  <a:pt x="5057" y="3510"/>
                  <a:pt x="5088" y="3509"/>
                  <a:pt x="5119" y="3509"/>
                </a:cubicBezTo>
                <a:cubicBezTo>
                  <a:pt x="5119" y="3503"/>
                  <a:pt x="5120" y="3496"/>
                  <a:pt x="5121" y="3489"/>
                </a:cubicBezTo>
                <a:cubicBezTo>
                  <a:pt x="5122" y="3490"/>
                  <a:pt x="5122" y="3490"/>
                  <a:pt x="5122" y="3490"/>
                </a:cubicBezTo>
                <a:cubicBezTo>
                  <a:pt x="5122" y="3492"/>
                  <a:pt x="5122" y="3492"/>
                  <a:pt x="5122" y="3492"/>
                </a:cubicBezTo>
                <a:cubicBezTo>
                  <a:pt x="5122" y="3493"/>
                  <a:pt x="5123" y="3494"/>
                  <a:pt x="5123" y="3496"/>
                </a:cubicBezTo>
                <a:cubicBezTo>
                  <a:pt x="5125" y="3498"/>
                  <a:pt x="5123" y="3500"/>
                  <a:pt x="5123" y="3501"/>
                </a:cubicBezTo>
                <a:cubicBezTo>
                  <a:pt x="5122" y="3503"/>
                  <a:pt x="5122" y="3503"/>
                  <a:pt x="5122" y="3503"/>
                </a:cubicBezTo>
                <a:cubicBezTo>
                  <a:pt x="5121" y="3504"/>
                  <a:pt x="5121" y="3504"/>
                  <a:pt x="5121" y="3504"/>
                </a:cubicBezTo>
                <a:cubicBezTo>
                  <a:pt x="5122" y="3505"/>
                  <a:pt x="5122" y="3505"/>
                  <a:pt x="5122" y="3505"/>
                </a:cubicBezTo>
                <a:cubicBezTo>
                  <a:pt x="5122" y="3506"/>
                  <a:pt x="5123" y="3507"/>
                  <a:pt x="5124" y="3508"/>
                </a:cubicBezTo>
                <a:cubicBezTo>
                  <a:pt x="5124" y="3509"/>
                  <a:pt x="5124" y="3509"/>
                  <a:pt x="5124" y="3509"/>
                </a:cubicBezTo>
                <a:cubicBezTo>
                  <a:pt x="5125" y="3509"/>
                  <a:pt x="5125" y="3509"/>
                  <a:pt x="5125" y="3509"/>
                </a:cubicBezTo>
                <a:cubicBezTo>
                  <a:pt x="5125" y="3510"/>
                  <a:pt x="5125" y="3510"/>
                  <a:pt x="5125" y="3510"/>
                </a:cubicBezTo>
                <a:cubicBezTo>
                  <a:pt x="5127" y="3511"/>
                  <a:pt x="5127" y="3511"/>
                  <a:pt x="5127" y="3511"/>
                </a:cubicBezTo>
                <a:cubicBezTo>
                  <a:pt x="5131" y="3514"/>
                  <a:pt x="5135" y="3516"/>
                  <a:pt x="5140" y="3519"/>
                </a:cubicBezTo>
                <a:cubicBezTo>
                  <a:pt x="5144" y="3522"/>
                  <a:pt x="5149" y="3524"/>
                  <a:pt x="5153" y="3526"/>
                </a:cubicBezTo>
                <a:cubicBezTo>
                  <a:pt x="5163" y="3531"/>
                  <a:pt x="5163" y="3531"/>
                  <a:pt x="5163" y="3531"/>
                </a:cubicBezTo>
                <a:cubicBezTo>
                  <a:pt x="5175" y="3537"/>
                  <a:pt x="5175" y="3537"/>
                  <a:pt x="5175" y="3537"/>
                </a:cubicBezTo>
                <a:cubicBezTo>
                  <a:pt x="5183" y="3540"/>
                  <a:pt x="5191" y="3544"/>
                  <a:pt x="5199" y="3547"/>
                </a:cubicBezTo>
                <a:cubicBezTo>
                  <a:pt x="5211" y="3552"/>
                  <a:pt x="5211" y="3552"/>
                  <a:pt x="5211" y="3552"/>
                </a:cubicBezTo>
                <a:cubicBezTo>
                  <a:pt x="5227" y="3558"/>
                  <a:pt x="5227" y="3558"/>
                  <a:pt x="5227" y="3558"/>
                </a:cubicBezTo>
                <a:cubicBezTo>
                  <a:pt x="5240" y="3563"/>
                  <a:pt x="5252" y="3567"/>
                  <a:pt x="5264" y="3572"/>
                </a:cubicBezTo>
                <a:cubicBezTo>
                  <a:pt x="5277" y="3577"/>
                  <a:pt x="5290" y="3581"/>
                  <a:pt x="5303" y="3585"/>
                </a:cubicBezTo>
                <a:cubicBezTo>
                  <a:pt x="5319" y="3590"/>
                  <a:pt x="5335" y="3594"/>
                  <a:pt x="5351" y="3599"/>
                </a:cubicBezTo>
                <a:cubicBezTo>
                  <a:pt x="5362" y="3602"/>
                  <a:pt x="5362" y="3602"/>
                  <a:pt x="5362" y="3602"/>
                </a:cubicBezTo>
                <a:cubicBezTo>
                  <a:pt x="5365" y="3602"/>
                  <a:pt x="5365" y="3602"/>
                  <a:pt x="5366" y="3602"/>
                </a:cubicBezTo>
                <a:cubicBezTo>
                  <a:pt x="5368" y="3602"/>
                  <a:pt x="5368" y="3602"/>
                  <a:pt x="5368" y="3602"/>
                </a:cubicBezTo>
                <a:cubicBezTo>
                  <a:pt x="5371" y="3603"/>
                  <a:pt x="5374" y="3603"/>
                  <a:pt x="5377" y="3603"/>
                </a:cubicBezTo>
                <a:cubicBezTo>
                  <a:pt x="5390" y="3604"/>
                  <a:pt x="5402" y="3605"/>
                  <a:pt x="5414" y="3605"/>
                </a:cubicBezTo>
                <a:cubicBezTo>
                  <a:pt x="5437" y="3605"/>
                  <a:pt x="5473" y="3569"/>
                  <a:pt x="5503" y="3532"/>
                </a:cubicBezTo>
                <a:cubicBezTo>
                  <a:pt x="5533" y="3496"/>
                  <a:pt x="5558" y="3460"/>
                  <a:pt x="5558" y="3460"/>
                </a:cubicBezTo>
                <a:cubicBezTo>
                  <a:pt x="5565" y="3451"/>
                  <a:pt x="5574" y="3440"/>
                  <a:pt x="5583" y="3427"/>
                </a:cubicBezTo>
                <a:cubicBezTo>
                  <a:pt x="5691" y="3439"/>
                  <a:pt x="5799" y="3449"/>
                  <a:pt x="5908" y="3456"/>
                </a:cubicBezTo>
                <a:cubicBezTo>
                  <a:pt x="5798" y="3430"/>
                  <a:pt x="5708" y="3399"/>
                  <a:pt x="5608" y="3382"/>
                </a:cubicBezTo>
                <a:cubicBezTo>
                  <a:pt x="5613" y="3370"/>
                  <a:pt x="5616" y="3359"/>
                  <a:pt x="5616" y="3349"/>
                </a:cubicBezTo>
                <a:cubicBezTo>
                  <a:pt x="5600" y="3327"/>
                  <a:pt x="5545" y="3307"/>
                  <a:pt x="5568" y="3249"/>
                </a:cubicBezTo>
                <a:cubicBezTo>
                  <a:pt x="5574" y="3235"/>
                  <a:pt x="5585" y="3239"/>
                  <a:pt x="5596" y="3243"/>
                </a:cubicBezTo>
                <a:cubicBezTo>
                  <a:pt x="5620" y="3185"/>
                  <a:pt x="5701" y="3083"/>
                  <a:pt x="5712" y="3087"/>
                </a:cubicBezTo>
                <a:cubicBezTo>
                  <a:pt x="5726" y="3073"/>
                  <a:pt x="5768" y="3045"/>
                  <a:pt x="5805" y="3021"/>
                </a:cubicBezTo>
                <a:cubicBezTo>
                  <a:pt x="5807" y="3021"/>
                  <a:pt x="5807" y="3021"/>
                  <a:pt x="5807" y="3021"/>
                </a:cubicBezTo>
                <a:cubicBezTo>
                  <a:pt x="5815" y="3019"/>
                  <a:pt x="5824" y="3017"/>
                  <a:pt x="5834" y="3017"/>
                </a:cubicBezTo>
                <a:cubicBezTo>
                  <a:pt x="5837" y="3017"/>
                  <a:pt x="5839" y="3017"/>
                  <a:pt x="5842" y="3017"/>
                </a:cubicBezTo>
                <a:cubicBezTo>
                  <a:pt x="5845" y="3018"/>
                  <a:pt x="5847" y="3018"/>
                  <a:pt x="5850" y="3019"/>
                </a:cubicBezTo>
                <a:cubicBezTo>
                  <a:pt x="5853" y="3020"/>
                  <a:pt x="5856" y="3022"/>
                  <a:pt x="5859" y="3023"/>
                </a:cubicBezTo>
                <a:cubicBezTo>
                  <a:pt x="5860" y="3024"/>
                  <a:pt x="5862" y="3025"/>
                  <a:pt x="5863" y="3026"/>
                </a:cubicBezTo>
                <a:cubicBezTo>
                  <a:pt x="5865" y="3027"/>
                  <a:pt x="5867" y="3029"/>
                  <a:pt x="5868" y="3030"/>
                </a:cubicBezTo>
                <a:cubicBezTo>
                  <a:pt x="5870" y="3031"/>
                  <a:pt x="5871" y="3034"/>
                  <a:pt x="5873" y="3035"/>
                </a:cubicBezTo>
                <a:cubicBezTo>
                  <a:pt x="5875" y="3038"/>
                  <a:pt x="5875" y="3038"/>
                  <a:pt x="5875" y="3038"/>
                </a:cubicBezTo>
                <a:cubicBezTo>
                  <a:pt x="5876" y="3040"/>
                  <a:pt x="5876" y="3040"/>
                  <a:pt x="5876" y="3040"/>
                </a:cubicBezTo>
                <a:cubicBezTo>
                  <a:pt x="5877" y="3042"/>
                  <a:pt x="5877" y="3042"/>
                  <a:pt x="5877" y="3042"/>
                </a:cubicBezTo>
                <a:cubicBezTo>
                  <a:pt x="5879" y="3045"/>
                  <a:pt x="5880" y="3048"/>
                  <a:pt x="5881" y="3051"/>
                </a:cubicBezTo>
                <a:cubicBezTo>
                  <a:pt x="5882" y="3053"/>
                  <a:pt x="5883" y="3057"/>
                  <a:pt x="5883" y="3061"/>
                </a:cubicBezTo>
                <a:cubicBezTo>
                  <a:pt x="5884" y="3065"/>
                  <a:pt x="5884" y="3068"/>
                  <a:pt x="5884" y="3072"/>
                </a:cubicBezTo>
                <a:cubicBezTo>
                  <a:pt x="5884" y="3076"/>
                  <a:pt x="5884" y="3080"/>
                  <a:pt x="5883" y="3083"/>
                </a:cubicBezTo>
                <a:cubicBezTo>
                  <a:pt x="5881" y="3091"/>
                  <a:pt x="5879" y="3097"/>
                  <a:pt x="5876" y="3103"/>
                </a:cubicBezTo>
                <a:cubicBezTo>
                  <a:pt x="5873" y="3109"/>
                  <a:pt x="5870" y="3114"/>
                  <a:pt x="5865" y="3119"/>
                </a:cubicBezTo>
                <a:cubicBezTo>
                  <a:pt x="5863" y="3122"/>
                  <a:pt x="5861" y="3124"/>
                  <a:pt x="5859" y="3126"/>
                </a:cubicBezTo>
                <a:cubicBezTo>
                  <a:pt x="5857" y="3128"/>
                  <a:pt x="5854" y="3130"/>
                  <a:pt x="5855" y="3130"/>
                </a:cubicBezTo>
                <a:cubicBezTo>
                  <a:pt x="5855" y="3132"/>
                  <a:pt x="5855" y="3134"/>
                  <a:pt x="5856" y="3136"/>
                </a:cubicBezTo>
                <a:cubicBezTo>
                  <a:pt x="5854" y="3152"/>
                  <a:pt x="5870" y="3174"/>
                  <a:pt x="5895" y="3198"/>
                </a:cubicBezTo>
                <a:cubicBezTo>
                  <a:pt x="5898" y="3201"/>
                  <a:pt x="5901" y="3204"/>
                  <a:pt x="5904" y="3207"/>
                </a:cubicBezTo>
                <a:cubicBezTo>
                  <a:pt x="5906" y="3209"/>
                  <a:pt x="5906" y="3209"/>
                  <a:pt x="5906" y="3209"/>
                </a:cubicBezTo>
                <a:cubicBezTo>
                  <a:pt x="5906" y="3209"/>
                  <a:pt x="5906" y="3209"/>
                  <a:pt x="5906" y="3209"/>
                </a:cubicBezTo>
                <a:cubicBezTo>
                  <a:pt x="5912" y="3207"/>
                  <a:pt x="5912" y="3207"/>
                  <a:pt x="5912" y="3207"/>
                </a:cubicBezTo>
                <a:cubicBezTo>
                  <a:pt x="5919" y="3204"/>
                  <a:pt x="5926" y="3200"/>
                  <a:pt x="5934" y="3195"/>
                </a:cubicBezTo>
                <a:cubicBezTo>
                  <a:pt x="5941" y="3191"/>
                  <a:pt x="5948" y="3186"/>
                  <a:pt x="5954" y="3180"/>
                </a:cubicBezTo>
                <a:cubicBezTo>
                  <a:pt x="5961" y="3175"/>
                  <a:pt x="5967" y="3169"/>
                  <a:pt x="5974" y="3162"/>
                </a:cubicBezTo>
                <a:cubicBezTo>
                  <a:pt x="5980" y="3156"/>
                  <a:pt x="5985" y="3149"/>
                  <a:pt x="5991" y="3141"/>
                </a:cubicBezTo>
                <a:cubicBezTo>
                  <a:pt x="5996" y="3132"/>
                  <a:pt x="6002" y="3122"/>
                  <a:pt x="6006" y="3112"/>
                </a:cubicBezTo>
                <a:cubicBezTo>
                  <a:pt x="6008" y="3107"/>
                  <a:pt x="6010" y="3102"/>
                  <a:pt x="6012" y="3097"/>
                </a:cubicBezTo>
                <a:cubicBezTo>
                  <a:pt x="6014" y="3091"/>
                  <a:pt x="6015" y="3087"/>
                  <a:pt x="6016" y="3081"/>
                </a:cubicBezTo>
                <a:cubicBezTo>
                  <a:pt x="6019" y="3071"/>
                  <a:pt x="6020" y="3060"/>
                  <a:pt x="6021" y="3049"/>
                </a:cubicBezTo>
                <a:cubicBezTo>
                  <a:pt x="6021" y="3043"/>
                  <a:pt x="6021" y="3039"/>
                  <a:pt x="6021" y="3035"/>
                </a:cubicBezTo>
                <a:cubicBezTo>
                  <a:pt x="6021" y="3030"/>
                  <a:pt x="6021" y="3025"/>
                  <a:pt x="6021" y="3021"/>
                </a:cubicBezTo>
                <a:close/>
                <a:moveTo>
                  <a:pt x="5043" y="1210"/>
                </a:moveTo>
                <a:cubicBezTo>
                  <a:pt x="5042" y="1209"/>
                  <a:pt x="5042" y="1209"/>
                  <a:pt x="5042" y="1209"/>
                </a:cubicBezTo>
                <a:cubicBezTo>
                  <a:pt x="5042" y="1209"/>
                  <a:pt x="5042" y="1209"/>
                  <a:pt x="5043" y="1209"/>
                </a:cubicBezTo>
                <a:cubicBezTo>
                  <a:pt x="5043" y="1210"/>
                  <a:pt x="5043" y="1210"/>
                  <a:pt x="5043" y="1210"/>
                </a:cubicBezTo>
                <a:close/>
                <a:moveTo>
                  <a:pt x="5025" y="1203"/>
                </a:moveTo>
                <a:cubicBezTo>
                  <a:pt x="5030" y="1205"/>
                  <a:pt x="5034" y="1206"/>
                  <a:pt x="5038" y="1208"/>
                </a:cubicBezTo>
                <a:cubicBezTo>
                  <a:pt x="5033" y="1207"/>
                  <a:pt x="5025" y="1209"/>
                  <a:pt x="5016" y="1211"/>
                </a:cubicBezTo>
                <a:cubicBezTo>
                  <a:pt x="5016" y="1207"/>
                  <a:pt x="5019" y="1204"/>
                  <a:pt x="5025" y="1203"/>
                </a:cubicBezTo>
                <a:close/>
                <a:moveTo>
                  <a:pt x="4360" y="705"/>
                </a:moveTo>
                <a:cubicBezTo>
                  <a:pt x="4359" y="711"/>
                  <a:pt x="4363" y="722"/>
                  <a:pt x="4367" y="733"/>
                </a:cubicBezTo>
                <a:cubicBezTo>
                  <a:pt x="4362" y="719"/>
                  <a:pt x="4362" y="719"/>
                  <a:pt x="4356" y="704"/>
                </a:cubicBezTo>
                <a:cubicBezTo>
                  <a:pt x="4357" y="708"/>
                  <a:pt x="4357" y="711"/>
                  <a:pt x="4358" y="713"/>
                </a:cubicBezTo>
                <a:cubicBezTo>
                  <a:pt x="4358" y="715"/>
                  <a:pt x="4358" y="717"/>
                  <a:pt x="4358" y="718"/>
                </a:cubicBezTo>
                <a:cubicBezTo>
                  <a:pt x="4358" y="720"/>
                  <a:pt x="4357" y="720"/>
                  <a:pt x="4355" y="719"/>
                </a:cubicBezTo>
                <a:cubicBezTo>
                  <a:pt x="4353" y="718"/>
                  <a:pt x="4349" y="715"/>
                  <a:pt x="4351" y="723"/>
                </a:cubicBezTo>
                <a:cubicBezTo>
                  <a:pt x="4346" y="711"/>
                  <a:pt x="4345" y="709"/>
                  <a:pt x="4342" y="701"/>
                </a:cubicBezTo>
                <a:cubicBezTo>
                  <a:pt x="4348" y="701"/>
                  <a:pt x="4353" y="702"/>
                  <a:pt x="4360" y="705"/>
                </a:cubicBezTo>
                <a:close/>
                <a:moveTo>
                  <a:pt x="4341" y="710"/>
                </a:moveTo>
                <a:cubicBezTo>
                  <a:pt x="4339" y="706"/>
                  <a:pt x="4338" y="703"/>
                  <a:pt x="4338" y="701"/>
                </a:cubicBezTo>
                <a:cubicBezTo>
                  <a:pt x="4339" y="701"/>
                  <a:pt x="4340" y="701"/>
                  <a:pt x="4341" y="701"/>
                </a:cubicBezTo>
                <a:cubicBezTo>
                  <a:pt x="4342" y="704"/>
                  <a:pt x="4343" y="706"/>
                  <a:pt x="4343" y="707"/>
                </a:cubicBezTo>
                <a:cubicBezTo>
                  <a:pt x="4343" y="708"/>
                  <a:pt x="4342" y="708"/>
                  <a:pt x="4341" y="707"/>
                </a:cubicBezTo>
                <a:cubicBezTo>
                  <a:pt x="4340" y="706"/>
                  <a:pt x="4339" y="702"/>
                  <a:pt x="4341" y="71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5" name="Google Shape;124;p3" descr="Rèn tư thế ngồi học đúng cách cho con khi học online tại nhà | Tin tức mới  nhất 24h - Đọc Báo Lao Động online - Laodong.vn"/>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8" name="组合 51">
            <a:extLst>
              <a:ext uri="{FF2B5EF4-FFF2-40B4-BE49-F238E27FC236}">
                <a16:creationId xmlns:a16="http://schemas.microsoft.com/office/drawing/2014/main" id="{BE87C237-D844-4B79-AA1C-D0B1AC5F0935}"/>
              </a:ext>
            </a:extLst>
          </p:cNvPr>
          <p:cNvGrpSpPr/>
          <p:nvPr/>
        </p:nvGrpSpPr>
        <p:grpSpPr>
          <a:xfrm>
            <a:off x="-1002940" y="-1566099"/>
            <a:ext cx="14197880" cy="5802020"/>
            <a:chOff x="-1281005" y="-2959342"/>
            <a:chExt cx="14197880" cy="5802020"/>
          </a:xfrm>
        </p:grpSpPr>
        <p:grpSp>
          <p:nvGrpSpPr>
            <p:cNvPr id="9" name="组合 21">
              <a:extLst>
                <a:ext uri="{FF2B5EF4-FFF2-40B4-BE49-F238E27FC236}">
                  <a16:creationId xmlns:a16="http://schemas.microsoft.com/office/drawing/2014/main" id="{27CDA480-FA43-4116-AC18-15C6B00831A6}"/>
                </a:ext>
              </a:extLst>
            </p:cNvPr>
            <p:cNvGrpSpPr/>
            <p:nvPr/>
          </p:nvGrpSpPr>
          <p:grpSpPr>
            <a:xfrm>
              <a:off x="439213" y="-2959342"/>
              <a:ext cx="5376255" cy="5802020"/>
              <a:chOff x="8777255" y="-1107494"/>
              <a:chExt cx="4165673" cy="4495567"/>
            </a:xfrm>
          </p:grpSpPr>
          <p:pic>
            <p:nvPicPr>
              <p:cNvPr id="17" name="图片 29">
                <a:extLst>
                  <a:ext uri="{FF2B5EF4-FFF2-40B4-BE49-F238E27FC236}">
                    <a16:creationId xmlns:a16="http://schemas.microsoft.com/office/drawing/2014/main" id="{F34B9F55-DC9B-4B5C-B71B-DDC2B41EA4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96622" y="-1107494"/>
                <a:ext cx="3746306" cy="4495567"/>
              </a:xfrm>
              <a:prstGeom prst="rect">
                <a:avLst/>
              </a:prstGeom>
            </p:spPr>
          </p:pic>
          <p:pic>
            <p:nvPicPr>
              <p:cNvPr id="18" name="图片 32">
                <a:extLst>
                  <a:ext uri="{FF2B5EF4-FFF2-40B4-BE49-F238E27FC236}">
                    <a16:creationId xmlns:a16="http://schemas.microsoft.com/office/drawing/2014/main" id="{ED99B4BF-219C-4138-9C8D-FF1E9B1341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8777255" y="-579428"/>
                <a:ext cx="2336325" cy="2803590"/>
              </a:xfrm>
              <a:prstGeom prst="rect">
                <a:avLst/>
              </a:prstGeom>
            </p:spPr>
          </p:pic>
        </p:grpSp>
        <p:pic>
          <p:nvPicPr>
            <p:cNvPr id="10" name="图片 37">
              <a:extLst>
                <a:ext uri="{FF2B5EF4-FFF2-40B4-BE49-F238E27FC236}">
                  <a16:creationId xmlns:a16="http://schemas.microsoft.com/office/drawing/2014/main" id="{0F64DD0F-42CD-4108-A88F-2E741EBE60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1005" y="-2132597"/>
              <a:ext cx="3331668" cy="3998002"/>
            </a:xfrm>
            <a:prstGeom prst="rect">
              <a:avLst/>
            </a:prstGeom>
          </p:spPr>
        </p:pic>
        <p:pic>
          <p:nvPicPr>
            <p:cNvPr id="11" name="图片 45">
              <a:extLst>
                <a:ext uri="{FF2B5EF4-FFF2-40B4-BE49-F238E27FC236}">
                  <a16:creationId xmlns:a16="http://schemas.microsoft.com/office/drawing/2014/main" id="{6CF81F53-90AE-4E1D-9575-552117D779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85207" y="-1878151"/>
              <a:ext cx="3331668" cy="3998002"/>
            </a:xfrm>
            <a:prstGeom prst="rect">
              <a:avLst/>
            </a:prstGeom>
          </p:spPr>
        </p:pic>
        <p:pic>
          <p:nvPicPr>
            <p:cNvPr id="12" name="图片 46">
              <a:extLst>
                <a:ext uri="{FF2B5EF4-FFF2-40B4-BE49-F238E27FC236}">
                  <a16:creationId xmlns:a16="http://schemas.microsoft.com/office/drawing/2014/main" id="{FC7037A4-6CE8-489A-BC2A-C44A2CBDF5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78613" y="-1528521"/>
              <a:ext cx="2372429" cy="2846915"/>
            </a:xfrm>
            <a:prstGeom prst="rect">
              <a:avLst/>
            </a:prstGeom>
          </p:spPr>
        </p:pic>
        <p:grpSp>
          <p:nvGrpSpPr>
            <p:cNvPr id="13" name="组合 47">
              <a:extLst>
                <a:ext uri="{FF2B5EF4-FFF2-40B4-BE49-F238E27FC236}">
                  <a16:creationId xmlns:a16="http://schemas.microsoft.com/office/drawing/2014/main" id="{7FAE31A0-348A-4D81-8F8E-ACA0D2BD5F95}"/>
                </a:ext>
              </a:extLst>
            </p:cNvPr>
            <p:cNvGrpSpPr/>
            <p:nvPr/>
          </p:nvGrpSpPr>
          <p:grpSpPr>
            <a:xfrm>
              <a:off x="4837446" y="-1914234"/>
              <a:ext cx="3352818" cy="3618339"/>
              <a:chOff x="8777255" y="-1107494"/>
              <a:chExt cx="4165673" cy="4495567"/>
            </a:xfrm>
          </p:grpSpPr>
          <p:pic>
            <p:nvPicPr>
              <p:cNvPr id="15" name="图片 48">
                <a:extLst>
                  <a:ext uri="{FF2B5EF4-FFF2-40B4-BE49-F238E27FC236}">
                    <a16:creationId xmlns:a16="http://schemas.microsoft.com/office/drawing/2014/main" id="{8907AE1F-8641-48A4-908C-D056D39509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96622" y="-1107494"/>
                <a:ext cx="3746306" cy="4495567"/>
              </a:xfrm>
              <a:prstGeom prst="rect">
                <a:avLst/>
              </a:prstGeom>
            </p:spPr>
          </p:pic>
          <p:pic>
            <p:nvPicPr>
              <p:cNvPr id="16" name="图片 49">
                <a:extLst>
                  <a:ext uri="{FF2B5EF4-FFF2-40B4-BE49-F238E27FC236}">
                    <a16:creationId xmlns:a16="http://schemas.microsoft.com/office/drawing/2014/main" id="{A68D9E08-B0BD-4D2F-A4C4-9D47B242C33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8777255" y="-579428"/>
                <a:ext cx="2336325" cy="2803590"/>
              </a:xfrm>
              <a:prstGeom prst="rect">
                <a:avLst/>
              </a:prstGeom>
            </p:spPr>
          </p:pic>
        </p:grpSp>
        <p:pic>
          <p:nvPicPr>
            <p:cNvPr id="14" name="图片 50">
              <a:extLst>
                <a:ext uri="{FF2B5EF4-FFF2-40B4-BE49-F238E27FC236}">
                  <a16:creationId xmlns:a16="http://schemas.microsoft.com/office/drawing/2014/main" id="{6DF64FDB-9191-498B-86F6-91603D3681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8582195" y="-1518382"/>
              <a:ext cx="3422671" cy="4107206"/>
            </a:xfrm>
            <a:prstGeom prst="rect">
              <a:avLst/>
            </a:prstGeom>
          </p:spPr>
        </p:pic>
      </p:grpSp>
      <p:pic>
        <p:nvPicPr>
          <p:cNvPr id="28" name="Picture 27">
            <a:extLst>
              <a:ext uri="{FF2B5EF4-FFF2-40B4-BE49-F238E27FC236}">
                <a16:creationId xmlns:a16="http://schemas.microsoft.com/office/drawing/2014/main" id="{BCCBAF4F-A05F-4539-8FC9-3600BFF93F7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62071" y="2732003"/>
            <a:ext cx="2286000" cy="2286000"/>
          </a:xfrm>
          <a:prstGeom prst="rect">
            <a:avLst/>
          </a:prstGeom>
        </p:spPr>
      </p:pic>
      <p:sp>
        <p:nvSpPr>
          <p:cNvPr id="30" name="Rectangle 29">
            <a:extLst>
              <a:ext uri="{FF2B5EF4-FFF2-40B4-BE49-F238E27FC236}">
                <a16:creationId xmlns:a16="http://schemas.microsoft.com/office/drawing/2014/main" id="{1E260D99-9653-4D59-AEAE-6B5B9E6DFA6A}"/>
              </a:ext>
            </a:extLst>
          </p:cNvPr>
          <p:cNvSpPr/>
          <p:nvPr/>
        </p:nvSpPr>
        <p:spPr>
          <a:xfrm>
            <a:off x="4072144" y="352074"/>
            <a:ext cx="3599282" cy="1200329"/>
          </a:xfrm>
          <a:prstGeom prst="rect">
            <a:avLst/>
          </a:prstGeom>
          <a:noFill/>
        </p:spPr>
        <p:txBody>
          <a:bodyPr wrap="square" lIns="91440" tIns="45720" rIns="91440" bIns="45720">
            <a:spAutoFit/>
          </a:bodyPr>
          <a:lstStyle/>
          <a:p>
            <a:pPr algn="ctr"/>
            <a:r>
              <a:rPr lang="en-US" sz="7200" b="1">
                <a:ln w="0"/>
                <a:solidFill>
                  <a:srgbClr val="D13D3D"/>
                </a:solidFill>
                <a:effectLst>
                  <a:outerShdw blurRad="38100" dist="19050" dir="2700000" algn="tl" rotWithShape="0">
                    <a:schemeClr val="dk1">
                      <a:alpha val="40000"/>
                    </a:schemeClr>
                  </a:outerShdw>
                </a:effectLst>
                <a:latin typeface="UTM Loko" panose="02040603050506020204" pitchFamily="18" charset="0"/>
              </a:rPr>
              <a:t>Lưu ý</a:t>
            </a:r>
            <a:endParaRPr lang="en-US" sz="7200" b="1" cap="none" spc="0">
              <a:ln w="0"/>
              <a:solidFill>
                <a:srgbClr val="D13D3D"/>
              </a:solidFill>
              <a:effectLst>
                <a:outerShdw blurRad="38100" dist="19050" dir="2700000" algn="tl" rotWithShape="0">
                  <a:schemeClr val="dk1">
                    <a:alpha val="40000"/>
                  </a:schemeClr>
                </a:outerShdw>
              </a:effectLst>
              <a:latin typeface="UTM Loko" panose="02040603050506020204" pitchFamily="18" charset="0"/>
            </a:endParaRPr>
          </a:p>
        </p:txBody>
      </p:sp>
      <p:sp>
        <p:nvSpPr>
          <p:cNvPr id="31" name="Rectangle 30">
            <a:extLst>
              <a:ext uri="{FF2B5EF4-FFF2-40B4-BE49-F238E27FC236}">
                <a16:creationId xmlns:a16="http://schemas.microsoft.com/office/drawing/2014/main" id="{5C720B48-D7B0-431E-B292-F007CA7FFE55}"/>
              </a:ext>
            </a:extLst>
          </p:cNvPr>
          <p:cNvSpPr/>
          <p:nvPr/>
        </p:nvSpPr>
        <p:spPr>
          <a:xfrm>
            <a:off x="3553680" y="3361611"/>
            <a:ext cx="3149035" cy="1200329"/>
          </a:xfrm>
          <a:prstGeom prst="rect">
            <a:avLst/>
          </a:prstGeom>
          <a:noFill/>
        </p:spPr>
        <p:txBody>
          <a:bodyPr wrap="square" lIns="91440" tIns="45720" rIns="91440" bIns="45720">
            <a:spAutoFit/>
          </a:bodyPr>
          <a:lstStyle/>
          <a:p>
            <a:pPr algn="ctr"/>
            <a:r>
              <a:rPr lang="en-US" sz="3600" b="1">
                <a:ln w="0"/>
                <a:solidFill>
                  <a:srgbClr val="4D3D87"/>
                </a:solidFill>
                <a:latin typeface="#9Slide03 Arima Madurai Black" panose="00000A00000000000000" pitchFamily="2" charset="0"/>
                <a:cs typeface="#9Slide03 Arima Madurai Black" panose="00000A00000000000000" pitchFamily="2" charset="0"/>
              </a:rPr>
              <a:t>Chuẩn bị </a:t>
            </a:r>
            <a:br>
              <a:rPr lang="en-US" sz="3600" b="1">
                <a:ln w="0"/>
                <a:solidFill>
                  <a:srgbClr val="4D3D87"/>
                </a:solidFill>
                <a:latin typeface="#9Slide03 Arima Madurai Black" panose="00000A00000000000000" pitchFamily="2" charset="0"/>
                <a:cs typeface="#9Slide03 Arima Madurai Black" panose="00000A00000000000000" pitchFamily="2" charset="0"/>
              </a:rPr>
            </a:br>
            <a:r>
              <a:rPr lang="en-US" sz="3600" b="1">
                <a:ln w="0"/>
                <a:solidFill>
                  <a:srgbClr val="4D3D87"/>
                </a:solidFill>
                <a:latin typeface="#9Slide03 Arima Madurai Black" panose="00000A00000000000000" pitchFamily="2" charset="0"/>
                <a:cs typeface="#9Slide03 Arima Madurai Black" panose="00000A00000000000000" pitchFamily="2" charset="0"/>
              </a:rPr>
              <a:t>vở</a:t>
            </a:r>
            <a:endParaRPr lang="en-US" sz="3600" b="1" cap="none" spc="0">
              <a:ln w="0"/>
              <a:solidFill>
                <a:srgbClr val="4D3D87"/>
              </a:solidFill>
              <a:latin typeface="#9Slide03 Arima Madurai Black" panose="00000A00000000000000" pitchFamily="2" charset="0"/>
              <a:cs typeface="#9Slide03 Arima Madurai Black" panose="00000A00000000000000" pitchFamily="2" charset="0"/>
            </a:endParaRPr>
          </a:p>
        </p:txBody>
      </p:sp>
      <p:sp>
        <p:nvSpPr>
          <p:cNvPr id="32" name="Rectangle 31">
            <a:extLst>
              <a:ext uri="{FF2B5EF4-FFF2-40B4-BE49-F238E27FC236}">
                <a16:creationId xmlns:a16="http://schemas.microsoft.com/office/drawing/2014/main" id="{F0533F9A-DADB-4E4C-8D9C-4F6C44010764}"/>
              </a:ext>
            </a:extLst>
          </p:cNvPr>
          <p:cNvSpPr/>
          <p:nvPr/>
        </p:nvSpPr>
        <p:spPr>
          <a:xfrm>
            <a:off x="2054337" y="5424899"/>
            <a:ext cx="3313506" cy="1200329"/>
          </a:xfrm>
          <a:prstGeom prst="rect">
            <a:avLst/>
          </a:prstGeom>
          <a:noFill/>
        </p:spPr>
        <p:txBody>
          <a:bodyPr wrap="square" lIns="91440" tIns="45720" rIns="91440" bIns="45720">
            <a:spAutoFit/>
          </a:bodyPr>
          <a:lstStyle/>
          <a:p>
            <a:pPr algn="ctr"/>
            <a:r>
              <a:rPr lang="en-US" sz="3600" b="1">
                <a:ln w="0"/>
                <a:solidFill>
                  <a:srgbClr val="8D2A24"/>
                </a:solidFill>
                <a:latin typeface="#9Slide03 Arima Madurai Black" panose="00000A00000000000000" pitchFamily="2" charset="0"/>
                <a:cs typeface="#9Slide03 Arima Madurai Black" panose="00000A00000000000000" pitchFamily="2" charset="0"/>
              </a:rPr>
              <a:t>Nhớ viết cẩn thận</a:t>
            </a:r>
            <a:endParaRPr lang="en-US" sz="3600" b="1" cap="none" spc="0">
              <a:ln w="0"/>
              <a:solidFill>
                <a:srgbClr val="8D2A24"/>
              </a:solidFill>
              <a:latin typeface="#9Slide03 Arima Madurai Black" panose="00000A00000000000000" pitchFamily="2" charset="0"/>
              <a:cs typeface="#9Slide03 Arima Madurai Black" panose="00000A00000000000000" pitchFamily="2" charset="0"/>
            </a:endParaRPr>
          </a:p>
        </p:txBody>
      </p:sp>
      <p:sp>
        <p:nvSpPr>
          <p:cNvPr id="33" name="Rectangle 32">
            <a:extLst>
              <a:ext uri="{FF2B5EF4-FFF2-40B4-BE49-F238E27FC236}">
                <a16:creationId xmlns:a16="http://schemas.microsoft.com/office/drawing/2014/main" id="{5226DAD3-5707-42B0-BF0B-2170BE6513AD}"/>
              </a:ext>
            </a:extLst>
          </p:cNvPr>
          <p:cNvSpPr/>
          <p:nvPr/>
        </p:nvSpPr>
        <p:spPr>
          <a:xfrm>
            <a:off x="8337894" y="3691801"/>
            <a:ext cx="3405871" cy="646331"/>
          </a:xfrm>
          <a:prstGeom prst="rect">
            <a:avLst/>
          </a:prstGeom>
          <a:noFill/>
        </p:spPr>
        <p:txBody>
          <a:bodyPr wrap="square" lIns="91440" tIns="45720" rIns="91440" bIns="45720">
            <a:spAutoFit/>
          </a:bodyPr>
          <a:lstStyle/>
          <a:p>
            <a:pPr algn="ctr"/>
            <a:r>
              <a:rPr lang="en-US" sz="3600" b="1">
                <a:ln w="0"/>
                <a:solidFill>
                  <a:srgbClr val="FF0000"/>
                </a:solidFill>
                <a:latin typeface="#9Slide03 Arima Madurai Black" panose="00000A00000000000000" pitchFamily="2" charset="0"/>
                <a:cs typeface="#9Slide03 Arima Madurai Black" panose="00000A00000000000000" pitchFamily="2" charset="0"/>
              </a:rPr>
              <a:t>Tư thế ngồi viết</a:t>
            </a:r>
            <a:endParaRPr lang="en-US" sz="3600" b="1" cap="none" spc="0">
              <a:ln w="0"/>
              <a:solidFill>
                <a:srgbClr val="FF0000"/>
              </a:solidFill>
              <a:latin typeface="#9Slide03 Arima Madurai Black" panose="00000A00000000000000" pitchFamily="2" charset="0"/>
              <a:cs typeface="#9Slide03 Arima Madurai Black" panose="00000A00000000000000" pitchFamily="2" charset="0"/>
            </a:endParaRPr>
          </a:p>
        </p:txBody>
      </p:sp>
      <p:sp>
        <p:nvSpPr>
          <p:cNvPr id="34" name="Rectangle 33">
            <a:extLst>
              <a:ext uri="{FF2B5EF4-FFF2-40B4-BE49-F238E27FC236}">
                <a16:creationId xmlns:a16="http://schemas.microsoft.com/office/drawing/2014/main" id="{DD7209F6-FEAF-44D3-A093-6A73F04A4127}"/>
              </a:ext>
            </a:extLst>
          </p:cNvPr>
          <p:cNvSpPr/>
          <p:nvPr/>
        </p:nvSpPr>
        <p:spPr>
          <a:xfrm>
            <a:off x="7884348" y="5830356"/>
            <a:ext cx="3149035" cy="646331"/>
          </a:xfrm>
          <a:prstGeom prst="rect">
            <a:avLst/>
          </a:prstGeom>
          <a:noFill/>
        </p:spPr>
        <p:txBody>
          <a:bodyPr wrap="square" lIns="91440" tIns="45720" rIns="91440" bIns="45720">
            <a:spAutoFit/>
          </a:bodyPr>
          <a:lstStyle/>
          <a:p>
            <a:pPr algn="ctr"/>
            <a:r>
              <a:rPr lang="en-US" sz="3600" b="1">
                <a:ln w="0"/>
                <a:solidFill>
                  <a:srgbClr val="002060"/>
                </a:solidFill>
                <a:latin typeface="#9Slide03 Arima Madurai Black" panose="00000A00000000000000" pitchFamily="2" charset="0"/>
                <a:cs typeface="#9Slide03 Arima Madurai Black" panose="00000A00000000000000" pitchFamily="2" charset="0"/>
              </a:rPr>
              <a:t>Soát lỗi</a:t>
            </a:r>
            <a:endParaRPr lang="en-US" sz="3600" b="1" cap="none" spc="0">
              <a:ln w="0"/>
              <a:solidFill>
                <a:srgbClr val="002060"/>
              </a:solidFill>
              <a:latin typeface="#9Slide03 Arima Madurai Black" panose="00000A00000000000000" pitchFamily="2" charset="0"/>
              <a:cs typeface="#9Slide03 Arima Madurai Black" panose="00000A00000000000000" pitchFamily="2" charset="0"/>
            </a:endParaRPr>
          </a:p>
        </p:txBody>
      </p:sp>
      <p:pic>
        <p:nvPicPr>
          <p:cNvPr id="36" name="Picture 35">
            <a:extLst>
              <a:ext uri="{FF2B5EF4-FFF2-40B4-BE49-F238E27FC236}">
                <a16:creationId xmlns:a16="http://schemas.microsoft.com/office/drawing/2014/main" id="{22C3B631-E7D8-46B9-9386-C6F9A31D6C27}"/>
              </a:ext>
            </a:extLst>
          </p:cNvPr>
          <p:cNvPicPr>
            <a:picLocks noChangeAspect="1"/>
          </p:cNvPicPr>
          <p:nvPr/>
        </p:nvPicPr>
        <p:blipFill>
          <a:blip r:embed="rId5"/>
          <a:stretch>
            <a:fillRect/>
          </a:stretch>
        </p:blipFill>
        <p:spPr>
          <a:xfrm>
            <a:off x="1655814" y="3002802"/>
            <a:ext cx="2274005" cy="1591194"/>
          </a:xfrm>
          <a:prstGeom prst="rect">
            <a:avLst/>
          </a:prstGeom>
        </p:spPr>
      </p:pic>
      <p:grpSp>
        <p:nvGrpSpPr>
          <p:cNvPr id="37" name="Google Shape;224;p7">
            <a:extLst>
              <a:ext uri="{FF2B5EF4-FFF2-40B4-BE49-F238E27FC236}">
                <a16:creationId xmlns:a16="http://schemas.microsoft.com/office/drawing/2014/main" id="{33FB6A95-57B5-4F90-9D4B-14A3B77E73A0}"/>
              </a:ext>
            </a:extLst>
          </p:cNvPr>
          <p:cNvGrpSpPr/>
          <p:nvPr/>
        </p:nvGrpSpPr>
        <p:grpSpPr>
          <a:xfrm rot="12782601">
            <a:off x="7556677" y="5037327"/>
            <a:ext cx="570229" cy="1777638"/>
            <a:chOff x="8286350" y="2240498"/>
            <a:chExt cx="957493" cy="4380603"/>
          </a:xfrm>
        </p:grpSpPr>
        <p:sp>
          <p:nvSpPr>
            <p:cNvPr id="38" name="Google Shape;225;p7">
              <a:extLst>
                <a:ext uri="{FF2B5EF4-FFF2-40B4-BE49-F238E27FC236}">
                  <a16:creationId xmlns:a16="http://schemas.microsoft.com/office/drawing/2014/main" id="{DDA711E2-0586-4FF7-BD9E-6643B010D00F}"/>
                </a:ext>
              </a:extLst>
            </p:cNvPr>
            <p:cNvSpPr/>
            <p:nvPr/>
          </p:nvSpPr>
          <p:spPr>
            <a:xfrm>
              <a:off x="8286350" y="2240499"/>
              <a:ext cx="956671" cy="4377685"/>
            </a:xfrm>
            <a:custGeom>
              <a:avLst/>
              <a:gdLst/>
              <a:ahLst/>
              <a:cxnLst/>
              <a:rect l="l" t="t" r="r" b="b"/>
              <a:pathLst>
                <a:path w="420053" h="1922145" extrusionOk="0">
                  <a:moveTo>
                    <a:pt x="209550" y="0"/>
                  </a:moveTo>
                  <a:lnTo>
                    <a:pt x="210027" y="133"/>
                  </a:lnTo>
                  <a:lnTo>
                    <a:pt x="210503" y="0"/>
                  </a:lnTo>
                  <a:cubicBezTo>
                    <a:pt x="239078" y="0"/>
                    <a:pt x="262891" y="15240"/>
                    <a:pt x="274320" y="40005"/>
                  </a:cubicBezTo>
                  <a:lnTo>
                    <a:pt x="298133" y="91440"/>
                  </a:lnTo>
                  <a:lnTo>
                    <a:pt x="385763" y="279083"/>
                  </a:lnTo>
                  <a:lnTo>
                    <a:pt x="384810" y="279083"/>
                  </a:lnTo>
                  <a:lnTo>
                    <a:pt x="384810" y="1527513"/>
                  </a:lnTo>
                  <a:lnTo>
                    <a:pt x="405170" y="1536025"/>
                  </a:lnTo>
                  <a:cubicBezTo>
                    <a:pt x="414338" y="1545193"/>
                    <a:pt x="420053" y="1557814"/>
                    <a:pt x="420053" y="1571625"/>
                  </a:cubicBezTo>
                  <a:cubicBezTo>
                    <a:pt x="420053" y="1585436"/>
                    <a:pt x="414338" y="1598057"/>
                    <a:pt x="405170" y="1607224"/>
                  </a:cubicBezTo>
                  <a:lnTo>
                    <a:pt x="385763" y="1615338"/>
                  </a:lnTo>
                  <a:lnTo>
                    <a:pt x="385763" y="1746885"/>
                  </a:lnTo>
                  <a:cubicBezTo>
                    <a:pt x="385763" y="1843088"/>
                    <a:pt x="306705" y="1922145"/>
                    <a:pt x="210503" y="1922145"/>
                  </a:cubicBezTo>
                  <a:cubicBezTo>
                    <a:pt x="114300" y="1922145"/>
                    <a:pt x="35243" y="1843088"/>
                    <a:pt x="35243" y="1746885"/>
                  </a:cubicBezTo>
                  <a:lnTo>
                    <a:pt x="35243" y="1615736"/>
                  </a:lnTo>
                  <a:lnTo>
                    <a:pt x="14883" y="1607224"/>
                  </a:lnTo>
                  <a:cubicBezTo>
                    <a:pt x="5715" y="1598057"/>
                    <a:pt x="0" y="1585436"/>
                    <a:pt x="0" y="1571625"/>
                  </a:cubicBezTo>
                  <a:cubicBezTo>
                    <a:pt x="0" y="1557814"/>
                    <a:pt x="5715" y="1545193"/>
                    <a:pt x="14883" y="1536025"/>
                  </a:cubicBezTo>
                  <a:lnTo>
                    <a:pt x="34290" y="1527912"/>
                  </a:lnTo>
                  <a:lnTo>
                    <a:pt x="34290" y="279083"/>
                  </a:lnTo>
                  <a:lnTo>
                    <a:pt x="35243" y="279083"/>
                  </a:lnTo>
                  <a:lnTo>
                    <a:pt x="117535" y="102870"/>
                  </a:lnTo>
                  <a:lnTo>
                    <a:pt x="117158" y="102870"/>
                  </a:lnTo>
                  <a:lnTo>
                    <a:pt x="122873" y="91440"/>
                  </a:lnTo>
                  <a:lnTo>
                    <a:pt x="146686" y="40005"/>
                  </a:lnTo>
                  <a:cubicBezTo>
                    <a:pt x="158116" y="15240"/>
                    <a:pt x="181928" y="0"/>
                    <a:pt x="209550" y="0"/>
                  </a:cubicBezTo>
                  <a:close/>
                </a:path>
              </a:pathLst>
            </a:custGeom>
            <a:solidFill>
              <a:srgbClr val="F3F3F3"/>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 name="Google Shape;226;p7">
              <a:extLst>
                <a:ext uri="{FF2B5EF4-FFF2-40B4-BE49-F238E27FC236}">
                  <a16:creationId xmlns:a16="http://schemas.microsoft.com/office/drawing/2014/main" id="{01E1E59A-19AC-42F8-9DFF-FD2577DCE898}"/>
                </a:ext>
              </a:extLst>
            </p:cNvPr>
            <p:cNvSpPr/>
            <p:nvPr/>
          </p:nvSpPr>
          <p:spPr>
            <a:xfrm>
              <a:off x="8365310" y="2876473"/>
              <a:ext cx="798309" cy="2946996"/>
            </a:xfrm>
            <a:custGeom>
              <a:avLst/>
              <a:gdLst/>
              <a:ahLst/>
              <a:cxnLst/>
              <a:rect l="l" t="t" r="r" b="b"/>
              <a:pathLst>
                <a:path w="350520" h="1292542" extrusionOk="0">
                  <a:moveTo>
                    <a:pt x="0" y="0"/>
                  </a:moveTo>
                  <a:lnTo>
                    <a:pt x="350520" y="0"/>
                  </a:lnTo>
                  <a:lnTo>
                    <a:pt x="350520" y="1292543"/>
                  </a:lnTo>
                  <a:lnTo>
                    <a:pt x="0" y="1292543"/>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 name="Google Shape;227;p7">
              <a:extLst>
                <a:ext uri="{FF2B5EF4-FFF2-40B4-BE49-F238E27FC236}">
                  <a16:creationId xmlns:a16="http://schemas.microsoft.com/office/drawing/2014/main" id="{7C1D2A15-842F-4127-BC64-FF1EAA190090}"/>
                </a:ext>
              </a:extLst>
            </p:cNvPr>
            <p:cNvSpPr/>
            <p:nvPr/>
          </p:nvSpPr>
          <p:spPr>
            <a:xfrm>
              <a:off x="8953948" y="2876475"/>
              <a:ext cx="210111" cy="2946996"/>
            </a:xfrm>
            <a:custGeom>
              <a:avLst/>
              <a:gdLst/>
              <a:ahLst/>
              <a:cxnLst/>
              <a:rect l="l" t="t" r="r" b="b"/>
              <a:pathLst>
                <a:path w="162877" h="1292542" extrusionOk="0">
                  <a:moveTo>
                    <a:pt x="0" y="0"/>
                  </a:moveTo>
                  <a:lnTo>
                    <a:pt x="162878" y="0"/>
                  </a:lnTo>
                  <a:lnTo>
                    <a:pt x="162878" y="1292543"/>
                  </a:lnTo>
                  <a:lnTo>
                    <a:pt x="0" y="1292543"/>
                  </a:lnTo>
                  <a:close/>
                </a:path>
              </a:pathLst>
            </a:custGeom>
            <a:solidFill>
              <a:srgbClr val="FFFFFF">
                <a:alpha val="257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a:solidFill>
                  <a:srgbClr val="000000"/>
                </a:solidFill>
                <a:latin typeface="Calibri"/>
                <a:ea typeface="Calibri"/>
                <a:cs typeface="Calibri"/>
                <a:sym typeface="Calibri"/>
              </a:endParaRPr>
            </a:p>
          </p:txBody>
        </p:sp>
        <p:sp>
          <p:nvSpPr>
            <p:cNvPr id="41" name="Google Shape;228;p7">
              <a:extLst>
                <a:ext uri="{FF2B5EF4-FFF2-40B4-BE49-F238E27FC236}">
                  <a16:creationId xmlns:a16="http://schemas.microsoft.com/office/drawing/2014/main" id="{BF71339D-A9C0-43BF-9DE8-EB03B1139513}"/>
                </a:ext>
              </a:extLst>
            </p:cNvPr>
            <p:cNvSpPr/>
            <p:nvPr/>
          </p:nvSpPr>
          <p:spPr>
            <a:xfrm>
              <a:off x="8365299" y="2876475"/>
              <a:ext cx="210111" cy="2946996"/>
            </a:xfrm>
            <a:custGeom>
              <a:avLst/>
              <a:gdLst/>
              <a:ahLst/>
              <a:cxnLst/>
              <a:rect l="l" t="t" r="r" b="b"/>
              <a:pathLst>
                <a:path w="162877" h="1292542" extrusionOk="0">
                  <a:moveTo>
                    <a:pt x="0" y="0"/>
                  </a:moveTo>
                  <a:lnTo>
                    <a:pt x="162878" y="0"/>
                  </a:lnTo>
                  <a:lnTo>
                    <a:pt x="162878" y="1292543"/>
                  </a:lnTo>
                  <a:lnTo>
                    <a:pt x="0" y="1292543"/>
                  </a:lnTo>
                  <a:close/>
                </a:path>
              </a:pathLst>
            </a:custGeom>
            <a:solidFill>
              <a:srgbClr val="FFFFFF">
                <a:alpha val="257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 name="Google Shape;229;p7">
              <a:extLst>
                <a:ext uri="{FF2B5EF4-FFF2-40B4-BE49-F238E27FC236}">
                  <a16:creationId xmlns:a16="http://schemas.microsoft.com/office/drawing/2014/main" id="{0CE9197F-7FDE-4A9A-8EC6-EB4747855C3E}"/>
                </a:ext>
              </a:extLst>
            </p:cNvPr>
            <p:cNvSpPr/>
            <p:nvPr/>
          </p:nvSpPr>
          <p:spPr>
            <a:xfrm>
              <a:off x="8367482" y="5821918"/>
              <a:ext cx="798307" cy="799183"/>
            </a:xfrm>
            <a:custGeom>
              <a:avLst/>
              <a:gdLst/>
              <a:ahLst/>
              <a:cxnLst/>
              <a:rect l="l" t="t" r="r" b="b"/>
              <a:pathLst>
                <a:path w="350519" h="350519" extrusionOk="0">
                  <a:moveTo>
                    <a:pt x="350520" y="0"/>
                  </a:moveTo>
                  <a:lnTo>
                    <a:pt x="0" y="0"/>
                  </a:lnTo>
                  <a:lnTo>
                    <a:pt x="0" y="175260"/>
                  </a:lnTo>
                  <a:cubicBezTo>
                    <a:pt x="0" y="271463"/>
                    <a:pt x="79057" y="350520"/>
                    <a:pt x="175260" y="350520"/>
                  </a:cubicBezTo>
                  <a:lnTo>
                    <a:pt x="175260" y="350520"/>
                  </a:lnTo>
                  <a:cubicBezTo>
                    <a:pt x="271462" y="350520"/>
                    <a:pt x="350520" y="271463"/>
                    <a:pt x="350520" y="175260"/>
                  </a:cubicBezTo>
                  <a:lnTo>
                    <a:pt x="350520" y="0"/>
                  </a:lnTo>
                  <a:close/>
                </a:path>
              </a:pathLst>
            </a:custGeom>
            <a:solidFill>
              <a:srgbClr val="CD2C8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 name="Google Shape;230;p7">
              <a:extLst>
                <a:ext uri="{FF2B5EF4-FFF2-40B4-BE49-F238E27FC236}">
                  <a16:creationId xmlns:a16="http://schemas.microsoft.com/office/drawing/2014/main" id="{A5194EFD-B33B-406E-9570-49BC0C445512}"/>
                </a:ext>
              </a:extLst>
            </p:cNvPr>
            <p:cNvSpPr/>
            <p:nvPr/>
          </p:nvSpPr>
          <p:spPr>
            <a:xfrm>
              <a:off x="8287174" y="5706877"/>
              <a:ext cx="956668" cy="230198"/>
            </a:xfrm>
            <a:custGeom>
              <a:avLst/>
              <a:gdLst/>
              <a:ahLst/>
              <a:cxnLst/>
              <a:rect l="l" t="t" r="r" b="b"/>
              <a:pathLst>
                <a:path w="420052" h="100964" extrusionOk="0">
                  <a:moveTo>
                    <a:pt x="369570" y="0"/>
                  </a:moveTo>
                  <a:lnTo>
                    <a:pt x="50483" y="0"/>
                  </a:lnTo>
                  <a:cubicBezTo>
                    <a:pt x="22860" y="0"/>
                    <a:pt x="0" y="22860"/>
                    <a:pt x="0" y="50483"/>
                  </a:cubicBezTo>
                  <a:lnTo>
                    <a:pt x="0" y="50483"/>
                  </a:lnTo>
                  <a:cubicBezTo>
                    <a:pt x="0" y="78105"/>
                    <a:pt x="22860" y="100965"/>
                    <a:pt x="50483" y="100965"/>
                  </a:cubicBezTo>
                  <a:lnTo>
                    <a:pt x="369570" y="100965"/>
                  </a:lnTo>
                  <a:cubicBezTo>
                    <a:pt x="397192" y="100965"/>
                    <a:pt x="420053" y="78105"/>
                    <a:pt x="420053" y="50483"/>
                  </a:cubicBezTo>
                  <a:lnTo>
                    <a:pt x="420053" y="50483"/>
                  </a:lnTo>
                  <a:cubicBezTo>
                    <a:pt x="420053" y="22860"/>
                    <a:pt x="397192" y="0"/>
                    <a:pt x="369570" y="0"/>
                  </a:cubicBezTo>
                  <a:close/>
                </a:path>
              </a:pathLst>
            </a:custGeom>
            <a:solidFill>
              <a:srgbClr val="DED3D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 name="Google Shape;231;p7">
              <a:extLst>
                <a:ext uri="{FF2B5EF4-FFF2-40B4-BE49-F238E27FC236}">
                  <a16:creationId xmlns:a16="http://schemas.microsoft.com/office/drawing/2014/main" id="{1480702B-DC0F-4660-93A8-1E34F2D5332D}"/>
                </a:ext>
              </a:extLst>
            </p:cNvPr>
            <p:cNvSpPr/>
            <p:nvPr/>
          </p:nvSpPr>
          <p:spPr>
            <a:xfrm>
              <a:off x="8367482" y="2240498"/>
              <a:ext cx="798307" cy="636307"/>
            </a:xfrm>
            <a:custGeom>
              <a:avLst/>
              <a:gdLst/>
              <a:ahLst/>
              <a:cxnLst/>
              <a:rect l="l" t="t" r="r" b="b"/>
              <a:pathLst>
                <a:path w="350519" h="279082" extrusionOk="0">
                  <a:moveTo>
                    <a:pt x="111443" y="40005"/>
                  </a:moveTo>
                  <a:lnTo>
                    <a:pt x="87630" y="91440"/>
                  </a:lnTo>
                  <a:lnTo>
                    <a:pt x="0" y="279083"/>
                  </a:lnTo>
                  <a:lnTo>
                    <a:pt x="175260" y="279083"/>
                  </a:lnTo>
                  <a:lnTo>
                    <a:pt x="350520" y="279083"/>
                  </a:lnTo>
                  <a:lnTo>
                    <a:pt x="262890" y="91440"/>
                  </a:lnTo>
                  <a:lnTo>
                    <a:pt x="239077" y="40005"/>
                  </a:lnTo>
                  <a:cubicBezTo>
                    <a:pt x="227648" y="15240"/>
                    <a:pt x="203835" y="0"/>
                    <a:pt x="175260" y="0"/>
                  </a:cubicBezTo>
                  <a:cubicBezTo>
                    <a:pt x="146685" y="0"/>
                    <a:pt x="122873" y="15240"/>
                    <a:pt x="111443" y="40005"/>
                  </a:cubicBezTo>
                  <a:close/>
                </a:path>
              </a:pathLst>
            </a:custGeom>
            <a:solidFill>
              <a:srgbClr val="F9BC6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 name="Google Shape;232;p7">
              <a:extLst>
                <a:ext uri="{FF2B5EF4-FFF2-40B4-BE49-F238E27FC236}">
                  <a16:creationId xmlns:a16="http://schemas.microsoft.com/office/drawing/2014/main" id="{D0AE43BD-1ADD-420F-A5AD-B687498FB336}"/>
                </a:ext>
              </a:extLst>
            </p:cNvPr>
            <p:cNvSpPr/>
            <p:nvPr/>
          </p:nvSpPr>
          <p:spPr>
            <a:xfrm>
              <a:off x="8554141" y="2240498"/>
              <a:ext cx="423016" cy="234544"/>
            </a:xfrm>
            <a:custGeom>
              <a:avLst/>
              <a:gdLst/>
              <a:ahLst/>
              <a:cxnLst/>
              <a:rect l="l" t="t" r="r" b="b"/>
              <a:pathLst>
                <a:path w="185737" h="102870" extrusionOk="0">
                  <a:moveTo>
                    <a:pt x="29528" y="40005"/>
                  </a:moveTo>
                  <a:lnTo>
                    <a:pt x="5715" y="91440"/>
                  </a:lnTo>
                  <a:lnTo>
                    <a:pt x="0" y="102870"/>
                  </a:lnTo>
                  <a:lnTo>
                    <a:pt x="185738" y="102870"/>
                  </a:lnTo>
                  <a:lnTo>
                    <a:pt x="180022" y="91440"/>
                  </a:lnTo>
                  <a:lnTo>
                    <a:pt x="156210" y="40005"/>
                  </a:lnTo>
                  <a:cubicBezTo>
                    <a:pt x="144780" y="15240"/>
                    <a:pt x="120967" y="0"/>
                    <a:pt x="92392" y="0"/>
                  </a:cubicBezTo>
                  <a:cubicBezTo>
                    <a:pt x="64770" y="0"/>
                    <a:pt x="40958" y="15240"/>
                    <a:pt x="29528" y="4000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pic>
        <p:nvPicPr>
          <p:cNvPr id="46" name="Google Shape;205;p7">
            <a:extLst>
              <a:ext uri="{FF2B5EF4-FFF2-40B4-BE49-F238E27FC236}">
                <a16:creationId xmlns:a16="http://schemas.microsoft.com/office/drawing/2014/main" id="{0B2477A5-0334-4855-914C-4CC530DBDEA6}"/>
              </a:ext>
            </a:extLst>
          </p:cNvPr>
          <p:cNvPicPr preferRelativeResize="0"/>
          <p:nvPr/>
        </p:nvPicPr>
        <p:blipFill rotWithShape="1">
          <a:blip r:embed="rId6">
            <a:alphaModFix/>
          </a:blip>
          <a:srcRect/>
          <a:stretch/>
        </p:blipFill>
        <p:spPr>
          <a:xfrm>
            <a:off x="155575" y="4786461"/>
            <a:ext cx="2078953" cy="1591194"/>
          </a:xfrm>
          <a:prstGeom prst="rect">
            <a:avLst/>
          </a:prstGeom>
          <a:noFill/>
          <a:ln>
            <a:noFill/>
          </a:ln>
        </p:spPr>
      </p:pic>
    </p:spTree>
    <p:extLst>
      <p:ext uri="{BB962C8B-B14F-4D97-AF65-F5344CB8AC3E}">
        <p14:creationId xmlns:p14="http://schemas.microsoft.com/office/powerpoint/2010/main" val="293632438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1" accel="80000" fill="hold" grpId="0" nodeType="afterEffect">
                                  <p:stCondLst>
                                    <p:cond delay="0"/>
                                  </p:stCondLst>
                                  <p:iterate type="lt">
                                    <p:tmPct val="10000"/>
                                  </p:iterate>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ppt_x"/>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childTnLst>
                          </p:cTn>
                        </p:par>
                        <p:par>
                          <p:cTn id="13" fill="hold">
                            <p:stCondLst>
                              <p:cond delay="1150"/>
                            </p:stCondLst>
                            <p:childTnLst>
                              <p:par>
                                <p:cTn id="14" presetID="2" presetClass="entr" presetSubtype="2" decel="28000" fill="hold" nodeType="after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additive="base">
                                        <p:cTn id="16" dur="750" fill="hold"/>
                                        <p:tgtEl>
                                          <p:spTgt spid="36"/>
                                        </p:tgtEl>
                                        <p:attrNameLst>
                                          <p:attrName>ppt_x</p:attrName>
                                        </p:attrNameLst>
                                      </p:cBhvr>
                                      <p:tavLst>
                                        <p:tav tm="0">
                                          <p:val>
                                            <p:strVal val="1+#ppt_w/2"/>
                                          </p:val>
                                        </p:tav>
                                        <p:tav tm="100000">
                                          <p:val>
                                            <p:strVal val="#ppt_x"/>
                                          </p:val>
                                        </p:tav>
                                      </p:tavLst>
                                    </p:anim>
                                    <p:anim calcmode="lin" valueType="num">
                                      <p:cBhvr additive="base">
                                        <p:cTn id="17" dur="750" fill="hold"/>
                                        <p:tgtEl>
                                          <p:spTgt spid="36"/>
                                        </p:tgtEl>
                                        <p:attrNameLst>
                                          <p:attrName>ppt_y</p:attrName>
                                        </p:attrNameLst>
                                      </p:cBhvr>
                                      <p:tavLst>
                                        <p:tav tm="0">
                                          <p:val>
                                            <p:strVal val="#ppt_y"/>
                                          </p:val>
                                        </p:tav>
                                        <p:tav tm="100000">
                                          <p:val>
                                            <p:strVal val="#ppt_y"/>
                                          </p:val>
                                        </p:tav>
                                      </p:tavLst>
                                    </p:anim>
                                  </p:childTnLst>
                                </p:cTn>
                              </p:par>
                            </p:childTnLst>
                          </p:cTn>
                        </p:par>
                        <p:par>
                          <p:cTn id="18" fill="hold">
                            <p:stCondLst>
                              <p:cond delay="1900"/>
                            </p:stCondLst>
                            <p:childTnLst>
                              <p:par>
                                <p:cTn id="19" presetID="2" presetClass="entr" presetSubtype="2" accel="80000" fill="hold" grpId="0" nodeType="afterEffect">
                                  <p:stCondLst>
                                    <p:cond delay="0"/>
                                  </p:stCondLst>
                                  <p:iterate type="wd">
                                    <p:tmPct val="10000"/>
                                  </p:iterate>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500" fill="hold"/>
                                        <p:tgtEl>
                                          <p:spTgt spid="31"/>
                                        </p:tgtEl>
                                        <p:attrNameLst>
                                          <p:attrName>ppt_x</p:attrName>
                                        </p:attrNameLst>
                                      </p:cBhvr>
                                      <p:tavLst>
                                        <p:tav tm="0">
                                          <p:val>
                                            <p:strVal val="1+#ppt_w/2"/>
                                          </p:val>
                                        </p:tav>
                                        <p:tav tm="100000">
                                          <p:val>
                                            <p:strVal val="#ppt_x"/>
                                          </p:val>
                                        </p:tav>
                                      </p:tavLst>
                                    </p:anim>
                                    <p:anim calcmode="lin" valueType="num">
                                      <p:cBhvr additive="base">
                                        <p:cTn id="22" dur="500" fill="hold"/>
                                        <p:tgtEl>
                                          <p:spTgt spid="31"/>
                                        </p:tgtEl>
                                        <p:attrNameLst>
                                          <p:attrName>ppt_y</p:attrName>
                                        </p:attrNameLst>
                                      </p:cBhvr>
                                      <p:tavLst>
                                        <p:tav tm="0">
                                          <p:val>
                                            <p:strVal val="#ppt_y"/>
                                          </p:val>
                                        </p:tav>
                                        <p:tav tm="100000">
                                          <p:val>
                                            <p:strVal val="#ppt_y"/>
                                          </p:val>
                                        </p:tav>
                                      </p:tavLst>
                                    </p:anim>
                                  </p:childTnLst>
                                </p:cTn>
                              </p:par>
                            </p:childTnLst>
                          </p:cTn>
                        </p:par>
                        <p:par>
                          <p:cTn id="23" fill="hold">
                            <p:stCondLst>
                              <p:cond delay="3650"/>
                            </p:stCondLst>
                            <p:childTnLst>
                              <p:par>
                                <p:cTn id="24" presetID="2" presetClass="entr" presetSubtype="2" fill="hold" nodeType="afterEffect">
                                  <p:stCondLst>
                                    <p:cond delay="0"/>
                                  </p:stCondLst>
                                  <p:childTnLst>
                                    <p:set>
                                      <p:cBhvr>
                                        <p:cTn id="25" dur="1" fill="hold">
                                          <p:stCondLst>
                                            <p:cond delay="0"/>
                                          </p:stCondLst>
                                        </p:cTn>
                                        <p:tgtEl>
                                          <p:spTgt spid="28"/>
                                        </p:tgtEl>
                                        <p:attrNameLst>
                                          <p:attrName>style.visibility</p:attrName>
                                        </p:attrNameLst>
                                      </p:cBhvr>
                                      <p:to>
                                        <p:strVal val="visible"/>
                                      </p:to>
                                    </p:set>
                                    <p:anim calcmode="lin" valueType="num">
                                      <p:cBhvr additive="base">
                                        <p:cTn id="26" dur="500" fill="hold"/>
                                        <p:tgtEl>
                                          <p:spTgt spid="28"/>
                                        </p:tgtEl>
                                        <p:attrNameLst>
                                          <p:attrName>ppt_x</p:attrName>
                                        </p:attrNameLst>
                                      </p:cBhvr>
                                      <p:tavLst>
                                        <p:tav tm="0">
                                          <p:val>
                                            <p:strVal val="1+#ppt_w/2"/>
                                          </p:val>
                                        </p:tav>
                                        <p:tav tm="100000">
                                          <p:val>
                                            <p:strVal val="#ppt_x"/>
                                          </p:val>
                                        </p:tav>
                                      </p:tavLst>
                                    </p:anim>
                                    <p:anim calcmode="lin" valueType="num">
                                      <p:cBhvr additive="base">
                                        <p:cTn id="27" dur="500" fill="hold"/>
                                        <p:tgtEl>
                                          <p:spTgt spid="28"/>
                                        </p:tgtEl>
                                        <p:attrNameLst>
                                          <p:attrName>ppt_y</p:attrName>
                                        </p:attrNameLst>
                                      </p:cBhvr>
                                      <p:tavLst>
                                        <p:tav tm="0">
                                          <p:val>
                                            <p:strVal val="#ppt_y"/>
                                          </p:val>
                                        </p:tav>
                                        <p:tav tm="100000">
                                          <p:val>
                                            <p:strVal val="#ppt_y"/>
                                          </p:val>
                                        </p:tav>
                                      </p:tavLst>
                                    </p:anim>
                                  </p:childTnLst>
                                </p:cTn>
                              </p:par>
                            </p:childTnLst>
                          </p:cTn>
                        </p:par>
                        <p:par>
                          <p:cTn id="28" fill="hold">
                            <p:stCondLst>
                              <p:cond delay="4150"/>
                            </p:stCondLst>
                            <p:childTnLst>
                              <p:par>
                                <p:cTn id="29" presetID="2" presetClass="entr" presetSubtype="2" accel="80000" fill="hold" grpId="0" nodeType="afterEffect">
                                  <p:stCondLst>
                                    <p:cond delay="0"/>
                                  </p:stCondLst>
                                  <p:iterate type="wd">
                                    <p:tmPct val="10000"/>
                                  </p:iterate>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500" fill="hold"/>
                                        <p:tgtEl>
                                          <p:spTgt spid="33"/>
                                        </p:tgtEl>
                                        <p:attrNameLst>
                                          <p:attrName>ppt_x</p:attrName>
                                        </p:attrNameLst>
                                      </p:cBhvr>
                                      <p:tavLst>
                                        <p:tav tm="0">
                                          <p:val>
                                            <p:strVal val="1+#ppt_w/2"/>
                                          </p:val>
                                        </p:tav>
                                        <p:tav tm="100000">
                                          <p:val>
                                            <p:strVal val="#ppt_x"/>
                                          </p:val>
                                        </p:tav>
                                      </p:tavLst>
                                    </p:anim>
                                    <p:anim calcmode="lin" valueType="num">
                                      <p:cBhvr additive="base">
                                        <p:cTn id="32" dur="500" fill="hold"/>
                                        <p:tgtEl>
                                          <p:spTgt spid="33"/>
                                        </p:tgtEl>
                                        <p:attrNameLst>
                                          <p:attrName>ppt_y</p:attrName>
                                        </p:attrNameLst>
                                      </p:cBhvr>
                                      <p:tavLst>
                                        <p:tav tm="0">
                                          <p:val>
                                            <p:strVal val="#ppt_y"/>
                                          </p:val>
                                        </p:tav>
                                        <p:tav tm="100000">
                                          <p:val>
                                            <p:strVal val="#ppt_y"/>
                                          </p:val>
                                        </p:tav>
                                      </p:tavLst>
                                    </p:anim>
                                  </p:childTnLst>
                                </p:cTn>
                              </p:par>
                            </p:childTnLst>
                          </p:cTn>
                        </p:par>
                        <p:par>
                          <p:cTn id="33" fill="hold">
                            <p:stCondLst>
                              <p:cond delay="4800"/>
                            </p:stCondLst>
                            <p:childTnLst>
                              <p:par>
                                <p:cTn id="34" presetID="2" presetClass="entr" presetSubtype="2" fill="hold" nodeType="after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additive="base">
                                        <p:cTn id="36" dur="500" fill="hold"/>
                                        <p:tgtEl>
                                          <p:spTgt spid="46"/>
                                        </p:tgtEl>
                                        <p:attrNameLst>
                                          <p:attrName>ppt_x</p:attrName>
                                        </p:attrNameLst>
                                      </p:cBhvr>
                                      <p:tavLst>
                                        <p:tav tm="0">
                                          <p:val>
                                            <p:strVal val="1+#ppt_w/2"/>
                                          </p:val>
                                        </p:tav>
                                        <p:tav tm="100000">
                                          <p:val>
                                            <p:strVal val="#ppt_x"/>
                                          </p:val>
                                        </p:tav>
                                      </p:tavLst>
                                    </p:anim>
                                    <p:anim calcmode="lin" valueType="num">
                                      <p:cBhvr additive="base">
                                        <p:cTn id="37" dur="500" fill="hold"/>
                                        <p:tgtEl>
                                          <p:spTgt spid="46"/>
                                        </p:tgtEl>
                                        <p:attrNameLst>
                                          <p:attrName>ppt_y</p:attrName>
                                        </p:attrNameLst>
                                      </p:cBhvr>
                                      <p:tavLst>
                                        <p:tav tm="0">
                                          <p:val>
                                            <p:strVal val="#ppt_y"/>
                                          </p:val>
                                        </p:tav>
                                        <p:tav tm="100000">
                                          <p:val>
                                            <p:strVal val="#ppt_y"/>
                                          </p:val>
                                        </p:tav>
                                      </p:tavLst>
                                    </p:anim>
                                  </p:childTnLst>
                                </p:cTn>
                              </p:par>
                            </p:childTnLst>
                          </p:cTn>
                        </p:par>
                        <p:par>
                          <p:cTn id="38" fill="hold">
                            <p:stCondLst>
                              <p:cond delay="5300"/>
                            </p:stCondLst>
                            <p:childTnLst>
                              <p:par>
                                <p:cTn id="39" presetID="2" presetClass="entr" presetSubtype="2" accel="80000" fill="hold" grpId="0" nodeType="afterEffect">
                                  <p:stCondLst>
                                    <p:cond delay="0"/>
                                  </p:stCondLst>
                                  <p:iterate type="wd">
                                    <p:tmPct val="10000"/>
                                  </p:iterate>
                                  <p:childTnLst>
                                    <p:set>
                                      <p:cBhvr>
                                        <p:cTn id="40" dur="1" fill="hold">
                                          <p:stCondLst>
                                            <p:cond delay="0"/>
                                          </p:stCondLst>
                                        </p:cTn>
                                        <p:tgtEl>
                                          <p:spTgt spid="32"/>
                                        </p:tgtEl>
                                        <p:attrNameLst>
                                          <p:attrName>style.visibility</p:attrName>
                                        </p:attrNameLst>
                                      </p:cBhvr>
                                      <p:to>
                                        <p:strVal val="visible"/>
                                      </p:to>
                                    </p:set>
                                    <p:anim calcmode="lin" valueType="num">
                                      <p:cBhvr additive="base">
                                        <p:cTn id="41" dur="500" fill="hold"/>
                                        <p:tgtEl>
                                          <p:spTgt spid="32"/>
                                        </p:tgtEl>
                                        <p:attrNameLst>
                                          <p:attrName>ppt_x</p:attrName>
                                        </p:attrNameLst>
                                      </p:cBhvr>
                                      <p:tavLst>
                                        <p:tav tm="0">
                                          <p:val>
                                            <p:strVal val="1+#ppt_w/2"/>
                                          </p:val>
                                        </p:tav>
                                        <p:tav tm="100000">
                                          <p:val>
                                            <p:strVal val="#ppt_x"/>
                                          </p:val>
                                        </p:tav>
                                      </p:tavLst>
                                    </p:anim>
                                    <p:anim calcmode="lin" valueType="num">
                                      <p:cBhvr additive="base">
                                        <p:cTn id="42" dur="500" fill="hold"/>
                                        <p:tgtEl>
                                          <p:spTgt spid="32"/>
                                        </p:tgtEl>
                                        <p:attrNameLst>
                                          <p:attrName>ppt_y</p:attrName>
                                        </p:attrNameLst>
                                      </p:cBhvr>
                                      <p:tavLst>
                                        <p:tav tm="0">
                                          <p:val>
                                            <p:strVal val="#ppt_y"/>
                                          </p:val>
                                        </p:tav>
                                        <p:tav tm="100000">
                                          <p:val>
                                            <p:strVal val="#ppt_y"/>
                                          </p:val>
                                        </p:tav>
                                      </p:tavLst>
                                    </p:anim>
                                  </p:childTnLst>
                                </p:cTn>
                              </p:par>
                            </p:childTnLst>
                          </p:cTn>
                        </p:par>
                        <p:par>
                          <p:cTn id="43" fill="hold">
                            <p:stCondLst>
                              <p:cond delay="5950"/>
                            </p:stCondLst>
                            <p:childTnLst>
                              <p:par>
                                <p:cTn id="44" presetID="2" presetClass="entr" presetSubtype="2" fill="hold" nodeType="afterEffect">
                                  <p:stCondLst>
                                    <p:cond delay="0"/>
                                  </p:stCondLst>
                                  <p:childTnLst>
                                    <p:set>
                                      <p:cBhvr>
                                        <p:cTn id="45" dur="1" fill="hold">
                                          <p:stCondLst>
                                            <p:cond delay="0"/>
                                          </p:stCondLst>
                                        </p:cTn>
                                        <p:tgtEl>
                                          <p:spTgt spid="37"/>
                                        </p:tgtEl>
                                        <p:attrNameLst>
                                          <p:attrName>style.visibility</p:attrName>
                                        </p:attrNameLst>
                                      </p:cBhvr>
                                      <p:to>
                                        <p:strVal val="visible"/>
                                      </p:to>
                                    </p:set>
                                    <p:anim calcmode="lin" valueType="num">
                                      <p:cBhvr additive="base">
                                        <p:cTn id="46" dur="500" fill="hold"/>
                                        <p:tgtEl>
                                          <p:spTgt spid="37"/>
                                        </p:tgtEl>
                                        <p:attrNameLst>
                                          <p:attrName>ppt_x</p:attrName>
                                        </p:attrNameLst>
                                      </p:cBhvr>
                                      <p:tavLst>
                                        <p:tav tm="0">
                                          <p:val>
                                            <p:strVal val="1+#ppt_w/2"/>
                                          </p:val>
                                        </p:tav>
                                        <p:tav tm="100000">
                                          <p:val>
                                            <p:strVal val="#ppt_x"/>
                                          </p:val>
                                        </p:tav>
                                      </p:tavLst>
                                    </p:anim>
                                    <p:anim calcmode="lin" valueType="num">
                                      <p:cBhvr additive="base">
                                        <p:cTn id="47" dur="500" fill="hold"/>
                                        <p:tgtEl>
                                          <p:spTgt spid="37"/>
                                        </p:tgtEl>
                                        <p:attrNameLst>
                                          <p:attrName>ppt_y</p:attrName>
                                        </p:attrNameLst>
                                      </p:cBhvr>
                                      <p:tavLst>
                                        <p:tav tm="0">
                                          <p:val>
                                            <p:strVal val="#ppt_y"/>
                                          </p:val>
                                        </p:tav>
                                        <p:tav tm="100000">
                                          <p:val>
                                            <p:strVal val="#ppt_y"/>
                                          </p:val>
                                        </p:tav>
                                      </p:tavLst>
                                    </p:anim>
                                  </p:childTnLst>
                                </p:cTn>
                              </p:par>
                            </p:childTnLst>
                          </p:cTn>
                        </p:par>
                        <p:par>
                          <p:cTn id="48" fill="hold">
                            <p:stCondLst>
                              <p:cond delay="6450"/>
                            </p:stCondLst>
                            <p:childTnLst>
                              <p:par>
                                <p:cTn id="49" presetID="2" presetClass="entr" presetSubtype="2" accel="80000" fill="hold" grpId="0" nodeType="afterEffect">
                                  <p:stCondLst>
                                    <p:cond delay="0"/>
                                  </p:stCondLst>
                                  <p:iterate type="wd">
                                    <p:tmPct val="10000"/>
                                  </p:iterate>
                                  <p:childTnLst>
                                    <p:set>
                                      <p:cBhvr>
                                        <p:cTn id="50" dur="1" fill="hold">
                                          <p:stCondLst>
                                            <p:cond delay="0"/>
                                          </p:stCondLst>
                                        </p:cTn>
                                        <p:tgtEl>
                                          <p:spTgt spid="34"/>
                                        </p:tgtEl>
                                        <p:attrNameLst>
                                          <p:attrName>style.visibility</p:attrName>
                                        </p:attrNameLst>
                                      </p:cBhvr>
                                      <p:to>
                                        <p:strVal val="visible"/>
                                      </p:to>
                                    </p:set>
                                    <p:anim calcmode="lin" valueType="num">
                                      <p:cBhvr additive="base">
                                        <p:cTn id="51" dur="500" fill="hold"/>
                                        <p:tgtEl>
                                          <p:spTgt spid="34"/>
                                        </p:tgtEl>
                                        <p:attrNameLst>
                                          <p:attrName>ppt_x</p:attrName>
                                        </p:attrNameLst>
                                      </p:cBhvr>
                                      <p:tavLst>
                                        <p:tav tm="0">
                                          <p:val>
                                            <p:strVal val="1+#ppt_w/2"/>
                                          </p:val>
                                        </p:tav>
                                        <p:tav tm="100000">
                                          <p:val>
                                            <p:strVal val="#ppt_x"/>
                                          </p:val>
                                        </p:tav>
                                      </p:tavLst>
                                    </p:anim>
                                    <p:anim calcmode="lin" valueType="num">
                                      <p:cBhvr additive="base">
                                        <p:cTn id="52" dur="5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33" grpId="0"/>
      <p:bldP spid="3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121;p3"/>
          <p:cNvPicPr preferRelativeResize="0"/>
          <p:nvPr/>
        </p:nvPicPr>
        <p:blipFill rotWithShape="1">
          <a:blip r:embed="rId2">
            <a:alphaModFix/>
          </a:blip>
          <a:srcRect/>
          <a:stretch/>
        </p:blipFill>
        <p:spPr>
          <a:xfrm>
            <a:off x="7827131" y="2744652"/>
            <a:ext cx="4257675" cy="3886200"/>
          </a:xfrm>
          <a:prstGeom prst="rect">
            <a:avLst/>
          </a:prstGeom>
          <a:noFill/>
          <a:ln>
            <a:noFill/>
          </a:ln>
        </p:spPr>
      </p:pic>
      <p:sp>
        <p:nvSpPr>
          <p:cNvPr id="5" name="Google Shape;124;p3" descr="Rèn tư thế ngồi học đúng cách cho con khi học online tại nhà | Tin tức mới  nhất 24h - Đọc Báo Lao Động online - Laodong.vn"/>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8" name="组合 51">
            <a:extLst>
              <a:ext uri="{FF2B5EF4-FFF2-40B4-BE49-F238E27FC236}">
                <a16:creationId xmlns:a16="http://schemas.microsoft.com/office/drawing/2014/main" id="{BE87C237-D844-4B79-AA1C-D0B1AC5F0935}"/>
              </a:ext>
            </a:extLst>
          </p:cNvPr>
          <p:cNvGrpSpPr/>
          <p:nvPr/>
        </p:nvGrpSpPr>
        <p:grpSpPr>
          <a:xfrm>
            <a:off x="-1045117" y="-1672144"/>
            <a:ext cx="14197880" cy="5802020"/>
            <a:chOff x="-1281005" y="-2959342"/>
            <a:chExt cx="14197880" cy="5802020"/>
          </a:xfrm>
        </p:grpSpPr>
        <p:grpSp>
          <p:nvGrpSpPr>
            <p:cNvPr id="9" name="组合 21">
              <a:extLst>
                <a:ext uri="{FF2B5EF4-FFF2-40B4-BE49-F238E27FC236}">
                  <a16:creationId xmlns:a16="http://schemas.microsoft.com/office/drawing/2014/main" id="{27CDA480-FA43-4116-AC18-15C6B00831A6}"/>
                </a:ext>
              </a:extLst>
            </p:cNvPr>
            <p:cNvGrpSpPr/>
            <p:nvPr/>
          </p:nvGrpSpPr>
          <p:grpSpPr>
            <a:xfrm>
              <a:off x="439213" y="-2959342"/>
              <a:ext cx="5376255" cy="5802020"/>
              <a:chOff x="8777255" y="-1107494"/>
              <a:chExt cx="4165673" cy="4495567"/>
            </a:xfrm>
          </p:grpSpPr>
          <p:pic>
            <p:nvPicPr>
              <p:cNvPr id="17" name="图片 29">
                <a:extLst>
                  <a:ext uri="{FF2B5EF4-FFF2-40B4-BE49-F238E27FC236}">
                    <a16:creationId xmlns:a16="http://schemas.microsoft.com/office/drawing/2014/main" id="{F34B9F55-DC9B-4B5C-B71B-DDC2B41EA4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96622" y="-1107494"/>
                <a:ext cx="3746306" cy="4495567"/>
              </a:xfrm>
              <a:prstGeom prst="rect">
                <a:avLst/>
              </a:prstGeom>
            </p:spPr>
          </p:pic>
          <p:pic>
            <p:nvPicPr>
              <p:cNvPr id="18" name="图片 32">
                <a:extLst>
                  <a:ext uri="{FF2B5EF4-FFF2-40B4-BE49-F238E27FC236}">
                    <a16:creationId xmlns:a16="http://schemas.microsoft.com/office/drawing/2014/main" id="{ED99B4BF-219C-4138-9C8D-FF1E9B1341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8777255" y="-579428"/>
                <a:ext cx="2336325" cy="2803590"/>
              </a:xfrm>
              <a:prstGeom prst="rect">
                <a:avLst/>
              </a:prstGeom>
            </p:spPr>
          </p:pic>
        </p:grpSp>
        <p:pic>
          <p:nvPicPr>
            <p:cNvPr id="10" name="图片 37">
              <a:extLst>
                <a:ext uri="{FF2B5EF4-FFF2-40B4-BE49-F238E27FC236}">
                  <a16:creationId xmlns:a16="http://schemas.microsoft.com/office/drawing/2014/main" id="{0F64DD0F-42CD-4108-A88F-2E741EBE60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1005" y="-2132597"/>
              <a:ext cx="3331668" cy="3998002"/>
            </a:xfrm>
            <a:prstGeom prst="rect">
              <a:avLst/>
            </a:prstGeom>
          </p:spPr>
        </p:pic>
        <p:pic>
          <p:nvPicPr>
            <p:cNvPr id="11" name="图片 45">
              <a:extLst>
                <a:ext uri="{FF2B5EF4-FFF2-40B4-BE49-F238E27FC236}">
                  <a16:creationId xmlns:a16="http://schemas.microsoft.com/office/drawing/2014/main" id="{6CF81F53-90AE-4E1D-9575-552117D779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5207" y="-1878151"/>
              <a:ext cx="3331668" cy="3998002"/>
            </a:xfrm>
            <a:prstGeom prst="rect">
              <a:avLst/>
            </a:prstGeom>
          </p:spPr>
        </p:pic>
        <p:pic>
          <p:nvPicPr>
            <p:cNvPr id="12" name="图片 46">
              <a:extLst>
                <a:ext uri="{FF2B5EF4-FFF2-40B4-BE49-F238E27FC236}">
                  <a16:creationId xmlns:a16="http://schemas.microsoft.com/office/drawing/2014/main" id="{FC7037A4-6CE8-489A-BC2A-C44A2CBDF5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78613" y="-1528521"/>
              <a:ext cx="2372429" cy="2846915"/>
            </a:xfrm>
            <a:prstGeom prst="rect">
              <a:avLst/>
            </a:prstGeom>
          </p:spPr>
        </p:pic>
        <p:grpSp>
          <p:nvGrpSpPr>
            <p:cNvPr id="13" name="组合 47">
              <a:extLst>
                <a:ext uri="{FF2B5EF4-FFF2-40B4-BE49-F238E27FC236}">
                  <a16:creationId xmlns:a16="http://schemas.microsoft.com/office/drawing/2014/main" id="{7FAE31A0-348A-4D81-8F8E-ACA0D2BD5F95}"/>
                </a:ext>
              </a:extLst>
            </p:cNvPr>
            <p:cNvGrpSpPr/>
            <p:nvPr/>
          </p:nvGrpSpPr>
          <p:grpSpPr>
            <a:xfrm>
              <a:off x="4837446" y="-1914234"/>
              <a:ext cx="3352818" cy="3618339"/>
              <a:chOff x="8777255" y="-1107494"/>
              <a:chExt cx="4165673" cy="4495567"/>
            </a:xfrm>
          </p:grpSpPr>
          <p:pic>
            <p:nvPicPr>
              <p:cNvPr id="15" name="图片 48">
                <a:extLst>
                  <a:ext uri="{FF2B5EF4-FFF2-40B4-BE49-F238E27FC236}">
                    <a16:creationId xmlns:a16="http://schemas.microsoft.com/office/drawing/2014/main" id="{8907AE1F-8641-48A4-908C-D056D39509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96622" y="-1107494"/>
                <a:ext cx="3746306" cy="4495567"/>
              </a:xfrm>
              <a:prstGeom prst="rect">
                <a:avLst/>
              </a:prstGeom>
            </p:spPr>
          </p:pic>
          <p:pic>
            <p:nvPicPr>
              <p:cNvPr id="16" name="图片 49">
                <a:extLst>
                  <a:ext uri="{FF2B5EF4-FFF2-40B4-BE49-F238E27FC236}">
                    <a16:creationId xmlns:a16="http://schemas.microsoft.com/office/drawing/2014/main" id="{A68D9E08-B0BD-4D2F-A4C4-9D47B242C33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8777255" y="-579428"/>
                <a:ext cx="2336325" cy="2803590"/>
              </a:xfrm>
              <a:prstGeom prst="rect">
                <a:avLst/>
              </a:prstGeom>
            </p:spPr>
          </p:pic>
        </p:grpSp>
        <p:pic>
          <p:nvPicPr>
            <p:cNvPr id="14" name="图片 50">
              <a:extLst>
                <a:ext uri="{FF2B5EF4-FFF2-40B4-BE49-F238E27FC236}">
                  <a16:creationId xmlns:a16="http://schemas.microsoft.com/office/drawing/2014/main" id="{6DF64FDB-9191-498B-86F6-91603D3681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8582195" y="-1518382"/>
              <a:ext cx="3422671" cy="4107206"/>
            </a:xfrm>
            <a:prstGeom prst="rect">
              <a:avLst/>
            </a:prstGeom>
          </p:spPr>
        </p:pic>
      </p:grpSp>
      <p:grpSp>
        <p:nvGrpSpPr>
          <p:cNvPr id="20" name="组合 44">
            <a:extLst>
              <a:ext uri="{FF2B5EF4-FFF2-40B4-BE49-F238E27FC236}">
                <a16:creationId xmlns:a16="http://schemas.microsoft.com/office/drawing/2014/main" id="{79148CEA-7B77-46A8-827E-9631D2B8BFB9}"/>
              </a:ext>
            </a:extLst>
          </p:cNvPr>
          <p:cNvGrpSpPr/>
          <p:nvPr/>
        </p:nvGrpSpPr>
        <p:grpSpPr>
          <a:xfrm>
            <a:off x="3289563" y="1182133"/>
            <a:ext cx="5557907" cy="4521363"/>
            <a:chOff x="4442422" y="1269794"/>
            <a:chExt cx="5797084" cy="4715934"/>
          </a:xfrm>
        </p:grpSpPr>
        <p:grpSp>
          <p:nvGrpSpPr>
            <p:cNvPr id="21" name="组合 43">
              <a:extLst>
                <a:ext uri="{FF2B5EF4-FFF2-40B4-BE49-F238E27FC236}">
                  <a16:creationId xmlns:a16="http://schemas.microsoft.com/office/drawing/2014/main" id="{22837A9C-9398-44B7-B966-2E1849C5391F}"/>
                </a:ext>
              </a:extLst>
            </p:cNvPr>
            <p:cNvGrpSpPr/>
            <p:nvPr/>
          </p:nvGrpSpPr>
          <p:grpSpPr>
            <a:xfrm>
              <a:off x="4442422" y="1269794"/>
              <a:ext cx="5797084" cy="4715934"/>
              <a:chOff x="3727084" y="1404845"/>
              <a:chExt cx="6201009" cy="5044527"/>
            </a:xfrm>
          </p:grpSpPr>
          <p:sp>
            <p:nvSpPr>
              <p:cNvPr id="23" name="思想气泡: 云 23">
                <a:extLst>
                  <a:ext uri="{FF2B5EF4-FFF2-40B4-BE49-F238E27FC236}">
                    <a16:creationId xmlns:a16="http://schemas.microsoft.com/office/drawing/2014/main" id="{B2E7D29D-2D15-48E0-BAC7-03DE73D89F82}"/>
                  </a:ext>
                </a:extLst>
              </p:cNvPr>
              <p:cNvSpPr/>
              <p:nvPr/>
            </p:nvSpPr>
            <p:spPr>
              <a:xfrm rot="788974">
                <a:off x="4025057" y="1525950"/>
                <a:ext cx="5564101" cy="4526402"/>
              </a:xfrm>
              <a:prstGeom prst="cloudCallout">
                <a:avLst>
                  <a:gd name="adj1" fmla="val -12729"/>
                  <a:gd name="adj2" fmla="val 29461"/>
                </a:avLst>
              </a:prstGeom>
              <a:solidFill>
                <a:srgbClr val="F58791"/>
              </a:solidFill>
              <a:ln>
                <a:solidFill>
                  <a:srgbClr val="F587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思想气泡: 云 41">
                <a:extLst>
                  <a:ext uri="{FF2B5EF4-FFF2-40B4-BE49-F238E27FC236}">
                    <a16:creationId xmlns:a16="http://schemas.microsoft.com/office/drawing/2014/main" id="{D08C6A42-172D-40B6-ACF7-E6A98F05D634}"/>
                  </a:ext>
                </a:extLst>
              </p:cNvPr>
              <p:cNvSpPr/>
              <p:nvPr/>
            </p:nvSpPr>
            <p:spPr>
              <a:xfrm rot="788974">
                <a:off x="3727084" y="1404845"/>
                <a:ext cx="6201009" cy="5044527"/>
              </a:xfrm>
              <a:prstGeom prst="cloudCallout">
                <a:avLst>
                  <a:gd name="adj1" fmla="val -43071"/>
                  <a:gd name="adj2" fmla="val 29167"/>
                </a:avLst>
              </a:prstGeom>
              <a:noFill/>
              <a:ln w="79375">
                <a:solidFill>
                  <a:srgbClr val="FBFF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2" name="文本框 26">
              <a:extLst>
                <a:ext uri="{FF2B5EF4-FFF2-40B4-BE49-F238E27FC236}">
                  <a16:creationId xmlns:a16="http://schemas.microsoft.com/office/drawing/2014/main" id="{556E1A16-E1AE-45EB-BF2C-64FAA787F4F2}"/>
                </a:ext>
              </a:extLst>
            </p:cNvPr>
            <p:cNvSpPr txBox="1"/>
            <p:nvPr/>
          </p:nvSpPr>
          <p:spPr>
            <a:xfrm>
              <a:off x="5031615" y="2604785"/>
              <a:ext cx="4580403" cy="1573004"/>
            </a:xfrm>
            <a:prstGeom prst="rect">
              <a:avLst/>
            </a:prstGeom>
            <a:noFill/>
          </p:spPr>
          <p:txBody>
            <a:bodyPr wrap="square" rtlCol="0">
              <a:spAutoFit/>
            </a:bodyPr>
            <a:lstStyle/>
            <a:p>
              <a:pPr algn="ctr"/>
              <a:r>
                <a:rPr lang="vi-VN" altLang="zh-CN" sz="9200" dirty="0">
                  <a:solidFill>
                    <a:srgbClr val="002060"/>
                  </a:solidFill>
                  <a:effectLst>
                    <a:glow rad="101600">
                      <a:srgbClr val="957DEF">
                        <a:alpha val="60000"/>
                      </a:srgbClr>
                    </a:glow>
                  </a:effectLst>
                  <a:latin typeface="UVN Banh Mi" pitchFamily="2" charset="0"/>
                  <a:ea typeface="字魂7号-温暖童稚体" panose="00000500000000000000" pitchFamily="2" charset="-122"/>
                  <a:cs typeface="Times New Roman" panose="02020603050405020304" pitchFamily="18" charset="0"/>
                </a:rPr>
                <a:t>Nhớ viết</a:t>
              </a:r>
              <a:endParaRPr lang="zh-CN" altLang="en-US" sz="9200" dirty="0">
                <a:solidFill>
                  <a:srgbClr val="002060"/>
                </a:solidFill>
                <a:effectLst>
                  <a:glow rad="101600">
                    <a:srgbClr val="957DEF">
                      <a:alpha val="60000"/>
                    </a:srgbClr>
                  </a:glow>
                </a:effectLst>
                <a:latin typeface="UVN Banh Mi" pitchFamily="2" charset="0"/>
                <a:ea typeface="字魂7号-温暖童稚体" panose="00000500000000000000" pitchFamily="2" charset="-122"/>
                <a:cs typeface="Times New Roman" panose="02020603050405020304" pitchFamily="18" charset="0"/>
              </a:endParaRPr>
            </a:p>
          </p:txBody>
        </p:sp>
      </p:grpSp>
    </p:spTree>
    <p:extLst>
      <p:ext uri="{BB962C8B-B14F-4D97-AF65-F5344CB8AC3E}">
        <p14:creationId xmlns:p14="http://schemas.microsoft.com/office/powerpoint/2010/main" val="421543532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 presetClass="entr" presetSubtype="4"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 calcmode="lin" valueType="num">
                                      <p:cBhvr additive="base">
                                        <p:cTn id="10" dur="500" fill="hold"/>
                                        <p:tgtEl>
                                          <p:spTgt spid="20"/>
                                        </p:tgtEl>
                                        <p:attrNameLst>
                                          <p:attrName>ppt_x</p:attrName>
                                        </p:attrNameLst>
                                      </p:cBhvr>
                                      <p:tavLst>
                                        <p:tav tm="0">
                                          <p:val>
                                            <p:strVal val="#ppt_x"/>
                                          </p:val>
                                        </p:tav>
                                        <p:tav tm="100000">
                                          <p:val>
                                            <p:strVal val="#ppt_x"/>
                                          </p:val>
                                        </p:tav>
                                      </p:tavLst>
                                    </p:anim>
                                    <p:anim calcmode="lin" valueType="num">
                                      <p:cBhvr additive="base">
                                        <p:cTn id="11"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oogle Shape;388;p16"/>
          <p:cNvPicPr preferRelativeResize="0"/>
          <p:nvPr/>
        </p:nvPicPr>
        <p:blipFill rotWithShape="1">
          <a:blip r:embed="rId2">
            <a:alphaModFix/>
          </a:blip>
          <a:srcRect/>
          <a:stretch/>
        </p:blipFill>
        <p:spPr>
          <a:xfrm>
            <a:off x="431738" y="-253342"/>
            <a:ext cx="11153044" cy="3658501"/>
          </a:xfrm>
          <a:prstGeom prst="rect">
            <a:avLst/>
          </a:prstGeom>
          <a:noFill/>
          <a:ln>
            <a:noFill/>
          </a:ln>
        </p:spPr>
      </p:pic>
      <p:sp>
        <p:nvSpPr>
          <p:cNvPr id="4" name="Google Shape;389;p16"/>
          <p:cNvSpPr/>
          <p:nvPr/>
        </p:nvSpPr>
        <p:spPr>
          <a:xfrm>
            <a:off x="431738" y="62961"/>
            <a:ext cx="11039398" cy="6816980"/>
          </a:xfrm>
          <a:custGeom>
            <a:avLst/>
            <a:gdLst/>
            <a:ahLst/>
            <a:cxnLst/>
            <a:rect l="l" t="t" r="r" b="b"/>
            <a:pathLst>
              <a:path w="6021" h="4063" extrusionOk="0">
                <a:moveTo>
                  <a:pt x="6021" y="3021"/>
                </a:moveTo>
                <a:cubicBezTo>
                  <a:pt x="6021" y="3016"/>
                  <a:pt x="6020" y="3011"/>
                  <a:pt x="6019" y="3007"/>
                </a:cubicBezTo>
                <a:cubicBezTo>
                  <a:pt x="6019" y="3003"/>
                  <a:pt x="6018" y="2999"/>
                  <a:pt x="6017" y="2994"/>
                </a:cubicBezTo>
                <a:cubicBezTo>
                  <a:pt x="6016" y="2987"/>
                  <a:pt x="6015" y="2980"/>
                  <a:pt x="6013" y="2973"/>
                </a:cubicBezTo>
                <a:cubicBezTo>
                  <a:pt x="6011" y="2967"/>
                  <a:pt x="6011" y="2967"/>
                  <a:pt x="6011" y="2967"/>
                </a:cubicBezTo>
                <a:cubicBezTo>
                  <a:pt x="6010" y="2965"/>
                  <a:pt x="6010" y="2965"/>
                  <a:pt x="6010" y="2965"/>
                </a:cubicBezTo>
                <a:cubicBezTo>
                  <a:pt x="6009" y="2963"/>
                  <a:pt x="6009" y="2963"/>
                  <a:pt x="6009" y="2963"/>
                </a:cubicBezTo>
                <a:cubicBezTo>
                  <a:pt x="6009" y="2960"/>
                  <a:pt x="6008" y="2957"/>
                  <a:pt x="6007" y="2955"/>
                </a:cubicBezTo>
                <a:cubicBezTo>
                  <a:pt x="6005" y="2949"/>
                  <a:pt x="6003" y="2943"/>
                  <a:pt x="6001" y="2938"/>
                </a:cubicBezTo>
                <a:cubicBezTo>
                  <a:pt x="6000" y="2936"/>
                  <a:pt x="6000" y="2935"/>
                  <a:pt x="5999" y="2934"/>
                </a:cubicBezTo>
                <a:cubicBezTo>
                  <a:pt x="5998" y="2931"/>
                  <a:pt x="5998" y="2931"/>
                  <a:pt x="5998" y="2931"/>
                </a:cubicBezTo>
                <a:cubicBezTo>
                  <a:pt x="5995" y="2925"/>
                  <a:pt x="5995" y="2925"/>
                  <a:pt x="5995" y="2925"/>
                </a:cubicBezTo>
                <a:cubicBezTo>
                  <a:pt x="5994" y="2920"/>
                  <a:pt x="5991" y="2916"/>
                  <a:pt x="5990" y="2912"/>
                </a:cubicBezTo>
                <a:cubicBezTo>
                  <a:pt x="5988" y="2908"/>
                  <a:pt x="5986" y="2905"/>
                  <a:pt x="5985" y="2901"/>
                </a:cubicBezTo>
                <a:cubicBezTo>
                  <a:pt x="5982" y="2896"/>
                  <a:pt x="5982" y="2896"/>
                  <a:pt x="5982" y="2896"/>
                </a:cubicBezTo>
                <a:cubicBezTo>
                  <a:pt x="5980" y="2893"/>
                  <a:pt x="5980" y="2893"/>
                  <a:pt x="5980" y="2893"/>
                </a:cubicBezTo>
                <a:cubicBezTo>
                  <a:pt x="5979" y="2891"/>
                  <a:pt x="5979" y="2891"/>
                  <a:pt x="5979" y="2891"/>
                </a:cubicBezTo>
                <a:cubicBezTo>
                  <a:pt x="5978" y="2888"/>
                  <a:pt x="5976" y="2885"/>
                  <a:pt x="5974" y="2882"/>
                </a:cubicBezTo>
                <a:cubicBezTo>
                  <a:pt x="5971" y="2875"/>
                  <a:pt x="5968" y="2870"/>
                  <a:pt x="5965" y="2864"/>
                </a:cubicBezTo>
                <a:cubicBezTo>
                  <a:pt x="5952" y="2842"/>
                  <a:pt x="5940" y="2824"/>
                  <a:pt x="5922" y="2804"/>
                </a:cubicBezTo>
                <a:cubicBezTo>
                  <a:pt x="5901" y="2795"/>
                  <a:pt x="5901" y="2795"/>
                  <a:pt x="5901" y="2795"/>
                </a:cubicBezTo>
                <a:cubicBezTo>
                  <a:pt x="5898" y="2728"/>
                  <a:pt x="5886" y="2661"/>
                  <a:pt x="5872" y="2634"/>
                </a:cubicBezTo>
                <a:cubicBezTo>
                  <a:pt x="5859" y="2596"/>
                  <a:pt x="5901" y="2562"/>
                  <a:pt x="5919" y="2519"/>
                </a:cubicBezTo>
                <a:cubicBezTo>
                  <a:pt x="5888" y="2524"/>
                  <a:pt x="5893" y="2477"/>
                  <a:pt x="5862" y="2482"/>
                </a:cubicBezTo>
                <a:cubicBezTo>
                  <a:pt x="5865" y="2475"/>
                  <a:pt x="5849" y="2461"/>
                  <a:pt x="5828" y="2447"/>
                </a:cubicBezTo>
                <a:cubicBezTo>
                  <a:pt x="5825" y="2445"/>
                  <a:pt x="5822" y="2443"/>
                  <a:pt x="5819" y="2441"/>
                </a:cubicBezTo>
                <a:cubicBezTo>
                  <a:pt x="5817" y="2440"/>
                  <a:pt x="5819" y="2440"/>
                  <a:pt x="5819" y="2440"/>
                </a:cubicBezTo>
                <a:cubicBezTo>
                  <a:pt x="5820" y="2440"/>
                  <a:pt x="5820" y="2440"/>
                  <a:pt x="5820" y="2440"/>
                </a:cubicBezTo>
                <a:cubicBezTo>
                  <a:pt x="5822" y="2439"/>
                  <a:pt x="5823" y="2438"/>
                  <a:pt x="5825" y="2438"/>
                </a:cubicBezTo>
                <a:cubicBezTo>
                  <a:pt x="5825" y="2437"/>
                  <a:pt x="5824" y="2436"/>
                  <a:pt x="5824" y="2435"/>
                </a:cubicBezTo>
                <a:cubicBezTo>
                  <a:pt x="5824" y="2435"/>
                  <a:pt x="5823" y="2435"/>
                  <a:pt x="5823" y="2435"/>
                </a:cubicBezTo>
                <a:cubicBezTo>
                  <a:pt x="5823" y="2434"/>
                  <a:pt x="5823" y="2434"/>
                  <a:pt x="5823" y="2434"/>
                </a:cubicBezTo>
                <a:cubicBezTo>
                  <a:pt x="5822" y="2434"/>
                  <a:pt x="5822" y="2434"/>
                  <a:pt x="5822" y="2434"/>
                </a:cubicBezTo>
                <a:cubicBezTo>
                  <a:pt x="5822" y="2434"/>
                  <a:pt x="5819" y="2437"/>
                  <a:pt x="5814" y="2439"/>
                </a:cubicBezTo>
                <a:cubicBezTo>
                  <a:pt x="5813" y="2440"/>
                  <a:pt x="5812" y="2440"/>
                  <a:pt x="5811" y="2440"/>
                </a:cubicBezTo>
                <a:cubicBezTo>
                  <a:pt x="5808" y="2440"/>
                  <a:pt x="5806" y="2440"/>
                  <a:pt x="5803" y="2440"/>
                </a:cubicBezTo>
                <a:cubicBezTo>
                  <a:pt x="5798" y="2439"/>
                  <a:pt x="5792" y="2437"/>
                  <a:pt x="5786" y="2434"/>
                </a:cubicBezTo>
                <a:cubicBezTo>
                  <a:pt x="5777" y="2429"/>
                  <a:pt x="5769" y="2443"/>
                  <a:pt x="5762" y="2457"/>
                </a:cubicBezTo>
                <a:cubicBezTo>
                  <a:pt x="5769" y="2443"/>
                  <a:pt x="5769" y="2443"/>
                  <a:pt x="5777" y="2429"/>
                </a:cubicBezTo>
                <a:cubicBezTo>
                  <a:pt x="5774" y="2432"/>
                  <a:pt x="5772" y="2434"/>
                  <a:pt x="5769" y="2435"/>
                </a:cubicBezTo>
                <a:cubicBezTo>
                  <a:pt x="5766" y="2436"/>
                  <a:pt x="5763" y="2436"/>
                  <a:pt x="5760" y="2436"/>
                </a:cubicBezTo>
                <a:cubicBezTo>
                  <a:pt x="5755" y="2435"/>
                  <a:pt x="5750" y="2432"/>
                  <a:pt x="5746" y="2429"/>
                </a:cubicBezTo>
                <a:cubicBezTo>
                  <a:pt x="5736" y="2423"/>
                  <a:pt x="5728" y="2414"/>
                  <a:pt x="5718" y="2418"/>
                </a:cubicBezTo>
                <a:cubicBezTo>
                  <a:pt x="5725" y="2404"/>
                  <a:pt x="5725" y="2404"/>
                  <a:pt x="5733" y="2390"/>
                </a:cubicBezTo>
                <a:cubicBezTo>
                  <a:pt x="5730" y="2391"/>
                  <a:pt x="5728" y="2392"/>
                  <a:pt x="5725" y="2392"/>
                </a:cubicBezTo>
                <a:cubicBezTo>
                  <a:pt x="5722" y="2393"/>
                  <a:pt x="5719" y="2393"/>
                  <a:pt x="5717" y="2393"/>
                </a:cubicBezTo>
                <a:cubicBezTo>
                  <a:pt x="5711" y="2393"/>
                  <a:pt x="5706" y="2392"/>
                  <a:pt x="5701" y="2390"/>
                </a:cubicBezTo>
                <a:cubicBezTo>
                  <a:pt x="5699" y="2390"/>
                  <a:pt x="5696" y="2389"/>
                  <a:pt x="5694" y="2388"/>
                </a:cubicBezTo>
                <a:cubicBezTo>
                  <a:pt x="5692" y="2387"/>
                  <a:pt x="5689" y="2386"/>
                  <a:pt x="5687" y="2385"/>
                </a:cubicBezTo>
                <a:cubicBezTo>
                  <a:pt x="5682" y="2383"/>
                  <a:pt x="5677" y="2380"/>
                  <a:pt x="5672" y="2377"/>
                </a:cubicBezTo>
                <a:cubicBezTo>
                  <a:pt x="5662" y="2372"/>
                  <a:pt x="5652" y="2366"/>
                  <a:pt x="5642" y="2362"/>
                </a:cubicBezTo>
                <a:cubicBezTo>
                  <a:pt x="5633" y="2358"/>
                  <a:pt x="5623" y="2355"/>
                  <a:pt x="5612" y="2355"/>
                </a:cubicBezTo>
                <a:cubicBezTo>
                  <a:pt x="5619" y="2341"/>
                  <a:pt x="5619" y="2341"/>
                  <a:pt x="5625" y="2327"/>
                </a:cubicBezTo>
                <a:cubicBezTo>
                  <a:pt x="5622" y="2326"/>
                  <a:pt x="5620" y="2325"/>
                  <a:pt x="5618" y="2324"/>
                </a:cubicBezTo>
                <a:cubicBezTo>
                  <a:pt x="5616" y="2324"/>
                  <a:pt x="5615" y="2323"/>
                  <a:pt x="5613" y="2322"/>
                </a:cubicBezTo>
                <a:cubicBezTo>
                  <a:pt x="5610" y="2321"/>
                  <a:pt x="5607" y="2319"/>
                  <a:pt x="5605" y="2317"/>
                </a:cubicBezTo>
                <a:cubicBezTo>
                  <a:pt x="5604" y="2317"/>
                  <a:pt x="5604" y="2317"/>
                  <a:pt x="5604" y="2317"/>
                </a:cubicBezTo>
                <a:cubicBezTo>
                  <a:pt x="5628" y="2315"/>
                  <a:pt x="5648" y="2308"/>
                  <a:pt x="5664" y="2299"/>
                </a:cubicBezTo>
                <a:cubicBezTo>
                  <a:pt x="5673" y="2294"/>
                  <a:pt x="5681" y="2288"/>
                  <a:pt x="5687" y="2281"/>
                </a:cubicBezTo>
                <a:cubicBezTo>
                  <a:pt x="5691" y="2277"/>
                  <a:pt x="5694" y="2274"/>
                  <a:pt x="5697" y="2270"/>
                </a:cubicBezTo>
                <a:cubicBezTo>
                  <a:pt x="5698" y="2268"/>
                  <a:pt x="5698" y="2268"/>
                  <a:pt x="5698" y="2268"/>
                </a:cubicBezTo>
                <a:cubicBezTo>
                  <a:pt x="5703" y="2265"/>
                  <a:pt x="5703" y="2265"/>
                  <a:pt x="5703" y="2265"/>
                </a:cubicBezTo>
                <a:cubicBezTo>
                  <a:pt x="5713" y="2257"/>
                  <a:pt x="5713" y="2257"/>
                  <a:pt x="5713" y="2257"/>
                </a:cubicBezTo>
                <a:cubicBezTo>
                  <a:pt x="5721" y="2251"/>
                  <a:pt x="5728" y="2246"/>
                  <a:pt x="5736" y="2240"/>
                </a:cubicBezTo>
                <a:cubicBezTo>
                  <a:pt x="5743" y="2233"/>
                  <a:pt x="5750" y="2227"/>
                  <a:pt x="5758" y="2220"/>
                </a:cubicBezTo>
                <a:cubicBezTo>
                  <a:pt x="5761" y="2217"/>
                  <a:pt x="5765" y="2213"/>
                  <a:pt x="5768" y="2210"/>
                </a:cubicBezTo>
                <a:cubicBezTo>
                  <a:pt x="5773" y="2205"/>
                  <a:pt x="5773" y="2205"/>
                  <a:pt x="5773" y="2205"/>
                </a:cubicBezTo>
                <a:cubicBezTo>
                  <a:pt x="5776" y="2203"/>
                  <a:pt x="5776" y="2203"/>
                  <a:pt x="5776" y="2203"/>
                </a:cubicBezTo>
                <a:cubicBezTo>
                  <a:pt x="5777" y="2201"/>
                  <a:pt x="5777" y="2201"/>
                  <a:pt x="5777" y="2201"/>
                </a:cubicBezTo>
                <a:cubicBezTo>
                  <a:pt x="5778" y="2201"/>
                  <a:pt x="5778" y="2201"/>
                  <a:pt x="5778" y="2201"/>
                </a:cubicBezTo>
                <a:cubicBezTo>
                  <a:pt x="5782" y="2194"/>
                  <a:pt x="5784" y="2189"/>
                  <a:pt x="5786" y="2184"/>
                </a:cubicBezTo>
                <a:cubicBezTo>
                  <a:pt x="5789" y="2173"/>
                  <a:pt x="5761" y="2135"/>
                  <a:pt x="5739" y="2096"/>
                </a:cubicBezTo>
                <a:cubicBezTo>
                  <a:pt x="5716" y="2057"/>
                  <a:pt x="5697" y="2019"/>
                  <a:pt x="5697" y="2019"/>
                </a:cubicBezTo>
                <a:cubicBezTo>
                  <a:pt x="5690" y="2004"/>
                  <a:pt x="5680" y="1983"/>
                  <a:pt x="5669" y="1963"/>
                </a:cubicBezTo>
                <a:cubicBezTo>
                  <a:pt x="5658" y="1942"/>
                  <a:pt x="5647" y="1922"/>
                  <a:pt x="5636" y="1909"/>
                </a:cubicBezTo>
                <a:cubicBezTo>
                  <a:pt x="5628" y="1905"/>
                  <a:pt x="5617" y="1907"/>
                  <a:pt x="5604" y="1903"/>
                </a:cubicBezTo>
                <a:cubicBezTo>
                  <a:pt x="5591" y="1900"/>
                  <a:pt x="5573" y="1892"/>
                  <a:pt x="5554" y="1867"/>
                </a:cubicBezTo>
                <a:cubicBezTo>
                  <a:pt x="5545" y="1855"/>
                  <a:pt x="5552" y="1850"/>
                  <a:pt x="5558" y="1846"/>
                </a:cubicBezTo>
                <a:cubicBezTo>
                  <a:pt x="5540" y="1821"/>
                  <a:pt x="5518" y="1779"/>
                  <a:pt x="5503" y="1743"/>
                </a:cubicBezTo>
                <a:cubicBezTo>
                  <a:pt x="5488" y="1706"/>
                  <a:pt x="5480" y="1675"/>
                  <a:pt x="5485" y="1672"/>
                </a:cubicBezTo>
                <a:cubicBezTo>
                  <a:pt x="5481" y="1656"/>
                  <a:pt x="5481" y="1621"/>
                  <a:pt x="5485" y="1586"/>
                </a:cubicBezTo>
                <a:cubicBezTo>
                  <a:pt x="5489" y="1550"/>
                  <a:pt x="5497" y="1515"/>
                  <a:pt x="5497" y="1499"/>
                </a:cubicBezTo>
                <a:cubicBezTo>
                  <a:pt x="5500" y="1485"/>
                  <a:pt x="5491" y="1464"/>
                  <a:pt x="5474" y="1439"/>
                </a:cubicBezTo>
                <a:cubicBezTo>
                  <a:pt x="5466" y="1427"/>
                  <a:pt x="5454" y="1414"/>
                  <a:pt x="5441" y="1401"/>
                </a:cubicBezTo>
                <a:cubicBezTo>
                  <a:pt x="5428" y="1388"/>
                  <a:pt x="5414" y="1376"/>
                  <a:pt x="5398" y="1364"/>
                </a:cubicBezTo>
                <a:cubicBezTo>
                  <a:pt x="5403" y="1353"/>
                  <a:pt x="5382" y="1341"/>
                  <a:pt x="5361" y="1331"/>
                </a:cubicBezTo>
                <a:cubicBezTo>
                  <a:pt x="5361" y="1330"/>
                  <a:pt x="5355" y="1329"/>
                  <a:pt x="5346" y="1328"/>
                </a:cubicBezTo>
                <a:cubicBezTo>
                  <a:pt x="5328" y="1318"/>
                  <a:pt x="5309" y="1308"/>
                  <a:pt x="5291" y="1301"/>
                </a:cubicBezTo>
                <a:cubicBezTo>
                  <a:pt x="5260" y="1287"/>
                  <a:pt x="5230" y="1279"/>
                  <a:pt x="5208" y="1277"/>
                </a:cubicBezTo>
                <a:cubicBezTo>
                  <a:pt x="5208" y="1276"/>
                  <a:pt x="5208" y="1275"/>
                  <a:pt x="5208" y="1275"/>
                </a:cubicBezTo>
                <a:cubicBezTo>
                  <a:pt x="5208" y="1269"/>
                  <a:pt x="5208" y="1269"/>
                  <a:pt x="5208" y="1269"/>
                </a:cubicBezTo>
                <a:cubicBezTo>
                  <a:pt x="5208" y="1262"/>
                  <a:pt x="5208" y="1262"/>
                  <a:pt x="5208" y="1262"/>
                </a:cubicBezTo>
                <a:cubicBezTo>
                  <a:pt x="5208" y="1257"/>
                  <a:pt x="5209" y="1253"/>
                  <a:pt x="5209" y="1248"/>
                </a:cubicBezTo>
                <a:cubicBezTo>
                  <a:pt x="5210" y="1234"/>
                  <a:pt x="5210" y="1234"/>
                  <a:pt x="5210" y="1234"/>
                </a:cubicBezTo>
                <a:cubicBezTo>
                  <a:pt x="5210" y="1231"/>
                  <a:pt x="5210" y="1231"/>
                  <a:pt x="5210" y="1231"/>
                </a:cubicBezTo>
                <a:cubicBezTo>
                  <a:pt x="5210" y="1227"/>
                  <a:pt x="5210" y="1227"/>
                  <a:pt x="5210" y="1227"/>
                </a:cubicBezTo>
                <a:cubicBezTo>
                  <a:pt x="5210" y="1218"/>
                  <a:pt x="5210" y="1218"/>
                  <a:pt x="5210" y="1218"/>
                </a:cubicBezTo>
                <a:cubicBezTo>
                  <a:pt x="5210" y="1206"/>
                  <a:pt x="5209" y="1195"/>
                  <a:pt x="5208" y="1183"/>
                </a:cubicBezTo>
                <a:cubicBezTo>
                  <a:pt x="5207" y="1180"/>
                  <a:pt x="5207" y="1177"/>
                  <a:pt x="5206" y="1175"/>
                </a:cubicBezTo>
                <a:cubicBezTo>
                  <a:pt x="5206" y="1172"/>
                  <a:pt x="5205" y="1168"/>
                  <a:pt x="5204" y="1164"/>
                </a:cubicBezTo>
                <a:cubicBezTo>
                  <a:pt x="5202" y="1158"/>
                  <a:pt x="5200" y="1151"/>
                  <a:pt x="5197" y="1144"/>
                </a:cubicBezTo>
                <a:cubicBezTo>
                  <a:pt x="5192" y="1131"/>
                  <a:pt x="5185" y="1118"/>
                  <a:pt x="5175" y="1106"/>
                </a:cubicBezTo>
                <a:cubicBezTo>
                  <a:pt x="5166" y="1137"/>
                  <a:pt x="5138" y="1162"/>
                  <a:pt x="5158" y="1184"/>
                </a:cubicBezTo>
                <a:cubicBezTo>
                  <a:pt x="5153" y="1184"/>
                  <a:pt x="5146" y="1185"/>
                  <a:pt x="5140" y="1186"/>
                </a:cubicBezTo>
                <a:cubicBezTo>
                  <a:pt x="5137" y="1181"/>
                  <a:pt x="5135" y="1176"/>
                  <a:pt x="5132" y="1172"/>
                </a:cubicBezTo>
                <a:cubicBezTo>
                  <a:pt x="5119" y="1188"/>
                  <a:pt x="5101" y="1190"/>
                  <a:pt x="5085" y="1191"/>
                </a:cubicBezTo>
                <a:cubicBezTo>
                  <a:pt x="5073" y="1192"/>
                  <a:pt x="5062" y="1193"/>
                  <a:pt x="5053" y="1199"/>
                </a:cubicBezTo>
                <a:cubicBezTo>
                  <a:pt x="5031" y="1192"/>
                  <a:pt x="5008" y="1184"/>
                  <a:pt x="4985" y="1176"/>
                </a:cubicBezTo>
                <a:cubicBezTo>
                  <a:pt x="4975" y="1147"/>
                  <a:pt x="4963" y="1106"/>
                  <a:pt x="4953" y="1071"/>
                </a:cubicBezTo>
                <a:cubicBezTo>
                  <a:pt x="4943" y="1034"/>
                  <a:pt x="4935" y="1004"/>
                  <a:pt x="4937" y="1003"/>
                </a:cubicBezTo>
                <a:cubicBezTo>
                  <a:pt x="4933" y="988"/>
                  <a:pt x="4928" y="957"/>
                  <a:pt x="4920" y="926"/>
                </a:cubicBezTo>
                <a:cubicBezTo>
                  <a:pt x="4914" y="895"/>
                  <a:pt x="4906" y="865"/>
                  <a:pt x="4900" y="850"/>
                </a:cubicBezTo>
                <a:cubicBezTo>
                  <a:pt x="4896" y="827"/>
                  <a:pt x="4858" y="767"/>
                  <a:pt x="4824" y="706"/>
                </a:cubicBezTo>
                <a:cubicBezTo>
                  <a:pt x="4806" y="675"/>
                  <a:pt x="4788" y="645"/>
                  <a:pt x="4775" y="619"/>
                </a:cubicBezTo>
                <a:cubicBezTo>
                  <a:pt x="4762" y="593"/>
                  <a:pt x="4752" y="572"/>
                  <a:pt x="4747" y="561"/>
                </a:cubicBezTo>
                <a:cubicBezTo>
                  <a:pt x="4741" y="547"/>
                  <a:pt x="4734" y="529"/>
                  <a:pt x="4726" y="509"/>
                </a:cubicBezTo>
                <a:cubicBezTo>
                  <a:pt x="4718" y="489"/>
                  <a:pt x="4709" y="467"/>
                  <a:pt x="4700" y="446"/>
                </a:cubicBezTo>
                <a:cubicBezTo>
                  <a:pt x="4702" y="450"/>
                  <a:pt x="4702" y="449"/>
                  <a:pt x="4702" y="448"/>
                </a:cubicBezTo>
                <a:cubicBezTo>
                  <a:pt x="4701" y="446"/>
                  <a:pt x="4701" y="442"/>
                  <a:pt x="4699" y="439"/>
                </a:cubicBezTo>
                <a:cubicBezTo>
                  <a:pt x="4695" y="432"/>
                  <a:pt x="4692" y="424"/>
                  <a:pt x="4694" y="432"/>
                </a:cubicBezTo>
                <a:cubicBezTo>
                  <a:pt x="4691" y="425"/>
                  <a:pt x="4688" y="418"/>
                  <a:pt x="4685" y="413"/>
                </a:cubicBezTo>
                <a:cubicBezTo>
                  <a:pt x="4679" y="408"/>
                  <a:pt x="4674" y="406"/>
                  <a:pt x="4671" y="407"/>
                </a:cubicBezTo>
                <a:cubicBezTo>
                  <a:pt x="4671" y="407"/>
                  <a:pt x="4671" y="407"/>
                  <a:pt x="4671" y="409"/>
                </a:cubicBezTo>
                <a:cubicBezTo>
                  <a:pt x="4671" y="410"/>
                  <a:pt x="4672" y="412"/>
                  <a:pt x="4671" y="415"/>
                </a:cubicBezTo>
                <a:cubicBezTo>
                  <a:pt x="4671" y="419"/>
                  <a:pt x="4669" y="423"/>
                  <a:pt x="4664" y="425"/>
                </a:cubicBezTo>
                <a:cubicBezTo>
                  <a:pt x="4661" y="426"/>
                  <a:pt x="4665" y="440"/>
                  <a:pt x="4670" y="455"/>
                </a:cubicBezTo>
                <a:cubicBezTo>
                  <a:pt x="4665" y="440"/>
                  <a:pt x="4665" y="440"/>
                  <a:pt x="4661" y="426"/>
                </a:cubicBezTo>
                <a:cubicBezTo>
                  <a:pt x="4664" y="441"/>
                  <a:pt x="4662" y="441"/>
                  <a:pt x="4658" y="440"/>
                </a:cubicBezTo>
                <a:cubicBezTo>
                  <a:pt x="4654" y="439"/>
                  <a:pt x="4650" y="437"/>
                  <a:pt x="4650" y="445"/>
                </a:cubicBezTo>
                <a:cubicBezTo>
                  <a:pt x="4645" y="430"/>
                  <a:pt x="4645" y="430"/>
                  <a:pt x="4641" y="415"/>
                </a:cubicBezTo>
                <a:cubicBezTo>
                  <a:pt x="4641" y="447"/>
                  <a:pt x="4624" y="420"/>
                  <a:pt x="4616" y="438"/>
                </a:cubicBezTo>
                <a:cubicBezTo>
                  <a:pt x="4611" y="424"/>
                  <a:pt x="4611" y="424"/>
                  <a:pt x="4607" y="409"/>
                </a:cubicBezTo>
                <a:cubicBezTo>
                  <a:pt x="4604" y="410"/>
                  <a:pt x="4600" y="411"/>
                  <a:pt x="4597" y="410"/>
                </a:cubicBezTo>
                <a:cubicBezTo>
                  <a:pt x="4594" y="409"/>
                  <a:pt x="4591" y="406"/>
                  <a:pt x="4588" y="398"/>
                </a:cubicBezTo>
                <a:cubicBezTo>
                  <a:pt x="4583" y="384"/>
                  <a:pt x="4583" y="384"/>
                  <a:pt x="4578" y="369"/>
                </a:cubicBezTo>
                <a:cubicBezTo>
                  <a:pt x="4566" y="357"/>
                  <a:pt x="4562" y="390"/>
                  <a:pt x="4551" y="361"/>
                </a:cubicBezTo>
                <a:cubicBezTo>
                  <a:pt x="4557" y="376"/>
                  <a:pt x="4557" y="376"/>
                  <a:pt x="4562" y="390"/>
                </a:cubicBezTo>
                <a:cubicBezTo>
                  <a:pt x="4548" y="395"/>
                  <a:pt x="4535" y="395"/>
                  <a:pt x="4521" y="394"/>
                </a:cubicBezTo>
                <a:cubicBezTo>
                  <a:pt x="4514" y="393"/>
                  <a:pt x="4508" y="392"/>
                  <a:pt x="4501" y="391"/>
                </a:cubicBezTo>
                <a:cubicBezTo>
                  <a:pt x="4497" y="390"/>
                  <a:pt x="4494" y="389"/>
                  <a:pt x="4491" y="389"/>
                </a:cubicBezTo>
                <a:cubicBezTo>
                  <a:pt x="4485" y="385"/>
                  <a:pt x="4485" y="385"/>
                  <a:pt x="4485" y="385"/>
                </a:cubicBezTo>
                <a:cubicBezTo>
                  <a:pt x="4472" y="373"/>
                  <a:pt x="4461" y="367"/>
                  <a:pt x="4451" y="365"/>
                </a:cubicBezTo>
                <a:cubicBezTo>
                  <a:pt x="4440" y="363"/>
                  <a:pt x="4431" y="365"/>
                  <a:pt x="4424" y="370"/>
                </a:cubicBezTo>
                <a:cubicBezTo>
                  <a:pt x="4420" y="373"/>
                  <a:pt x="4416" y="376"/>
                  <a:pt x="4412" y="380"/>
                </a:cubicBezTo>
                <a:cubicBezTo>
                  <a:pt x="4408" y="384"/>
                  <a:pt x="4405" y="388"/>
                  <a:pt x="4401" y="393"/>
                </a:cubicBezTo>
                <a:cubicBezTo>
                  <a:pt x="4394" y="402"/>
                  <a:pt x="4388" y="413"/>
                  <a:pt x="4382" y="423"/>
                </a:cubicBezTo>
                <a:cubicBezTo>
                  <a:pt x="4378" y="425"/>
                  <a:pt x="4386" y="455"/>
                  <a:pt x="4402" y="482"/>
                </a:cubicBezTo>
                <a:cubicBezTo>
                  <a:pt x="4389" y="487"/>
                  <a:pt x="4389" y="487"/>
                  <a:pt x="4389" y="487"/>
                </a:cubicBezTo>
                <a:cubicBezTo>
                  <a:pt x="4381" y="490"/>
                  <a:pt x="4404" y="531"/>
                  <a:pt x="4396" y="535"/>
                </a:cubicBezTo>
                <a:cubicBezTo>
                  <a:pt x="4387" y="559"/>
                  <a:pt x="4373" y="575"/>
                  <a:pt x="4357" y="586"/>
                </a:cubicBezTo>
                <a:cubicBezTo>
                  <a:pt x="4353" y="589"/>
                  <a:pt x="4349" y="592"/>
                  <a:pt x="4345" y="594"/>
                </a:cubicBezTo>
                <a:cubicBezTo>
                  <a:pt x="4341" y="596"/>
                  <a:pt x="4336" y="599"/>
                  <a:pt x="4331" y="601"/>
                </a:cubicBezTo>
                <a:cubicBezTo>
                  <a:pt x="4322" y="605"/>
                  <a:pt x="4312" y="608"/>
                  <a:pt x="4303" y="611"/>
                </a:cubicBezTo>
                <a:cubicBezTo>
                  <a:pt x="4300" y="612"/>
                  <a:pt x="4297" y="613"/>
                  <a:pt x="4294" y="614"/>
                </a:cubicBezTo>
                <a:cubicBezTo>
                  <a:pt x="4288" y="607"/>
                  <a:pt x="4283" y="602"/>
                  <a:pt x="4278" y="599"/>
                </a:cubicBezTo>
                <a:cubicBezTo>
                  <a:pt x="4275" y="597"/>
                  <a:pt x="4270" y="597"/>
                  <a:pt x="4266" y="597"/>
                </a:cubicBezTo>
                <a:cubicBezTo>
                  <a:pt x="4261" y="598"/>
                  <a:pt x="4257" y="599"/>
                  <a:pt x="4253" y="601"/>
                </a:cubicBezTo>
                <a:cubicBezTo>
                  <a:pt x="4245" y="605"/>
                  <a:pt x="4238" y="612"/>
                  <a:pt x="4232" y="620"/>
                </a:cubicBezTo>
                <a:cubicBezTo>
                  <a:pt x="4230" y="623"/>
                  <a:pt x="4229" y="625"/>
                  <a:pt x="4227" y="627"/>
                </a:cubicBezTo>
                <a:cubicBezTo>
                  <a:pt x="4225" y="629"/>
                  <a:pt x="4222" y="632"/>
                  <a:pt x="4220" y="635"/>
                </a:cubicBezTo>
                <a:cubicBezTo>
                  <a:pt x="4216" y="640"/>
                  <a:pt x="4212" y="645"/>
                  <a:pt x="4208" y="650"/>
                </a:cubicBezTo>
                <a:cubicBezTo>
                  <a:pt x="4206" y="651"/>
                  <a:pt x="4206" y="654"/>
                  <a:pt x="4206" y="660"/>
                </a:cubicBezTo>
                <a:cubicBezTo>
                  <a:pt x="4201" y="666"/>
                  <a:pt x="4195" y="672"/>
                  <a:pt x="4190" y="679"/>
                </a:cubicBezTo>
                <a:cubicBezTo>
                  <a:pt x="4197" y="680"/>
                  <a:pt x="4205" y="682"/>
                  <a:pt x="4212" y="684"/>
                </a:cubicBezTo>
                <a:cubicBezTo>
                  <a:pt x="4213" y="686"/>
                  <a:pt x="4213" y="688"/>
                  <a:pt x="4214" y="690"/>
                </a:cubicBezTo>
                <a:cubicBezTo>
                  <a:pt x="4030" y="614"/>
                  <a:pt x="3839" y="555"/>
                  <a:pt x="3656" y="496"/>
                </a:cubicBezTo>
                <a:cubicBezTo>
                  <a:pt x="3598" y="477"/>
                  <a:pt x="3540" y="458"/>
                  <a:pt x="3485" y="439"/>
                </a:cubicBezTo>
                <a:cubicBezTo>
                  <a:pt x="3457" y="429"/>
                  <a:pt x="3429" y="420"/>
                  <a:pt x="3401" y="410"/>
                </a:cubicBezTo>
                <a:cubicBezTo>
                  <a:pt x="3387" y="405"/>
                  <a:pt x="3373" y="400"/>
                  <a:pt x="3359" y="395"/>
                </a:cubicBezTo>
                <a:cubicBezTo>
                  <a:pt x="3346" y="389"/>
                  <a:pt x="3333" y="384"/>
                  <a:pt x="3320" y="379"/>
                </a:cubicBezTo>
                <a:cubicBezTo>
                  <a:pt x="3293" y="369"/>
                  <a:pt x="3267" y="358"/>
                  <a:pt x="3241" y="347"/>
                </a:cubicBezTo>
                <a:cubicBezTo>
                  <a:pt x="3228" y="342"/>
                  <a:pt x="3215" y="336"/>
                  <a:pt x="3203" y="331"/>
                </a:cubicBezTo>
                <a:cubicBezTo>
                  <a:pt x="3190" y="325"/>
                  <a:pt x="3177" y="319"/>
                  <a:pt x="3164" y="313"/>
                </a:cubicBezTo>
                <a:cubicBezTo>
                  <a:pt x="3136" y="301"/>
                  <a:pt x="3109" y="288"/>
                  <a:pt x="3082" y="275"/>
                </a:cubicBezTo>
                <a:cubicBezTo>
                  <a:pt x="3054" y="261"/>
                  <a:pt x="3027" y="248"/>
                  <a:pt x="2999" y="234"/>
                </a:cubicBezTo>
                <a:cubicBezTo>
                  <a:pt x="2974" y="212"/>
                  <a:pt x="2924" y="167"/>
                  <a:pt x="2897" y="145"/>
                </a:cubicBezTo>
                <a:cubicBezTo>
                  <a:pt x="2840" y="120"/>
                  <a:pt x="2779" y="97"/>
                  <a:pt x="2713" y="79"/>
                </a:cubicBezTo>
                <a:cubicBezTo>
                  <a:pt x="2680" y="70"/>
                  <a:pt x="2647" y="61"/>
                  <a:pt x="2613" y="54"/>
                </a:cubicBezTo>
                <a:cubicBezTo>
                  <a:pt x="2579" y="46"/>
                  <a:pt x="2544" y="39"/>
                  <a:pt x="2509" y="33"/>
                </a:cubicBezTo>
                <a:cubicBezTo>
                  <a:pt x="2475" y="27"/>
                  <a:pt x="2439" y="22"/>
                  <a:pt x="2404" y="18"/>
                </a:cubicBezTo>
                <a:cubicBezTo>
                  <a:pt x="2386" y="16"/>
                  <a:pt x="2369" y="14"/>
                  <a:pt x="2352" y="12"/>
                </a:cubicBezTo>
                <a:cubicBezTo>
                  <a:pt x="2334" y="10"/>
                  <a:pt x="2317" y="8"/>
                  <a:pt x="2299" y="7"/>
                </a:cubicBezTo>
                <a:cubicBezTo>
                  <a:pt x="2264" y="5"/>
                  <a:pt x="2230" y="3"/>
                  <a:pt x="2196" y="1"/>
                </a:cubicBezTo>
                <a:cubicBezTo>
                  <a:pt x="2188" y="1"/>
                  <a:pt x="2179" y="0"/>
                  <a:pt x="2171" y="0"/>
                </a:cubicBezTo>
                <a:cubicBezTo>
                  <a:pt x="2167" y="0"/>
                  <a:pt x="2163" y="0"/>
                  <a:pt x="2160" y="0"/>
                </a:cubicBezTo>
                <a:cubicBezTo>
                  <a:pt x="2156" y="0"/>
                  <a:pt x="2152" y="0"/>
                  <a:pt x="2149" y="0"/>
                </a:cubicBezTo>
                <a:cubicBezTo>
                  <a:pt x="2134" y="0"/>
                  <a:pt x="2119" y="0"/>
                  <a:pt x="2105" y="0"/>
                </a:cubicBezTo>
                <a:cubicBezTo>
                  <a:pt x="2091" y="0"/>
                  <a:pt x="2076" y="3"/>
                  <a:pt x="2063" y="8"/>
                </a:cubicBezTo>
                <a:cubicBezTo>
                  <a:pt x="2056" y="10"/>
                  <a:pt x="2049" y="13"/>
                  <a:pt x="2042" y="16"/>
                </a:cubicBezTo>
                <a:cubicBezTo>
                  <a:pt x="2039" y="17"/>
                  <a:pt x="2035" y="19"/>
                  <a:pt x="2032" y="20"/>
                </a:cubicBezTo>
                <a:cubicBezTo>
                  <a:pt x="2027" y="23"/>
                  <a:pt x="2027" y="23"/>
                  <a:pt x="2027" y="23"/>
                </a:cubicBezTo>
                <a:cubicBezTo>
                  <a:pt x="2024" y="25"/>
                  <a:pt x="2024" y="25"/>
                  <a:pt x="2024" y="25"/>
                </a:cubicBezTo>
                <a:cubicBezTo>
                  <a:pt x="2021" y="26"/>
                  <a:pt x="2021" y="26"/>
                  <a:pt x="2021" y="26"/>
                </a:cubicBezTo>
                <a:cubicBezTo>
                  <a:pt x="1985" y="39"/>
                  <a:pt x="1952" y="58"/>
                  <a:pt x="1926" y="78"/>
                </a:cubicBezTo>
                <a:cubicBezTo>
                  <a:pt x="1874" y="118"/>
                  <a:pt x="1845" y="159"/>
                  <a:pt x="1845" y="159"/>
                </a:cubicBezTo>
                <a:cubicBezTo>
                  <a:pt x="1841" y="161"/>
                  <a:pt x="1841" y="161"/>
                  <a:pt x="1841" y="161"/>
                </a:cubicBezTo>
                <a:cubicBezTo>
                  <a:pt x="1838" y="164"/>
                  <a:pt x="1838" y="164"/>
                  <a:pt x="1838" y="164"/>
                </a:cubicBezTo>
                <a:cubicBezTo>
                  <a:pt x="1836" y="166"/>
                  <a:pt x="1834" y="168"/>
                  <a:pt x="1832" y="171"/>
                </a:cubicBezTo>
                <a:cubicBezTo>
                  <a:pt x="1828" y="175"/>
                  <a:pt x="1825" y="180"/>
                  <a:pt x="1821" y="185"/>
                </a:cubicBezTo>
                <a:cubicBezTo>
                  <a:pt x="1814" y="195"/>
                  <a:pt x="1808" y="207"/>
                  <a:pt x="1803" y="218"/>
                </a:cubicBezTo>
                <a:cubicBezTo>
                  <a:pt x="1795" y="241"/>
                  <a:pt x="1793" y="264"/>
                  <a:pt x="1807" y="280"/>
                </a:cubicBezTo>
                <a:cubicBezTo>
                  <a:pt x="1814" y="282"/>
                  <a:pt x="1822" y="284"/>
                  <a:pt x="1832" y="286"/>
                </a:cubicBezTo>
                <a:cubicBezTo>
                  <a:pt x="1842" y="289"/>
                  <a:pt x="1855" y="291"/>
                  <a:pt x="1867" y="293"/>
                </a:cubicBezTo>
                <a:cubicBezTo>
                  <a:pt x="1880" y="296"/>
                  <a:pt x="1893" y="299"/>
                  <a:pt x="1906" y="301"/>
                </a:cubicBezTo>
                <a:cubicBezTo>
                  <a:pt x="1919" y="305"/>
                  <a:pt x="1932" y="308"/>
                  <a:pt x="1945" y="312"/>
                </a:cubicBezTo>
                <a:cubicBezTo>
                  <a:pt x="1957" y="316"/>
                  <a:pt x="1969" y="321"/>
                  <a:pt x="1980" y="325"/>
                </a:cubicBezTo>
                <a:cubicBezTo>
                  <a:pt x="1989" y="330"/>
                  <a:pt x="1996" y="334"/>
                  <a:pt x="2003" y="340"/>
                </a:cubicBezTo>
                <a:cubicBezTo>
                  <a:pt x="2015" y="350"/>
                  <a:pt x="2022" y="363"/>
                  <a:pt x="2020" y="378"/>
                </a:cubicBezTo>
                <a:cubicBezTo>
                  <a:pt x="2019" y="385"/>
                  <a:pt x="2012" y="388"/>
                  <a:pt x="2001" y="389"/>
                </a:cubicBezTo>
                <a:cubicBezTo>
                  <a:pt x="1995" y="389"/>
                  <a:pt x="1989" y="389"/>
                  <a:pt x="1983" y="388"/>
                </a:cubicBezTo>
                <a:cubicBezTo>
                  <a:pt x="1979" y="388"/>
                  <a:pt x="1976" y="388"/>
                  <a:pt x="1973" y="387"/>
                </a:cubicBezTo>
                <a:cubicBezTo>
                  <a:pt x="1969" y="387"/>
                  <a:pt x="1965" y="387"/>
                  <a:pt x="1961" y="386"/>
                </a:cubicBezTo>
                <a:cubicBezTo>
                  <a:pt x="1956" y="417"/>
                  <a:pt x="1925" y="459"/>
                  <a:pt x="1895" y="494"/>
                </a:cubicBezTo>
                <a:cubicBezTo>
                  <a:pt x="1863" y="530"/>
                  <a:pt x="1832" y="559"/>
                  <a:pt x="1817" y="558"/>
                </a:cubicBezTo>
                <a:cubicBezTo>
                  <a:pt x="1809" y="566"/>
                  <a:pt x="1790" y="578"/>
                  <a:pt x="1766" y="592"/>
                </a:cubicBezTo>
                <a:cubicBezTo>
                  <a:pt x="1745" y="603"/>
                  <a:pt x="1722" y="616"/>
                  <a:pt x="1698" y="629"/>
                </a:cubicBezTo>
                <a:cubicBezTo>
                  <a:pt x="1681" y="628"/>
                  <a:pt x="1662" y="627"/>
                  <a:pt x="1639" y="625"/>
                </a:cubicBezTo>
                <a:cubicBezTo>
                  <a:pt x="1639" y="625"/>
                  <a:pt x="1639" y="625"/>
                  <a:pt x="1639" y="625"/>
                </a:cubicBezTo>
                <a:cubicBezTo>
                  <a:pt x="1730" y="632"/>
                  <a:pt x="1664" y="627"/>
                  <a:pt x="1685" y="628"/>
                </a:cubicBezTo>
                <a:cubicBezTo>
                  <a:pt x="1685" y="628"/>
                  <a:pt x="1685" y="628"/>
                  <a:pt x="1685" y="628"/>
                </a:cubicBezTo>
                <a:cubicBezTo>
                  <a:pt x="1685" y="629"/>
                  <a:pt x="1685" y="629"/>
                  <a:pt x="1685" y="629"/>
                </a:cubicBezTo>
                <a:cubicBezTo>
                  <a:pt x="1685" y="629"/>
                  <a:pt x="1685" y="629"/>
                  <a:pt x="1685" y="629"/>
                </a:cubicBezTo>
                <a:cubicBezTo>
                  <a:pt x="1685" y="629"/>
                  <a:pt x="1685" y="629"/>
                  <a:pt x="1685" y="629"/>
                </a:cubicBezTo>
                <a:cubicBezTo>
                  <a:pt x="1685" y="630"/>
                  <a:pt x="1685" y="630"/>
                  <a:pt x="1685" y="630"/>
                </a:cubicBezTo>
                <a:cubicBezTo>
                  <a:pt x="1686" y="631"/>
                  <a:pt x="1686" y="631"/>
                  <a:pt x="1686" y="631"/>
                </a:cubicBezTo>
                <a:cubicBezTo>
                  <a:pt x="1686" y="631"/>
                  <a:pt x="1687" y="632"/>
                  <a:pt x="1687" y="633"/>
                </a:cubicBezTo>
                <a:cubicBezTo>
                  <a:pt x="1688" y="633"/>
                  <a:pt x="1688" y="634"/>
                  <a:pt x="1689" y="634"/>
                </a:cubicBezTo>
                <a:cubicBezTo>
                  <a:pt x="1688" y="635"/>
                  <a:pt x="1687" y="635"/>
                  <a:pt x="1686" y="636"/>
                </a:cubicBezTo>
                <a:cubicBezTo>
                  <a:pt x="1682" y="635"/>
                  <a:pt x="1682" y="635"/>
                  <a:pt x="1682" y="635"/>
                </a:cubicBezTo>
                <a:cubicBezTo>
                  <a:pt x="1676" y="637"/>
                  <a:pt x="1670" y="639"/>
                  <a:pt x="1665" y="641"/>
                </a:cubicBezTo>
                <a:cubicBezTo>
                  <a:pt x="1659" y="643"/>
                  <a:pt x="1653" y="646"/>
                  <a:pt x="1648" y="648"/>
                </a:cubicBezTo>
                <a:cubicBezTo>
                  <a:pt x="1642" y="650"/>
                  <a:pt x="1638" y="653"/>
                  <a:pt x="1634" y="655"/>
                </a:cubicBezTo>
                <a:cubicBezTo>
                  <a:pt x="1633" y="657"/>
                  <a:pt x="1631" y="658"/>
                  <a:pt x="1629" y="659"/>
                </a:cubicBezTo>
                <a:cubicBezTo>
                  <a:pt x="1627" y="661"/>
                  <a:pt x="1627" y="661"/>
                  <a:pt x="1627" y="661"/>
                </a:cubicBezTo>
                <a:cubicBezTo>
                  <a:pt x="1626" y="662"/>
                  <a:pt x="1624" y="662"/>
                  <a:pt x="1623" y="663"/>
                </a:cubicBezTo>
                <a:cubicBezTo>
                  <a:pt x="1619" y="666"/>
                  <a:pt x="1615" y="668"/>
                  <a:pt x="1611" y="670"/>
                </a:cubicBezTo>
                <a:cubicBezTo>
                  <a:pt x="1611" y="671"/>
                  <a:pt x="1611" y="672"/>
                  <a:pt x="1611" y="672"/>
                </a:cubicBezTo>
                <a:cubicBezTo>
                  <a:pt x="1614" y="672"/>
                  <a:pt x="1611" y="672"/>
                  <a:pt x="1612" y="672"/>
                </a:cubicBezTo>
                <a:cubicBezTo>
                  <a:pt x="1612" y="672"/>
                  <a:pt x="1612" y="672"/>
                  <a:pt x="1612" y="672"/>
                </a:cubicBezTo>
                <a:cubicBezTo>
                  <a:pt x="1612" y="672"/>
                  <a:pt x="1612" y="672"/>
                  <a:pt x="1612" y="672"/>
                </a:cubicBezTo>
                <a:cubicBezTo>
                  <a:pt x="1612" y="672"/>
                  <a:pt x="1612" y="672"/>
                  <a:pt x="1612" y="672"/>
                </a:cubicBezTo>
                <a:cubicBezTo>
                  <a:pt x="1612" y="673"/>
                  <a:pt x="1612" y="673"/>
                  <a:pt x="1612" y="673"/>
                </a:cubicBezTo>
                <a:cubicBezTo>
                  <a:pt x="1612" y="674"/>
                  <a:pt x="1612" y="674"/>
                  <a:pt x="1612" y="674"/>
                </a:cubicBezTo>
                <a:cubicBezTo>
                  <a:pt x="1612" y="674"/>
                  <a:pt x="1612" y="674"/>
                  <a:pt x="1612" y="674"/>
                </a:cubicBezTo>
                <a:cubicBezTo>
                  <a:pt x="1612" y="674"/>
                  <a:pt x="1612" y="674"/>
                  <a:pt x="1612" y="674"/>
                </a:cubicBezTo>
                <a:cubicBezTo>
                  <a:pt x="1612" y="674"/>
                  <a:pt x="1612" y="674"/>
                  <a:pt x="1612" y="674"/>
                </a:cubicBezTo>
                <a:cubicBezTo>
                  <a:pt x="1612" y="674"/>
                  <a:pt x="1612" y="674"/>
                  <a:pt x="1612" y="674"/>
                </a:cubicBezTo>
                <a:cubicBezTo>
                  <a:pt x="1612" y="674"/>
                  <a:pt x="1612" y="674"/>
                  <a:pt x="1612" y="674"/>
                </a:cubicBezTo>
                <a:cubicBezTo>
                  <a:pt x="1614" y="735"/>
                  <a:pt x="1616" y="816"/>
                  <a:pt x="1616" y="799"/>
                </a:cubicBezTo>
                <a:cubicBezTo>
                  <a:pt x="1616" y="799"/>
                  <a:pt x="1616" y="799"/>
                  <a:pt x="1616" y="799"/>
                </a:cubicBezTo>
                <a:cubicBezTo>
                  <a:pt x="1615" y="799"/>
                  <a:pt x="1615" y="799"/>
                  <a:pt x="1615" y="799"/>
                </a:cubicBezTo>
                <a:cubicBezTo>
                  <a:pt x="1614" y="800"/>
                  <a:pt x="1614" y="800"/>
                  <a:pt x="1614" y="800"/>
                </a:cubicBezTo>
                <a:cubicBezTo>
                  <a:pt x="1614" y="808"/>
                  <a:pt x="1615" y="816"/>
                  <a:pt x="1615" y="823"/>
                </a:cubicBezTo>
                <a:cubicBezTo>
                  <a:pt x="1622" y="805"/>
                  <a:pt x="1628" y="786"/>
                  <a:pt x="1636" y="767"/>
                </a:cubicBezTo>
                <a:cubicBezTo>
                  <a:pt x="1663" y="896"/>
                  <a:pt x="1663" y="896"/>
                  <a:pt x="1663" y="896"/>
                </a:cubicBezTo>
                <a:cubicBezTo>
                  <a:pt x="1679" y="912"/>
                  <a:pt x="1696" y="927"/>
                  <a:pt x="1713" y="942"/>
                </a:cubicBezTo>
                <a:cubicBezTo>
                  <a:pt x="1727" y="952"/>
                  <a:pt x="1727" y="952"/>
                  <a:pt x="1727" y="952"/>
                </a:cubicBezTo>
                <a:cubicBezTo>
                  <a:pt x="1731" y="956"/>
                  <a:pt x="1734" y="959"/>
                  <a:pt x="1738" y="963"/>
                </a:cubicBezTo>
                <a:cubicBezTo>
                  <a:pt x="1746" y="969"/>
                  <a:pt x="1753" y="976"/>
                  <a:pt x="1760" y="982"/>
                </a:cubicBezTo>
                <a:cubicBezTo>
                  <a:pt x="1768" y="988"/>
                  <a:pt x="1775" y="994"/>
                  <a:pt x="1782" y="999"/>
                </a:cubicBezTo>
                <a:cubicBezTo>
                  <a:pt x="1785" y="1001"/>
                  <a:pt x="1787" y="1003"/>
                  <a:pt x="1789" y="1005"/>
                </a:cubicBezTo>
                <a:cubicBezTo>
                  <a:pt x="1751" y="1007"/>
                  <a:pt x="1713" y="1009"/>
                  <a:pt x="1675" y="1012"/>
                </a:cubicBezTo>
                <a:cubicBezTo>
                  <a:pt x="1596" y="1019"/>
                  <a:pt x="1521" y="1030"/>
                  <a:pt x="1450" y="1043"/>
                </a:cubicBezTo>
                <a:cubicBezTo>
                  <a:pt x="1421" y="1048"/>
                  <a:pt x="1395" y="1060"/>
                  <a:pt x="1371" y="1075"/>
                </a:cubicBezTo>
                <a:cubicBezTo>
                  <a:pt x="1360" y="1082"/>
                  <a:pt x="1349" y="1091"/>
                  <a:pt x="1338" y="1100"/>
                </a:cubicBezTo>
                <a:cubicBezTo>
                  <a:pt x="1336" y="1102"/>
                  <a:pt x="1333" y="1104"/>
                  <a:pt x="1330" y="1107"/>
                </a:cubicBezTo>
                <a:cubicBezTo>
                  <a:pt x="1327" y="1110"/>
                  <a:pt x="1327" y="1110"/>
                  <a:pt x="1327" y="1110"/>
                </a:cubicBezTo>
                <a:cubicBezTo>
                  <a:pt x="1326" y="1111"/>
                  <a:pt x="1326" y="1112"/>
                  <a:pt x="1326" y="1113"/>
                </a:cubicBezTo>
                <a:cubicBezTo>
                  <a:pt x="1325" y="1115"/>
                  <a:pt x="1325" y="1118"/>
                  <a:pt x="1324" y="1120"/>
                </a:cubicBezTo>
                <a:cubicBezTo>
                  <a:pt x="1323" y="1121"/>
                  <a:pt x="1322" y="1123"/>
                  <a:pt x="1321" y="1124"/>
                </a:cubicBezTo>
                <a:cubicBezTo>
                  <a:pt x="1320" y="1125"/>
                  <a:pt x="1319" y="1126"/>
                  <a:pt x="1319" y="1127"/>
                </a:cubicBezTo>
                <a:cubicBezTo>
                  <a:pt x="1309" y="1117"/>
                  <a:pt x="1297" y="1109"/>
                  <a:pt x="1284" y="1107"/>
                </a:cubicBezTo>
                <a:cubicBezTo>
                  <a:pt x="1259" y="1117"/>
                  <a:pt x="1241" y="1124"/>
                  <a:pt x="1215" y="1136"/>
                </a:cubicBezTo>
                <a:cubicBezTo>
                  <a:pt x="1200" y="1109"/>
                  <a:pt x="1200" y="1109"/>
                  <a:pt x="1200" y="1109"/>
                </a:cubicBezTo>
                <a:cubicBezTo>
                  <a:pt x="1219" y="1100"/>
                  <a:pt x="1252" y="1102"/>
                  <a:pt x="1263" y="1082"/>
                </a:cubicBezTo>
                <a:cubicBezTo>
                  <a:pt x="1265" y="1064"/>
                  <a:pt x="1226" y="1046"/>
                  <a:pt x="1228" y="1029"/>
                </a:cubicBezTo>
                <a:cubicBezTo>
                  <a:pt x="1237" y="1025"/>
                  <a:pt x="1247" y="1021"/>
                  <a:pt x="1249" y="1004"/>
                </a:cubicBezTo>
                <a:cubicBezTo>
                  <a:pt x="1222" y="1014"/>
                  <a:pt x="1191" y="1044"/>
                  <a:pt x="1153" y="1045"/>
                </a:cubicBezTo>
                <a:cubicBezTo>
                  <a:pt x="1145" y="1041"/>
                  <a:pt x="1136" y="1036"/>
                  <a:pt x="1127" y="1030"/>
                </a:cubicBezTo>
                <a:cubicBezTo>
                  <a:pt x="1118" y="1023"/>
                  <a:pt x="1109" y="1015"/>
                  <a:pt x="1101" y="1001"/>
                </a:cubicBezTo>
                <a:cubicBezTo>
                  <a:pt x="1095" y="1007"/>
                  <a:pt x="1089" y="1011"/>
                  <a:pt x="1083" y="1015"/>
                </a:cubicBezTo>
                <a:cubicBezTo>
                  <a:pt x="1076" y="1018"/>
                  <a:pt x="1069" y="1022"/>
                  <a:pt x="1062" y="1024"/>
                </a:cubicBezTo>
                <a:cubicBezTo>
                  <a:pt x="1047" y="1028"/>
                  <a:pt x="1031" y="1031"/>
                  <a:pt x="1013" y="1030"/>
                </a:cubicBezTo>
                <a:cubicBezTo>
                  <a:pt x="978" y="1030"/>
                  <a:pt x="936" y="1022"/>
                  <a:pt x="890" y="1009"/>
                </a:cubicBezTo>
                <a:cubicBezTo>
                  <a:pt x="881" y="1005"/>
                  <a:pt x="872" y="1007"/>
                  <a:pt x="861" y="1012"/>
                </a:cubicBezTo>
                <a:cubicBezTo>
                  <a:pt x="855" y="1015"/>
                  <a:pt x="850" y="1019"/>
                  <a:pt x="844" y="1023"/>
                </a:cubicBezTo>
                <a:cubicBezTo>
                  <a:pt x="841" y="1025"/>
                  <a:pt x="839" y="1027"/>
                  <a:pt x="836" y="1030"/>
                </a:cubicBezTo>
                <a:cubicBezTo>
                  <a:pt x="833" y="1032"/>
                  <a:pt x="830" y="1034"/>
                  <a:pt x="827" y="1038"/>
                </a:cubicBezTo>
                <a:cubicBezTo>
                  <a:pt x="819" y="1045"/>
                  <a:pt x="812" y="1052"/>
                  <a:pt x="805" y="1060"/>
                </a:cubicBezTo>
                <a:cubicBezTo>
                  <a:pt x="795" y="1072"/>
                  <a:pt x="795" y="1072"/>
                  <a:pt x="795" y="1072"/>
                </a:cubicBezTo>
                <a:cubicBezTo>
                  <a:pt x="790" y="1078"/>
                  <a:pt x="790" y="1078"/>
                  <a:pt x="790" y="1078"/>
                </a:cubicBezTo>
                <a:cubicBezTo>
                  <a:pt x="788" y="1079"/>
                  <a:pt x="788" y="1079"/>
                  <a:pt x="788" y="1079"/>
                </a:cubicBezTo>
                <a:cubicBezTo>
                  <a:pt x="788" y="1080"/>
                  <a:pt x="787" y="1080"/>
                  <a:pt x="787" y="1081"/>
                </a:cubicBezTo>
                <a:cubicBezTo>
                  <a:pt x="787" y="1081"/>
                  <a:pt x="787" y="1081"/>
                  <a:pt x="787" y="1081"/>
                </a:cubicBezTo>
                <a:cubicBezTo>
                  <a:pt x="786" y="1082"/>
                  <a:pt x="785" y="1082"/>
                  <a:pt x="784" y="1083"/>
                </a:cubicBezTo>
                <a:cubicBezTo>
                  <a:pt x="777" y="1085"/>
                  <a:pt x="777" y="1085"/>
                  <a:pt x="777" y="1085"/>
                </a:cubicBezTo>
                <a:cubicBezTo>
                  <a:pt x="770" y="1088"/>
                  <a:pt x="770" y="1088"/>
                  <a:pt x="770" y="1088"/>
                </a:cubicBezTo>
                <a:cubicBezTo>
                  <a:pt x="767" y="1089"/>
                  <a:pt x="767" y="1089"/>
                  <a:pt x="767" y="1089"/>
                </a:cubicBezTo>
                <a:cubicBezTo>
                  <a:pt x="765" y="1090"/>
                  <a:pt x="765" y="1090"/>
                  <a:pt x="765" y="1090"/>
                </a:cubicBezTo>
                <a:cubicBezTo>
                  <a:pt x="765" y="1090"/>
                  <a:pt x="765" y="1090"/>
                  <a:pt x="765" y="1090"/>
                </a:cubicBezTo>
                <a:cubicBezTo>
                  <a:pt x="768" y="1086"/>
                  <a:pt x="760" y="1095"/>
                  <a:pt x="761" y="1094"/>
                </a:cubicBezTo>
                <a:cubicBezTo>
                  <a:pt x="761" y="1094"/>
                  <a:pt x="761" y="1094"/>
                  <a:pt x="761" y="1094"/>
                </a:cubicBezTo>
                <a:cubicBezTo>
                  <a:pt x="761" y="1094"/>
                  <a:pt x="761" y="1094"/>
                  <a:pt x="761" y="1094"/>
                </a:cubicBezTo>
                <a:cubicBezTo>
                  <a:pt x="759" y="1095"/>
                  <a:pt x="759" y="1095"/>
                  <a:pt x="759" y="1095"/>
                </a:cubicBezTo>
                <a:cubicBezTo>
                  <a:pt x="747" y="1103"/>
                  <a:pt x="735" y="1111"/>
                  <a:pt x="723" y="1121"/>
                </a:cubicBezTo>
                <a:cubicBezTo>
                  <a:pt x="711" y="1130"/>
                  <a:pt x="699" y="1141"/>
                  <a:pt x="687" y="1151"/>
                </a:cubicBezTo>
                <a:cubicBezTo>
                  <a:pt x="681" y="1157"/>
                  <a:pt x="676" y="1163"/>
                  <a:pt x="670" y="1168"/>
                </a:cubicBezTo>
                <a:cubicBezTo>
                  <a:pt x="661" y="1177"/>
                  <a:pt x="661" y="1177"/>
                  <a:pt x="661" y="1177"/>
                </a:cubicBezTo>
                <a:cubicBezTo>
                  <a:pt x="653" y="1186"/>
                  <a:pt x="653" y="1186"/>
                  <a:pt x="653" y="1186"/>
                </a:cubicBezTo>
                <a:cubicBezTo>
                  <a:pt x="608" y="1236"/>
                  <a:pt x="566" y="1299"/>
                  <a:pt x="532" y="1372"/>
                </a:cubicBezTo>
                <a:cubicBezTo>
                  <a:pt x="515" y="1408"/>
                  <a:pt x="500" y="1448"/>
                  <a:pt x="487" y="1489"/>
                </a:cubicBezTo>
                <a:cubicBezTo>
                  <a:pt x="484" y="1499"/>
                  <a:pt x="481" y="1510"/>
                  <a:pt x="478" y="1520"/>
                </a:cubicBezTo>
                <a:cubicBezTo>
                  <a:pt x="473" y="1536"/>
                  <a:pt x="473" y="1536"/>
                  <a:pt x="473" y="1536"/>
                </a:cubicBezTo>
                <a:cubicBezTo>
                  <a:pt x="469" y="1557"/>
                  <a:pt x="469" y="1557"/>
                  <a:pt x="469" y="1557"/>
                </a:cubicBezTo>
                <a:cubicBezTo>
                  <a:pt x="465" y="1578"/>
                  <a:pt x="465" y="1578"/>
                  <a:pt x="465" y="1578"/>
                </a:cubicBezTo>
                <a:cubicBezTo>
                  <a:pt x="461" y="1599"/>
                  <a:pt x="461" y="1599"/>
                  <a:pt x="461" y="1599"/>
                </a:cubicBezTo>
                <a:cubicBezTo>
                  <a:pt x="459" y="1603"/>
                  <a:pt x="458" y="1607"/>
                  <a:pt x="456" y="1611"/>
                </a:cubicBezTo>
                <a:cubicBezTo>
                  <a:pt x="454" y="1614"/>
                  <a:pt x="454" y="1614"/>
                  <a:pt x="454" y="1614"/>
                </a:cubicBezTo>
                <a:cubicBezTo>
                  <a:pt x="454" y="1615"/>
                  <a:pt x="454" y="1615"/>
                  <a:pt x="454" y="1615"/>
                </a:cubicBezTo>
                <a:cubicBezTo>
                  <a:pt x="453" y="1616"/>
                  <a:pt x="453" y="1616"/>
                  <a:pt x="453" y="1616"/>
                </a:cubicBezTo>
                <a:cubicBezTo>
                  <a:pt x="453" y="1616"/>
                  <a:pt x="453" y="1616"/>
                  <a:pt x="453" y="1616"/>
                </a:cubicBezTo>
                <a:cubicBezTo>
                  <a:pt x="453" y="1613"/>
                  <a:pt x="453" y="1646"/>
                  <a:pt x="453" y="1632"/>
                </a:cubicBezTo>
                <a:cubicBezTo>
                  <a:pt x="453" y="1632"/>
                  <a:pt x="453" y="1632"/>
                  <a:pt x="453" y="1632"/>
                </a:cubicBezTo>
                <a:cubicBezTo>
                  <a:pt x="453" y="1633"/>
                  <a:pt x="453" y="1633"/>
                  <a:pt x="453" y="1633"/>
                </a:cubicBezTo>
                <a:cubicBezTo>
                  <a:pt x="450" y="1643"/>
                  <a:pt x="450" y="1643"/>
                  <a:pt x="450" y="1643"/>
                </a:cubicBezTo>
                <a:cubicBezTo>
                  <a:pt x="448" y="1650"/>
                  <a:pt x="446" y="1656"/>
                  <a:pt x="444" y="1663"/>
                </a:cubicBezTo>
                <a:cubicBezTo>
                  <a:pt x="440" y="1677"/>
                  <a:pt x="436" y="1691"/>
                  <a:pt x="432" y="1705"/>
                </a:cubicBezTo>
                <a:cubicBezTo>
                  <a:pt x="428" y="1720"/>
                  <a:pt x="423" y="1735"/>
                  <a:pt x="418" y="1749"/>
                </a:cubicBezTo>
                <a:cubicBezTo>
                  <a:pt x="414" y="1764"/>
                  <a:pt x="409" y="1780"/>
                  <a:pt x="404" y="1796"/>
                </a:cubicBezTo>
                <a:cubicBezTo>
                  <a:pt x="397" y="1804"/>
                  <a:pt x="387" y="1817"/>
                  <a:pt x="376" y="1831"/>
                </a:cubicBezTo>
                <a:cubicBezTo>
                  <a:pt x="366" y="1845"/>
                  <a:pt x="356" y="1858"/>
                  <a:pt x="350" y="1869"/>
                </a:cubicBezTo>
                <a:cubicBezTo>
                  <a:pt x="349" y="1876"/>
                  <a:pt x="348" y="1884"/>
                  <a:pt x="347" y="1892"/>
                </a:cubicBezTo>
                <a:cubicBezTo>
                  <a:pt x="347" y="1896"/>
                  <a:pt x="347" y="1900"/>
                  <a:pt x="347" y="1904"/>
                </a:cubicBezTo>
                <a:cubicBezTo>
                  <a:pt x="346" y="1910"/>
                  <a:pt x="346" y="1910"/>
                  <a:pt x="346" y="1910"/>
                </a:cubicBezTo>
                <a:cubicBezTo>
                  <a:pt x="346" y="1911"/>
                  <a:pt x="346" y="1912"/>
                  <a:pt x="347" y="1914"/>
                </a:cubicBezTo>
                <a:cubicBezTo>
                  <a:pt x="347" y="1918"/>
                  <a:pt x="347" y="1918"/>
                  <a:pt x="347" y="1918"/>
                </a:cubicBezTo>
                <a:cubicBezTo>
                  <a:pt x="348" y="1940"/>
                  <a:pt x="351" y="1963"/>
                  <a:pt x="356" y="1986"/>
                </a:cubicBezTo>
                <a:cubicBezTo>
                  <a:pt x="356" y="1987"/>
                  <a:pt x="356" y="1987"/>
                  <a:pt x="356" y="1987"/>
                </a:cubicBezTo>
                <a:cubicBezTo>
                  <a:pt x="356" y="1987"/>
                  <a:pt x="356" y="1987"/>
                  <a:pt x="356" y="1987"/>
                </a:cubicBezTo>
                <a:cubicBezTo>
                  <a:pt x="356" y="1988"/>
                  <a:pt x="356" y="1988"/>
                  <a:pt x="356" y="1988"/>
                </a:cubicBezTo>
                <a:cubicBezTo>
                  <a:pt x="356" y="1989"/>
                  <a:pt x="356" y="1989"/>
                  <a:pt x="356" y="1989"/>
                </a:cubicBezTo>
                <a:cubicBezTo>
                  <a:pt x="356" y="1992"/>
                  <a:pt x="356" y="1992"/>
                  <a:pt x="356" y="1992"/>
                </a:cubicBezTo>
                <a:cubicBezTo>
                  <a:pt x="356" y="1994"/>
                  <a:pt x="356" y="1994"/>
                  <a:pt x="356" y="1994"/>
                </a:cubicBezTo>
                <a:cubicBezTo>
                  <a:pt x="342" y="2001"/>
                  <a:pt x="328" y="2009"/>
                  <a:pt x="314" y="2017"/>
                </a:cubicBezTo>
                <a:cubicBezTo>
                  <a:pt x="280" y="2036"/>
                  <a:pt x="243" y="2060"/>
                  <a:pt x="205" y="2090"/>
                </a:cubicBezTo>
                <a:cubicBezTo>
                  <a:pt x="167" y="2120"/>
                  <a:pt x="128" y="2157"/>
                  <a:pt x="92" y="2201"/>
                </a:cubicBezTo>
                <a:cubicBezTo>
                  <a:pt x="56" y="2245"/>
                  <a:pt x="23" y="2296"/>
                  <a:pt x="0" y="2350"/>
                </a:cubicBezTo>
                <a:cubicBezTo>
                  <a:pt x="36" y="2302"/>
                  <a:pt x="77" y="2268"/>
                  <a:pt x="114" y="2236"/>
                </a:cubicBezTo>
                <a:cubicBezTo>
                  <a:pt x="152" y="2205"/>
                  <a:pt x="187" y="2177"/>
                  <a:pt x="219" y="2141"/>
                </a:cubicBezTo>
                <a:cubicBezTo>
                  <a:pt x="229" y="2152"/>
                  <a:pt x="251" y="2175"/>
                  <a:pt x="268" y="2162"/>
                </a:cubicBezTo>
                <a:cubicBezTo>
                  <a:pt x="283" y="2153"/>
                  <a:pt x="296" y="2145"/>
                  <a:pt x="309" y="2136"/>
                </a:cubicBezTo>
                <a:cubicBezTo>
                  <a:pt x="322" y="2128"/>
                  <a:pt x="335" y="2120"/>
                  <a:pt x="348" y="2112"/>
                </a:cubicBezTo>
                <a:cubicBezTo>
                  <a:pt x="354" y="2108"/>
                  <a:pt x="360" y="2104"/>
                  <a:pt x="366" y="2100"/>
                </a:cubicBezTo>
                <a:cubicBezTo>
                  <a:pt x="375" y="2095"/>
                  <a:pt x="375" y="2095"/>
                  <a:pt x="375" y="2095"/>
                </a:cubicBezTo>
                <a:cubicBezTo>
                  <a:pt x="377" y="2093"/>
                  <a:pt x="380" y="2092"/>
                  <a:pt x="383" y="2090"/>
                </a:cubicBezTo>
                <a:cubicBezTo>
                  <a:pt x="384" y="2090"/>
                  <a:pt x="385" y="2089"/>
                  <a:pt x="385" y="2089"/>
                </a:cubicBezTo>
                <a:cubicBezTo>
                  <a:pt x="386" y="2089"/>
                  <a:pt x="386" y="2090"/>
                  <a:pt x="386" y="2090"/>
                </a:cubicBezTo>
                <a:cubicBezTo>
                  <a:pt x="387" y="2092"/>
                  <a:pt x="389" y="2094"/>
                  <a:pt x="390" y="2096"/>
                </a:cubicBezTo>
                <a:cubicBezTo>
                  <a:pt x="391" y="2097"/>
                  <a:pt x="391" y="2097"/>
                  <a:pt x="391" y="2097"/>
                </a:cubicBezTo>
                <a:cubicBezTo>
                  <a:pt x="391" y="2097"/>
                  <a:pt x="391" y="2097"/>
                  <a:pt x="391" y="2098"/>
                </a:cubicBezTo>
                <a:cubicBezTo>
                  <a:pt x="393" y="2101"/>
                  <a:pt x="393" y="2101"/>
                  <a:pt x="393" y="2101"/>
                </a:cubicBezTo>
                <a:cubicBezTo>
                  <a:pt x="397" y="2108"/>
                  <a:pt x="397" y="2108"/>
                  <a:pt x="397" y="2108"/>
                </a:cubicBezTo>
                <a:cubicBezTo>
                  <a:pt x="401" y="2115"/>
                  <a:pt x="405" y="2121"/>
                  <a:pt x="409" y="2127"/>
                </a:cubicBezTo>
                <a:cubicBezTo>
                  <a:pt x="403" y="2135"/>
                  <a:pt x="398" y="2144"/>
                  <a:pt x="392" y="2152"/>
                </a:cubicBezTo>
                <a:cubicBezTo>
                  <a:pt x="386" y="2162"/>
                  <a:pt x="380" y="2172"/>
                  <a:pt x="374" y="2181"/>
                </a:cubicBezTo>
                <a:cubicBezTo>
                  <a:pt x="369" y="2192"/>
                  <a:pt x="363" y="2202"/>
                  <a:pt x="357" y="2212"/>
                </a:cubicBezTo>
                <a:cubicBezTo>
                  <a:pt x="349" y="2219"/>
                  <a:pt x="363" y="2248"/>
                  <a:pt x="393" y="2264"/>
                </a:cubicBezTo>
                <a:cubicBezTo>
                  <a:pt x="385" y="2271"/>
                  <a:pt x="377" y="2277"/>
                  <a:pt x="370" y="2284"/>
                </a:cubicBezTo>
                <a:cubicBezTo>
                  <a:pt x="353" y="2298"/>
                  <a:pt x="395" y="2325"/>
                  <a:pt x="378" y="2340"/>
                </a:cubicBezTo>
                <a:cubicBezTo>
                  <a:pt x="374" y="2350"/>
                  <a:pt x="369" y="2360"/>
                  <a:pt x="363" y="2370"/>
                </a:cubicBezTo>
                <a:cubicBezTo>
                  <a:pt x="357" y="2381"/>
                  <a:pt x="351" y="2391"/>
                  <a:pt x="344" y="2401"/>
                </a:cubicBezTo>
                <a:cubicBezTo>
                  <a:pt x="341" y="2406"/>
                  <a:pt x="338" y="2410"/>
                  <a:pt x="334" y="2415"/>
                </a:cubicBezTo>
                <a:cubicBezTo>
                  <a:pt x="323" y="2429"/>
                  <a:pt x="323" y="2429"/>
                  <a:pt x="323" y="2429"/>
                </a:cubicBezTo>
                <a:cubicBezTo>
                  <a:pt x="316" y="2439"/>
                  <a:pt x="308" y="2449"/>
                  <a:pt x="300" y="2458"/>
                </a:cubicBezTo>
                <a:cubicBezTo>
                  <a:pt x="284" y="2476"/>
                  <a:pt x="266" y="2497"/>
                  <a:pt x="248" y="2516"/>
                </a:cubicBezTo>
                <a:cubicBezTo>
                  <a:pt x="241" y="2523"/>
                  <a:pt x="241" y="2523"/>
                  <a:pt x="241" y="2523"/>
                </a:cubicBezTo>
                <a:cubicBezTo>
                  <a:pt x="238" y="2527"/>
                  <a:pt x="238" y="2527"/>
                  <a:pt x="238" y="2527"/>
                </a:cubicBezTo>
                <a:cubicBezTo>
                  <a:pt x="236" y="2528"/>
                  <a:pt x="236" y="2528"/>
                  <a:pt x="236" y="2528"/>
                </a:cubicBezTo>
                <a:cubicBezTo>
                  <a:pt x="230" y="2535"/>
                  <a:pt x="230" y="2535"/>
                  <a:pt x="230" y="2535"/>
                </a:cubicBezTo>
                <a:cubicBezTo>
                  <a:pt x="220" y="2545"/>
                  <a:pt x="220" y="2545"/>
                  <a:pt x="220" y="2545"/>
                </a:cubicBezTo>
                <a:cubicBezTo>
                  <a:pt x="210" y="2555"/>
                  <a:pt x="210" y="2555"/>
                  <a:pt x="210" y="2555"/>
                </a:cubicBezTo>
                <a:cubicBezTo>
                  <a:pt x="208" y="2558"/>
                  <a:pt x="208" y="2558"/>
                  <a:pt x="208" y="2558"/>
                </a:cubicBezTo>
                <a:cubicBezTo>
                  <a:pt x="207" y="2559"/>
                  <a:pt x="207" y="2559"/>
                  <a:pt x="207" y="2559"/>
                </a:cubicBezTo>
                <a:cubicBezTo>
                  <a:pt x="206" y="2560"/>
                  <a:pt x="206" y="2560"/>
                  <a:pt x="206" y="2560"/>
                </a:cubicBezTo>
                <a:cubicBezTo>
                  <a:pt x="206" y="2560"/>
                  <a:pt x="206" y="2560"/>
                  <a:pt x="205" y="2561"/>
                </a:cubicBezTo>
                <a:cubicBezTo>
                  <a:pt x="193" y="2575"/>
                  <a:pt x="193" y="2575"/>
                  <a:pt x="193" y="2575"/>
                </a:cubicBezTo>
                <a:cubicBezTo>
                  <a:pt x="176" y="2595"/>
                  <a:pt x="160" y="2615"/>
                  <a:pt x="145" y="2635"/>
                </a:cubicBezTo>
                <a:cubicBezTo>
                  <a:pt x="133" y="2652"/>
                  <a:pt x="121" y="2670"/>
                  <a:pt x="109" y="2688"/>
                </a:cubicBezTo>
                <a:cubicBezTo>
                  <a:pt x="103" y="2696"/>
                  <a:pt x="98" y="2706"/>
                  <a:pt x="93" y="2715"/>
                </a:cubicBezTo>
                <a:cubicBezTo>
                  <a:pt x="87" y="2725"/>
                  <a:pt x="82" y="2734"/>
                  <a:pt x="77" y="2744"/>
                </a:cubicBezTo>
                <a:cubicBezTo>
                  <a:pt x="67" y="2763"/>
                  <a:pt x="58" y="2783"/>
                  <a:pt x="50" y="2803"/>
                </a:cubicBezTo>
                <a:cubicBezTo>
                  <a:pt x="17" y="2884"/>
                  <a:pt x="2" y="2973"/>
                  <a:pt x="7" y="3054"/>
                </a:cubicBezTo>
                <a:cubicBezTo>
                  <a:pt x="13" y="3034"/>
                  <a:pt x="21" y="3015"/>
                  <a:pt x="28" y="2998"/>
                </a:cubicBezTo>
                <a:cubicBezTo>
                  <a:pt x="30" y="2994"/>
                  <a:pt x="32" y="2989"/>
                  <a:pt x="34" y="2985"/>
                </a:cubicBezTo>
                <a:cubicBezTo>
                  <a:pt x="36" y="2981"/>
                  <a:pt x="38" y="2976"/>
                  <a:pt x="40" y="2972"/>
                </a:cubicBezTo>
                <a:cubicBezTo>
                  <a:pt x="44" y="2964"/>
                  <a:pt x="48" y="2955"/>
                  <a:pt x="52" y="2947"/>
                </a:cubicBezTo>
                <a:cubicBezTo>
                  <a:pt x="56" y="2939"/>
                  <a:pt x="60" y="2930"/>
                  <a:pt x="63" y="2922"/>
                </a:cubicBezTo>
                <a:cubicBezTo>
                  <a:pt x="67" y="2913"/>
                  <a:pt x="71" y="2905"/>
                  <a:pt x="74" y="2896"/>
                </a:cubicBezTo>
                <a:cubicBezTo>
                  <a:pt x="77" y="2887"/>
                  <a:pt x="80" y="2878"/>
                  <a:pt x="82" y="2869"/>
                </a:cubicBezTo>
                <a:cubicBezTo>
                  <a:pt x="85" y="2859"/>
                  <a:pt x="87" y="2850"/>
                  <a:pt x="89" y="2839"/>
                </a:cubicBezTo>
                <a:cubicBezTo>
                  <a:pt x="104" y="2844"/>
                  <a:pt x="135" y="2855"/>
                  <a:pt x="142" y="2837"/>
                </a:cubicBezTo>
                <a:cubicBezTo>
                  <a:pt x="156" y="2811"/>
                  <a:pt x="171" y="2784"/>
                  <a:pt x="185" y="2758"/>
                </a:cubicBezTo>
                <a:cubicBezTo>
                  <a:pt x="192" y="2744"/>
                  <a:pt x="200" y="2732"/>
                  <a:pt x="208" y="2720"/>
                </a:cubicBezTo>
                <a:cubicBezTo>
                  <a:pt x="215" y="2708"/>
                  <a:pt x="223" y="2697"/>
                  <a:pt x="231" y="2685"/>
                </a:cubicBezTo>
                <a:cubicBezTo>
                  <a:pt x="241" y="2673"/>
                  <a:pt x="251" y="2661"/>
                  <a:pt x="262" y="2650"/>
                </a:cubicBezTo>
                <a:cubicBezTo>
                  <a:pt x="267" y="2644"/>
                  <a:pt x="272" y="2639"/>
                  <a:pt x="278" y="2635"/>
                </a:cubicBezTo>
                <a:cubicBezTo>
                  <a:pt x="283" y="2630"/>
                  <a:pt x="290" y="2624"/>
                  <a:pt x="291" y="2624"/>
                </a:cubicBezTo>
                <a:cubicBezTo>
                  <a:pt x="304" y="2620"/>
                  <a:pt x="318" y="2620"/>
                  <a:pt x="335" y="2624"/>
                </a:cubicBezTo>
                <a:cubicBezTo>
                  <a:pt x="337" y="2625"/>
                  <a:pt x="340" y="2625"/>
                  <a:pt x="343" y="2626"/>
                </a:cubicBezTo>
                <a:cubicBezTo>
                  <a:pt x="344" y="2627"/>
                  <a:pt x="346" y="2627"/>
                  <a:pt x="347" y="2628"/>
                </a:cubicBezTo>
                <a:cubicBezTo>
                  <a:pt x="350" y="2628"/>
                  <a:pt x="350" y="2628"/>
                  <a:pt x="350" y="2628"/>
                </a:cubicBezTo>
                <a:cubicBezTo>
                  <a:pt x="350" y="2628"/>
                  <a:pt x="350" y="2628"/>
                  <a:pt x="350" y="2628"/>
                </a:cubicBezTo>
                <a:cubicBezTo>
                  <a:pt x="349" y="2629"/>
                  <a:pt x="357" y="2621"/>
                  <a:pt x="354" y="2625"/>
                </a:cubicBezTo>
                <a:cubicBezTo>
                  <a:pt x="354" y="2625"/>
                  <a:pt x="354" y="2625"/>
                  <a:pt x="354" y="2625"/>
                </a:cubicBezTo>
                <a:cubicBezTo>
                  <a:pt x="354" y="2625"/>
                  <a:pt x="354" y="2625"/>
                  <a:pt x="354" y="2625"/>
                </a:cubicBezTo>
                <a:cubicBezTo>
                  <a:pt x="354" y="2625"/>
                  <a:pt x="354" y="2625"/>
                  <a:pt x="354" y="2625"/>
                </a:cubicBezTo>
                <a:cubicBezTo>
                  <a:pt x="354" y="2625"/>
                  <a:pt x="354" y="2625"/>
                  <a:pt x="354" y="2625"/>
                </a:cubicBezTo>
                <a:cubicBezTo>
                  <a:pt x="355" y="2625"/>
                  <a:pt x="355" y="2625"/>
                  <a:pt x="355" y="2625"/>
                </a:cubicBezTo>
                <a:cubicBezTo>
                  <a:pt x="356" y="2625"/>
                  <a:pt x="356" y="2625"/>
                  <a:pt x="356" y="2625"/>
                </a:cubicBezTo>
                <a:cubicBezTo>
                  <a:pt x="364" y="2627"/>
                  <a:pt x="372" y="2629"/>
                  <a:pt x="381" y="2630"/>
                </a:cubicBezTo>
                <a:cubicBezTo>
                  <a:pt x="397" y="2633"/>
                  <a:pt x="414" y="2632"/>
                  <a:pt x="426" y="2620"/>
                </a:cubicBezTo>
                <a:cubicBezTo>
                  <a:pt x="426" y="2620"/>
                  <a:pt x="426" y="2620"/>
                  <a:pt x="426" y="2620"/>
                </a:cubicBezTo>
                <a:cubicBezTo>
                  <a:pt x="402" y="2645"/>
                  <a:pt x="402" y="2645"/>
                  <a:pt x="402" y="2645"/>
                </a:cubicBezTo>
                <a:cubicBezTo>
                  <a:pt x="412" y="2652"/>
                  <a:pt x="429" y="2666"/>
                  <a:pt x="436" y="2672"/>
                </a:cubicBezTo>
                <a:cubicBezTo>
                  <a:pt x="427" y="2676"/>
                  <a:pt x="413" y="2674"/>
                  <a:pt x="398" y="2672"/>
                </a:cubicBezTo>
                <a:cubicBezTo>
                  <a:pt x="393" y="2703"/>
                  <a:pt x="370" y="2746"/>
                  <a:pt x="345" y="2781"/>
                </a:cubicBezTo>
                <a:cubicBezTo>
                  <a:pt x="320" y="2816"/>
                  <a:pt x="293" y="2843"/>
                  <a:pt x="282" y="2841"/>
                </a:cubicBezTo>
                <a:cubicBezTo>
                  <a:pt x="275" y="2848"/>
                  <a:pt x="259" y="2859"/>
                  <a:pt x="238" y="2870"/>
                </a:cubicBezTo>
                <a:cubicBezTo>
                  <a:pt x="218" y="2882"/>
                  <a:pt x="193" y="2894"/>
                  <a:pt x="167" y="2906"/>
                </a:cubicBezTo>
                <a:cubicBezTo>
                  <a:pt x="156" y="2910"/>
                  <a:pt x="146" y="2914"/>
                  <a:pt x="136" y="2917"/>
                </a:cubicBezTo>
                <a:cubicBezTo>
                  <a:pt x="126" y="2921"/>
                  <a:pt x="117" y="2925"/>
                  <a:pt x="109" y="2929"/>
                </a:cubicBezTo>
                <a:cubicBezTo>
                  <a:pt x="93" y="2937"/>
                  <a:pt x="81" y="2946"/>
                  <a:pt x="75" y="2952"/>
                </a:cubicBezTo>
                <a:cubicBezTo>
                  <a:pt x="53" y="2961"/>
                  <a:pt x="48" y="2989"/>
                  <a:pt x="55" y="3026"/>
                </a:cubicBezTo>
                <a:cubicBezTo>
                  <a:pt x="56" y="3044"/>
                  <a:pt x="59" y="3064"/>
                  <a:pt x="62" y="3085"/>
                </a:cubicBezTo>
                <a:cubicBezTo>
                  <a:pt x="62" y="3090"/>
                  <a:pt x="63" y="3095"/>
                  <a:pt x="64" y="3101"/>
                </a:cubicBezTo>
                <a:cubicBezTo>
                  <a:pt x="64" y="3104"/>
                  <a:pt x="65" y="3106"/>
                  <a:pt x="65" y="3109"/>
                </a:cubicBezTo>
                <a:cubicBezTo>
                  <a:pt x="65" y="3111"/>
                  <a:pt x="66" y="3112"/>
                  <a:pt x="67" y="3114"/>
                </a:cubicBezTo>
                <a:cubicBezTo>
                  <a:pt x="69" y="3119"/>
                  <a:pt x="69" y="3119"/>
                  <a:pt x="69" y="3119"/>
                </a:cubicBezTo>
                <a:cubicBezTo>
                  <a:pt x="76" y="3131"/>
                  <a:pt x="83" y="3144"/>
                  <a:pt x="91" y="3157"/>
                </a:cubicBezTo>
                <a:cubicBezTo>
                  <a:pt x="104" y="3175"/>
                  <a:pt x="119" y="3192"/>
                  <a:pt x="134" y="3209"/>
                </a:cubicBezTo>
                <a:cubicBezTo>
                  <a:pt x="140" y="3216"/>
                  <a:pt x="140" y="3216"/>
                  <a:pt x="140" y="3216"/>
                </a:cubicBezTo>
                <a:cubicBezTo>
                  <a:pt x="145" y="3222"/>
                  <a:pt x="145" y="3222"/>
                  <a:pt x="145" y="3222"/>
                </a:cubicBezTo>
                <a:cubicBezTo>
                  <a:pt x="155" y="3233"/>
                  <a:pt x="155" y="3233"/>
                  <a:pt x="155" y="3233"/>
                </a:cubicBezTo>
                <a:cubicBezTo>
                  <a:pt x="161" y="3241"/>
                  <a:pt x="167" y="3248"/>
                  <a:pt x="173" y="3255"/>
                </a:cubicBezTo>
                <a:cubicBezTo>
                  <a:pt x="186" y="3269"/>
                  <a:pt x="198" y="3281"/>
                  <a:pt x="209" y="3292"/>
                </a:cubicBezTo>
                <a:cubicBezTo>
                  <a:pt x="221" y="3303"/>
                  <a:pt x="232" y="3312"/>
                  <a:pt x="241" y="3318"/>
                </a:cubicBezTo>
                <a:cubicBezTo>
                  <a:pt x="284" y="3356"/>
                  <a:pt x="228" y="3394"/>
                  <a:pt x="220" y="3440"/>
                </a:cubicBezTo>
                <a:cubicBezTo>
                  <a:pt x="245" y="3436"/>
                  <a:pt x="262" y="3446"/>
                  <a:pt x="279" y="3457"/>
                </a:cubicBezTo>
                <a:cubicBezTo>
                  <a:pt x="296" y="3467"/>
                  <a:pt x="313" y="3477"/>
                  <a:pt x="339" y="3473"/>
                </a:cubicBezTo>
                <a:cubicBezTo>
                  <a:pt x="338" y="3477"/>
                  <a:pt x="346" y="3482"/>
                  <a:pt x="361" y="3487"/>
                </a:cubicBezTo>
                <a:cubicBezTo>
                  <a:pt x="375" y="3492"/>
                  <a:pt x="394" y="3498"/>
                  <a:pt x="417" y="3503"/>
                </a:cubicBezTo>
                <a:cubicBezTo>
                  <a:pt x="461" y="3514"/>
                  <a:pt x="515" y="3524"/>
                  <a:pt x="551" y="3528"/>
                </a:cubicBezTo>
                <a:cubicBezTo>
                  <a:pt x="551" y="3528"/>
                  <a:pt x="577" y="3515"/>
                  <a:pt x="649" y="3523"/>
                </a:cubicBezTo>
                <a:cubicBezTo>
                  <a:pt x="673" y="3525"/>
                  <a:pt x="674" y="3509"/>
                  <a:pt x="676" y="3494"/>
                </a:cubicBezTo>
                <a:cubicBezTo>
                  <a:pt x="674" y="3509"/>
                  <a:pt x="674" y="3509"/>
                  <a:pt x="673" y="3525"/>
                </a:cubicBezTo>
                <a:cubicBezTo>
                  <a:pt x="699" y="3496"/>
                  <a:pt x="742" y="3530"/>
                  <a:pt x="767" y="3517"/>
                </a:cubicBezTo>
                <a:cubicBezTo>
                  <a:pt x="766" y="3532"/>
                  <a:pt x="766" y="3532"/>
                  <a:pt x="764" y="3548"/>
                </a:cubicBezTo>
                <a:cubicBezTo>
                  <a:pt x="813" y="3521"/>
                  <a:pt x="857" y="3555"/>
                  <a:pt x="905" y="3543"/>
                </a:cubicBezTo>
                <a:cubicBezTo>
                  <a:pt x="903" y="3559"/>
                  <a:pt x="903" y="3559"/>
                  <a:pt x="902" y="3574"/>
                </a:cubicBezTo>
                <a:cubicBezTo>
                  <a:pt x="914" y="3575"/>
                  <a:pt x="925" y="3576"/>
                  <a:pt x="934" y="3579"/>
                </a:cubicBezTo>
                <a:cubicBezTo>
                  <a:pt x="942" y="3581"/>
                  <a:pt x="948" y="3585"/>
                  <a:pt x="947" y="3593"/>
                </a:cubicBezTo>
                <a:cubicBezTo>
                  <a:pt x="946" y="3608"/>
                  <a:pt x="946" y="3608"/>
                  <a:pt x="945" y="3624"/>
                </a:cubicBezTo>
                <a:cubicBezTo>
                  <a:pt x="967" y="3641"/>
                  <a:pt x="1015" y="3613"/>
                  <a:pt x="1012" y="3643"/>
                </a:cubicBezTo>
                <a:cubicBezTo>
                  <a:pt x="1014" y="3628"/>
                  <a:pt x="1014" y="3628"/>
                  <a:pt x="1015" y="3613"/>
                </a:cubicBezTo>
                <a:cubicBezTo>
                  <a:pt x="1060" y="3616"/>
                  <a:pt x="1100" y="3622"/>
                  <a:pt x="1137" y="3630"/>
                </a:cubicBezTo>
                <a:cubicBezTo>
                  <a:pt x="1155" y="3634"/>
                  <a:pt x="1173" y="3639"/>
                  <a:pt x="1190" y="3643"/>
                </a:cubicBezTo>
                <a:cubicBezTo>
                  <a:pt x="1199" y="3646"/>
                  <a:pt x="1208" y="3648"/>
                  <a:pt x="1216" y="3651"/>
                </a:cubicBezTo>
                <a:cubicBezTo>
                  <a:pt x="1224" y="3653"/>
                  <a:pt x="1232" y="3655"/>
                  <a:pt x="1241" y="3658"/>
                </a:cubicBezTo>
                <a:cubicBezTo>
                  <a:pt x="1284" y="3675"/>
                  <a:pt x="1330" y="3687"/>
                  <a:pt x="1378" y="3695"/>
                </a:cubicBezTo>
                <a:cubicBezTo>
                  <a:pt x="1427" y="3703"/>
                  <a:pt x="1477" y="3707"/>
                  <a:pt x="1528" y="3708"/>
                </a:cubicBezTo>
                <a:cubicBezTo>
                  <a:pt x="1541" y="3708"/>
                  <a:pt x="1554" y="3708"/>
                  <a:pt x="1566" y="3708"/>
                </a:cubicBezTo>
                <a:cubicBezTo>
                  <a:pt x="1579" y="3708"/>
                  <a:pt x="1591" y="3708"/>
                  <a:pt x="1604" y="3708"/>
                </a:cubicBezTo>
                <a:cubicBezTo>
                  <a:pt x="1617" y="3707"/>
                  <a:pt x="1630" y="3707"/>
                  <a:pt x="1642" y="3706"/>
                </a:cubicBezTo>
                <a:cubicBezTo>
                  <a:pt x="1654" y="3706"/>
                  <a:pt x="1665" y="3705"/>
                  <a:pt x="1677" y="3704"/>
                </a:cubicBezTo>
                <a:cubicBezTo>
                  <a:pt x="1689" y="3703"/>
                  <a:pt x="1700" y="3702"/>
                  <a:pt x="1712" y="3702"/>
                </a:cubicBezTo>
                <a:cubicBezTo>
                  <a:pt x="1723" y="3701"/>
                  <a:pt x="1734" y="3700"/>
                  <a:pt x="1745" y="3699"/>
                </a:cubicBezTo>
                <a:cubicBezTo>
                  <a:pt x="1765" y="3697"/>
                  <a:pt x="1786" y="3695"/>
                  <a:pt x="1806" y="3693"/>
                </a:cubicBezTo>
                <a:cubicBezTo>
                  <a:pt x="1823" y="3694"/>
                  <a:pt x="1844" y="3666"/>
                  <a:pt x="1831" y="3633"/>
                </a:cubicBezTo>
                <a:cubicBezTo>
                  <a:pt x="1840" y="3634"/>
                  <a:pt x="1847" y="3635"/>
                  <a:pt x="1855" y="3636"/>
                </a:cubicBezTo>
                <a:cubicBezTo>
                  <a:pt x="1864" y="3637"/>
                  <a:pt x="1872" y="3638"/>
                  <a:pt x="1880" y="3639"/>
                </a:cubicBezTo>
                <a:cubicBezTo>
                  <a:pt x="1888" y="3640"/>
                  <a:pt x="1893" y="3638"/>
                  <a:pt x="1897" y="3634"/>
                </a:cubicBezTo>
                <a:cubicBezTo>
                  <a:pt x="1901" y="3631"/>
                  <a:pt x="1904" y="3625"/>
                  <a:pt x="1907" y="3620"/>
                </a:cubicBezTo>
                <a:cubicBezTo>
                  <a:pt x="1912" y="3609"/>
                  <a:pt x="1918" y="3598"/>
                  <a:pt x="1933" y="3601"/>
                </a:cubicBezTo>
                <a:cubicBezTo>
                  <a:pt x="1940" y="3600"/>
                  <a:pt x="1947" y="3599"/>
                  <a:pt x="1954" y="3598"/>
                </a:cubicBezTo>
                <a:cubicBezTo>
                  <a:pt x="1961" y="3597"/>
                  <a:pt x="1968" y="3597"/>
                  <a:pt x="1975" y="3597"/>
                </a:cubicBezTo>
                <a:cubicBezTo>
                  <a:pt x="1982" y="3597"/>
                  <a:pt x="1990" y="3597"/>
                  <a:pt x="1997" y="3597"/>
                </a:cubicBezTo>
                <a:cubicBezTo>
                  <a:pt x="2008" y="3597"/>
                  <a:pt x="2008" y="3597"/>
                  <a:pt x="2008" y="3597"/>
                </a:cubicBezTo>
                <a:cubicBezTo>
                  <a:pt x="2013" y="3597"/>
                  <a:pt x="2013" y="3597"/>
                  <a:pt x="2013" y="3597"/>
                </a:cubicBezTo>
                <a:cubicBezTo>
                  <a:pt x="2016" y="3597"/>
                  <a:pt x="2016" y="3597"/>
                  <a:pt x="2016" y="3597"/>
                </a:cubicBezTo>
                <a:cubicBezTo>
                  <a:pt x="2019" y="3597"/>
                  <a:pt x="2019" y="3597"/>
                  <a:pt x="2019" y="3597"/>
                </a:cubicBezTo>
                <a:cubicBezTo>
                  <a:pt x="2055" y="3600"/>
                  <a:pt x="2091" y="3603"/>
                  <a:pt x="2126" y="3608"/>
                </a:cubicBezTo>
                <a:cubicBezTo>
                  <a:pt x="2135" y="3609"/>
                  <a:pt x="2143" y="3611"/>
                  <a:pt x="2151" y="3612"/>
                </a:cubicBezTo>
                <a:cubicBezTo>
                  <a:pt x="2176" y="3616"/>
                  <a:pt x="2176" y="3616"/>
                  <a:pt x="2176" y="3616"/>
                </a:cubicBezTo>
                <a:cubicBezTo>
                  <a:pt x="2193" y="3619"/>
                  <a:pt x="2209" y="3622"/>
                  <a:pt x="2225" y="3626"/>
                </a:cubicBezTo>
                <a:cubicBezTo>
                  <a:pt x="2242" y="3629"/>
                  <a:pt x="2258" y="3633"/>
                  <a:pt x="2274" y="3637"/>
                </a:cubicBezTo>
                <a:cubicBezTo>
                  <a:pt x="2278" y="3638"/>
                  <a:pt x="2282" y="3639"/>
                  <a:pt x="2286" y="3640"/>
                </a:cubicBezTo>
                <a:cubicBezTo>
                  <a:pt x="2287" y="3641"/>
                  <a:pt x="2287" y="3642"/>
                  <a:pt x="2287" y="3643"/>
                </a:cubicBezTo>
                <a:cubicBezTo>
                  <a:pt x="2294" y="3642"/>
                  <a:pt x="2294" y="3642"/>
                  <a:pt x="2294" y="3642"/>
                </a:cubicBezTo>
                <a:cubicBezTo>
                  <a:pt x="2304" y="3644"/>
                  <a:pt x="2314" y="3647"/>
                  <a:pt x="2323" y="3649"/>
                </a:cubicBezTo>
                <a:cubicBezTo>
                  <a:pt x="2333" y="3652"/>
                  <a:pt x="2343" y="3654"/>
                  <a:pt x="2353" y="3657"/>
                </a:cubicBezTo>
                <a:cubicBezTo>
                  <a:pt x="2354" y="3662"/>
                  <a:pt x="2354" y="3662"/>
                  <a:pt x="2354" y="3662"/>
                </a:cubicBezTo>
                <a:cubicBezTo>
                  <a:pt x="2252" y="3681"/>
                  <a:pt x="2252" y="3681"/>
                  <a:pt x="2252" y="3681"/>
                </a:cubicBezTo>
                <a:cubicBezTo>
                  <a:pt x="2218" y="3686"/>
                  <a:pt x="2185" y="3694"/>
                  <a:pt x="2151" y="3700"/>
                </a:cubicBezTo>
                <a:cubicBezTo>
                  <a:pt x="1960" y="3737"/>
                  <a:pt x="1960" y="3737"/>
                  <a:pt x="1960" y="3737"/>
                </a:cubicBezTo>
                <a:cubicBezTo>
                  <a:pt x="1963" y="3752"/>
                  <a:pt x="1967" y="3767"/>
                  <a:pt x="1997" y="3761"/>
                </a:cubicBezTo>
                <a:cubicBezTo>
                  <a:pt x="1990" y="3763"/>
                  <a:pt x="1983" y="3764"/>
                  <a:pt x="1976" y="3765"/>
                </a:cubicBezTo>
                <a:cubicBezTo>
                  <a:pt x="1969" y="3767"/>
                  <a:pt x="1962" y="3768"/>
                  <a:pt x="1955" y="3769"/>
                </a:cubicBezTo>
                <a:cubicBezTo>
                  <a:pt x="1942" y="3771"/>
                  <a:pt x="1928" y="3773"/>
                  <a:pt x="1915" y="3776"/>
                </a:cubicBezTo>
                <a:cubicBezTo>
                  <a:pt x="1902" y="3780"/>
                  <a:pt x="1888" y="3783"/>
                  <a:pt x="1875" y="3787"/>
                </a:cubicBezTo>
                <a:cubicBezTo>
                  <a:pt x="1862" y="3791"/>
                  <a:pt x="1849" y="3797"/>
                  <a:pt x="1835" y="3802"/>
                </a:cubicBezTo>
                <a:cubicBezTo>
                  <a:pt x="1815" y="3810"/>
                  <a:pt x="1815" y="3810"/>
                  <a:pt x="1815" y="3810"/>
                </a:cubicBezTo>
                <a:cubicBezTo>
                  <a:pt x="1794" y="3819"/>
                  <a:pt x="1794" y="3819"/>
                  <a:pt x="1794" y="3819"/>
                </a:cubicBezTo>
                <a:cubicBezTo>
                  <a:pt x="1779" y="3825"/>
                  <a:pt x="1765" y="3832"/>
                  <a:pt x="1750" y="3838"/>
                </a:cubicBezTo>
                <a:cubicBezTo>
                  <a:pt x="1743" y="3841"/>
                  <a:pt x="1735" y="3844"/>
                  <a:pt x="1728" y="3847"/>
                </a:cubicBezTo>
                <a:cubicBezTo>
                  <a:pt x="1724" y="3849"/>
                  <a:pt x="1720" y="3850"/>
                  <a:pt x="1716" y="3852"/>
                </a:cubicBezTo>
                <a:cubicBezTo>
                  <a:pt x="1707" y="3856"/>
                  <a:pt x="1707" y="3856"/>
                  <a:pt x="1707" y="3856"/>
                </a:cubicBezTo>
                <a:cubicBezTo>
                  <a:pt x="1700" y="3859"/>
                  <a:pt x="1693" y="3863"/>
                  <a:pt x="1687" y="3866"/>
                </a:cubicBezTo>
                <a:cubicBezTo>
                  <a:pt x="1680" y="3869"/>
                  <a:pt x="1674" y="3872"/>
                  <a:pt x="1666" y="3875"/>
                </a:cubicBezTo>
                <a:cubicBezTo>
                  <a:pt x="1659" y="3879"/>
                  <a:pt x="1652" y="3882"/>
                  <a:pt x="1645" y="3885"/>
                </a:cubicBezTo>
                <a:cubicBezTo>
                  <a:pt x="1638" y="3889"/>
                  <a:pt x="1632" y="3892"/>
                  <a:pt x="1625" y="3896"/>
                </a:cubicBezTo>
                <a:cubicBezTo>
                  <a:pt x="1612" y="3907"/>
                  <a:pt x="1616" y="3922"/>
                  <a:pt x="1636" y="3933"/>
                </a:cubicBezTo>
                <a:cubicBezTo>
                  <a:pt x="1655" y="3944"/>
                  <a:pt x="1702" y="3947"/>
                  <a:pt x="1745" y="3941"/>
                </a:cubicBezTo>
                <a:cubicBezTo>
                  <a:pt x="1758" y="3936"/>
                  <a:pt x="1770" y="3932"/>
                  <a:pt x="1782" y="3928"/>
                </a:cubicBezTo>
                <a:cubicBezTo>
                  <a:pt x="1794" y="3923"/>
                  <a:pt x="1805" y="3919"/>
                  <a:pt x="1816" y="3915"/>
                </a:cubicBezTo>
                <a:cubicBezTo>
                  <a:pt x="1834" y="3907"/>
                  <a:pt x="1852" y="3899"/>
                  <a:pt x="1870" y="3892"/>
                </a:cubicBezTo>
                <a:cubicBezTo>
                  <a:pt x="1885" y="3886"/>
                  <a:pt x="1898" y="3881"/>
                  <a:pt x="1913" y="3876"/>
                </a:cubicBezTo>
                <a:cubicBezTo>
                  <a:pt x="1921" y="3873"/>
                  <a:pt x="1929" y="3871"/>
                  <a:pt x="1937" y="3868"/>
                </a:cubicBezTo>
                <a:cubicBezTo>
                  <a:pt x="1945" y="3866"/>
                  <a:pt x="1953" y="3864"/>
                  <a:pt x="1962" y="3862"/>
                </a:cubicBezTo>
                <a:cubicBezTo>
                  <a:pt x="1970" y="3892"/>
                  <a:pt x="1970" y="3892"/>
                  <a:pt x="1970" y="3892"/>
                </a:cubicBezTo>
                <a:cubicBezTo>
                  <a:pt x="1947" y="3896"/>
                  <a:pt x="1919" y="3902"/>
                  <a:pt x="1892" y="3911"/>
                </a:cubicBezTo>
                <a:cubicBezTo>
                  <a:pt x="1885" y="3913"/>
                  <a:pt x="1878" y="3915"/>
                  <a:pt x="1869" y="3919"/>
                </a:cubicBezTo>
                <a:cubicBezTo>
                  <a:pt x="1865" y="3921"/>
                  <a:pt x="1861" y="3922"/>
                  <a:pt x="1856" y="3924"/>
                </a:cubicBezTo>
                <a:cubicBezTo>
                  <a:pt x="1852" y="3926"/>
                  <a:pt x="1847" y="3928"/>
                  <a:pt x="1843" y="3930"/>
                </a:cubicBezTo>
                <a:cubicBezTo>
                  <a:pt x="1839" y="3932"/>
                  <a:pt x="1834" y="3934"/>
                  <a:pt x="1830" y="3936"/>
                </a:cubicBezTo>
                <a:cubicBezTo>
                  <a:pt x="1825" y="3938"/>
                  <a:pt x="1821" y="3941"/>
                  <a:pt x="1816" y="3943"/>
                </a:cubicBezTo>
                <a:cubicBezTo>
                  <a:pt x="1807" y="3947"/>
                  <a:pt x="1799" y="3952"/>
                  <a:pt x="1791" y="3957"/>
                </a:cubicBezTo>
                <a:cubicBezTo>
                  <a:pt x="1783" y="3964"/>
                  <a:pt x="1785" y="3969"/>
                  <a:pt x="1791" y="3972"/>
                </a:cubicBezTo>
                <a:cubicBezTo>
                  <a:pt x="1795" y="3974"/>
                  <a:pt x="1800" y="3975"/>
                  <a:pt x="1805" y="3976"/>
                </a:cubicBezTo>
                <a:cubicBezTo>
                  <a:pt x="1810" y="3977"/>
                  <a:pt x="1815" y="3978"/>
                  <a:pt x="1821" y="3979"/>
                </a:cubicBezTo>
                <a:cubicBezTo>
                  <a:pt x="1832" y="3981"/>
                  <a:pt x="1843" y="3983"/>
                  <a:pt x="1850" y="3986"/>
                </a:cubicBezTo>
                <a:cubicBezTo>
                  <a:pt x="1853" y="3988"/>
                  <a:pt x="1855" y="3990"/>
                  <a:pt x="1855" y="3992"/>
                </a:cubicBezTo>
                <a:cubicBezTo>
                  <a:pt x="1856" y="3994"/>
                  <a:pt x="1855" y="3997"/>
                  <a:pt x="1851" y="4001"/>
                </a:cubicBezTo>
                <a:cubicBezTo>
                  <a:pt x="1842" y="4004"/>
                  <a:pt x="1833" y="4008"/>
                  <a:pt x="1824" y="4012"/>
                </a:cubicBezTo>
                <a:cubicBezTo>
                  <a:pt x="1817" y="4014"/>
                  <a:pt x="1817" y="4014"/>
                  <a:pt x="1817" y="4014"/>
                </a:cubicBezTo>
                <a:cubicBezTo>
                  <a:pt x="1810" y="4017"/>
                  <a:pt x="1810" y="4017"/>
                  <a:pt x="1810" y="4017"/>
                </a:cubicBezTo>
                <a:cubicBezTo>
                  <a:pt x="1805" y="4019"/>
                  <a:pt x="1800" y="4021"/>
                  <a:pt x="1795" y="4024"/>
                </a:cubicBezTo>
                <a:cubicBezTo>
                  <a:pt x="1790" y="4026"/>
                  <a:pt x="1785" y="4028"/>
                  <a:pt x="1780" y="4031"/>
                </a:cubicBezTo>
                <a:cubicBezTo>
                  <a:pt x="1778" y="4032"/>
                  <a:pt x="1778" y="4032"/>
                  <a:pt x="1778" y="4032"/>
                </a:cubicBezTo>
                <a:cubicBezTo>
                  <a:pt x="1777" y="4032"/>
                  <a:pt x="1777" y="4032"/>
                  <a:pt x="1777" y="4032"/>
                </a:cubicBezTo>
                <a:cubicBezTo>
                  <a:pt x="1777" y="4032"/>
                  <a:pt x="1777" y="4032"/>
                  <a:pt x="1777" y="4032"/>
                </a:cubicBezTo>
                <a:cubicBezTo>
                  <a:pt x="1776" y="4032"/>
                  <a:pt x="1776" y="4032"/>
                  <a:pt x="1776" y="4032"/>
                </a:cubicBezTo>
                <a:cubicBezTo>
                  <a:pt x="1776" y="4033"/>
                  <a:pt x="1776" y="4033"/>
                  <a:pt x="1776" y="4033"/>
                </a:cubicBezTo>
                <a:cubicBezTo>
                  <a:pt x="1776" y="4033"/>
                  <a:pt x="1782" y="4031"/>
                  <a:pt x="1779" y="4032"/>
                </a:cubicBezTo>
                <a:cubicBezTo>
                  <a:pt x="1779" y="4032"/>
                  <a:pt x="1779" y="4032"/>
                  <a:pt x="1779" y="4032"/>
                </a:cubicBezTo>
                <a:cubicBezTo>
                  <a:pt x="1779" y="4032"/>
                  <a:pt x="1779" y="4032"/>
                  <a:pt x="1779" y="4032"/>
                </a:cubicBezTo>
                <a:cubicBezTo>
                  <a:pt x="1777" y="4033"/>
                  <a:pt x="1777" y="4033"/>
                  <a:pt x="1777" y="4033"/>
                </a:cubicBezTo>
                <a:cubicBezTo>
                  <a:pt x="1775" y="4034"/>
                  <a:pt x="1773" y="4035"/>
                  <a:pt x="1772" y="4036"/>
                </a:cubicBezTo>
                <a:cubicBezTo>
                  <a:pt x="1765" y="4041"/>
                  <a:pt x="1759" y="4046"/>
                  <a:pt x="1753" y="4052"/>
                </a:cubicBezTo>
                <a:cubicBezTo>
                  <a:pt x="1758" y="4050"/>
                  <a:pt x="1764" y="4048"/>
                  <a:pt x="1769" y="4046"/>
                </a:cubicBezTo>
                <a:cubicBezTo>
                  <a:pt x="1772" y="4045"/>
                  <a:pt x="1774" y="4045"/>
                  <a:pt x="1777" y="4044"/>
                </a:cubicBezTo>
                <a:cubicBezTo>
                  <a:pt x="1781" y="4042"/>
                  <a:pt x="1781" y="4042"/>
                  <a:pt x="1781" y="4042"/>
                </a:cubicBezTo>
                <a:cubicBezTo>
                  <a:pt x="1782" y="4042"/>
                  <a:pt x="1782" y="4042"/>
                  <a:pt x="1782" y="4042"/>
                </a:cubicBezTo>
                <a:cubicBezTo>
                  <a:pt x="1783" y="4042"/>
                  <a:pt x="1783" y="4042"/>
                  <a:pt x="1783" y="4042"/>
                </a:cubicBezTo>
                <a:cubicBezTo>
                  <a:pt x="1783" y="4042"/>
                  <a:pt x="1783" y="4042"/>
                  <a:pt x="1783" y="4042"/>
                </a:cubicBezTo>
                <a:cubicBezTo>
                  <a:pt x="1783" y="4041"/>
                  <a:pt x="1783" y="4041"/>
                  <a:pt x="1783" y="4041"/>
                </a:cubicBezTo>
                <a:cubicBezTo>
                  <a:pt x="1783" y="4041"/>
                  <a:pt x="1784" y="4041"/>
                  <a:pt x="1783" y="4041"/>
                </a:cubicBezTo>
                <a:cubicBezTo>
                  <a:pt x="1783" y="4041"/>
                  <a:pt x="1783" y="4041"/>
                  <a:pt x="1783" y="4041"/>
                </a:cubicBezTo>
                <a:cubicBezTo>
                  <a:pt x="1783" y="4042"/>
                  <a:pt x="1783" y="4042"/>
                  <a:pt x="1783" y="4042"/>
                </a:cubicBezTo>
                <a:cubicBezTo>
                  <a:pt x="1782" y="4042"/>
                  <a:pt x="1781" y="4042"/>
                  <a:pt x="1780" y="4042"/>
                </a:cubicBezTo>
                <a:cubicBezTo>
                  <a:pt x="1780" y="4042"/>
                  <a:pt x="1780" y="4042"/>
                  <a:pt x="1780" y="4042"/>
                </a:cubicBezTo>
                <a:cubicBezTo>
                  <a:pt x="1783" y="4041"/>
                  <a:pt x="1783" y="4041"/>
                  <a:pt x="1783" y="4041"/>
                </a:cubicBezTo>
                <a:cubicBezTo>
                  <a:pt x="1791" y="4038"/>
                  <a:pt x="1799" y="4035"/>
                  <a:pt x="1807" y="4032"/>
                </a:cubicBezTo>
                <a:cubicBezTo>
                  <a:pt x="1816" y="4029"/>
                  <a:pt x="1824" y="4026"/>
                  <a:pt x="1831" y="4023"/>
                </a:cubicBezTo>
                <a:cubicBezTo>
                  <a:pt x="1845" y="4017"/>
                  <a:pt x="1861" y="4010"/>
                  <a:pt x="1873" y="4005"/>
                </a:cubicBezTo>
                <a:cubicBezTo>
                  <a:pt x="1884" y="3999"/>
                  <a:pt x="1896" y="3994"/>
                  <a:pt x="1908" y="3988"/>
                </a:cubicBezTo>
                <a:cubicBezTo>
                  <a:pt x="1915" y="3985"/>
                  <a:pt x="1915" y="3985"/>
                  <a:pt x="1915" y="3985"/>
                </a:cubicBezTo>
                <a:cubicBezTo>
                  <a:pt x="1917" y="3984"/>
                  <a:pt x="1919" y="3983"/>
                  <a:pt x="1921" y="3982"/>
                </a:cubicBezTo>
                <a:cubicBezTo>
                  <a:pt x="1932" y="3977"/>
                  <a:pt x="1932" y="3977"/>
                  <a:pt x="1932" y="3977"/>
                </a:cubicBezTo>
                <a:cubicBezTo>
                  <a:pt x="1939" y="3974"/>
                  <a:pt x="1947" y="3972"/>
                  <a:pt x="1955" y="3969"/>
                </a:cubicBezTo>
                <a:cubicBezTo>
                  <a:pt x="1962" y="3967"/>
                  <a:pt x="1970" y="3965"/>
                  <a:pt x="1978" y="3964"/>
                </a:cubicBezTo>
                <a:cubicBezTo>
                  <a:pt x="1985" y="3963"/>
                  <a:pt x="1993" y="3963"/>
                  <a:pt x="2000" y="3963"/>
                </a:cubicBezTo>
                <a:cubicBezTo>
                  <a:pt x="2002" y="3963"/>
                  <a:pt x="2003" y="3963"/>
                  <a:pt x="2004" y="3963"/>
                </a:cubicBezTo>
                <a:cubicBezTo>
                  <a:pt x="2005" y="3963"/>
                  <a:pt x="2006" y="3963"/>
                  <a:pt x="2007" y="3963"/>
                </a:cubicBezTo>
                <a:cubicBezTo>
                  <a:pt x="2010" y="3963"/>
                  <a:pt x="2010" y="3963"/>
                  <a:pt x="2010" y="3963"/>
                </a:cubicBezTo>
                <a:cubicBezTo>
                  <a:pt x="2043" y="3972"/>
                  <a:pt x="2077" y="3981"/>
                  <a:pt x="2083" y="4012"/>
                </a:cubicBezTo>
                <a:cubicBezTo>
                  <a:pt x="2157" y="3989"/>
                  <a:pt x="2226" y="3984"/>
                  <a:pt x="2291" y="3991"/>
                </a:cubicBezTo>
                <a:cubicBezTo>
                  <a:pt x="2354" y="3999"/>
                  <a:pt x="2411" y="4020"/>
                  <a:pt x="2462" y="4050"/>
                </a:cubicBezTo>
                <a:cubicBezTo>
                  <a:pt x="2480" y="4063"/>
                  <a:pt x="2524" y="4059"/>
                  <a:pt x="2575" y="4050"/>
                </a:cubicBezTo>
                <a:cubicBezTo>
                  <a:pt x="2601" y="4044"/>
                  <a:pt x="2624" y="4041"/>
                  <a:pt x="2648" y="4037"/>
                </a:cubicBezTo>
                <a:cubicBezTo>
                  <a:pt x="2671" y="4037"/>
                  <a:pt x="2695" y="4038"/>
                  <a:pt x="2718" y="4038"/>
                </a:cubicBezTo>
                <a:cubicBezTo>
                  <a:pt x="2728" y="4038"/>
                  <a:pt x="2728" y="4038"/>
                  <a:pt x="2728" y="4038"/>
                </a:cubicBezTo>
                <a:cubicBezTo>
                  <a:pt x="2739" y="4038"/>
                  <a:pt x="2739" y="4038"/>
                  <a:pt x="2739" y="4038"/>
                </a:cubicBezTo>
                <a:cubicBezTo>
                  <a:pt x="2761" y="4039"/>
                  <a:pt x="2761" y="4039"/>
                  <a:pt x="2761" y="4039"/>
                </a:cubicBezTo>
                <a:cubicBezTo>
                  <a:pt x="2775" y="4039"/>
                  <a:pt x="2790" y="4039"/>
                  <a:pt x="2804" y="4039"/>
                </a:cubicBezTo>
                <a:cubicBezTo>
                  <a:pt x="2818" y="4040"/>
                  <a:pt x="2833" y="4040"/>
                  <a:pt x="2847" y="4040"/>
                </a:cubicBezTo>
                <a:cubicBezTo>
                  <a:pt x="2869" y="4040"/>
                  <a:pt x="2869" y="4040"/>
                  <a:pt x="2869" y="4040"/>
                </a:cubicBezTo>
                <a:cubicBezTo>
                  <a:pt x="2892" y="4040"/>
                  <a:pt x="2892" y="4040"/>
                  <a:pt x="2892" y="4040"/>
                </a:cubicBezTo>
                <a:cubicBezTo>
                  <a:pt x="2922" y="4041"/>
                  <a:pt x="2952" y="4041"/>
                  <a:pt x="2982" y="4041"/>
                </a:cubicBezTo>
                <a:cubicBezTo>
                  <a:pt x="3015" y="4041"/>
                  <a:pt x="3047" y="4041"/>
                  <a:pt x="3079" y="4041"/>
                </a:cubicBezTo>
                <a:cubicBezTo>
                  <a:pt x="3129" y="4040"/>
                  <a:pt x="3129" y="4040"/>
                  <a:pt x="3129" y="4040"/>
                </a:cubicBezTo>
                <a:cubicBezTo>
                  <a:pt x="3154" y="4040"/>
                  <a:pt x="3154" y="4040"/>
                  <a:pt x="3154" y="4040"/>
                </a:cubicBezTo>
                <a:cubicBezTo>
                  <a:pt x="3167" y="4040"/>
                  <a:pt x="3167" y="4040"/>
                  <a:pt x="3167" y="4040"/>
                </a:cubicBezTo>
                <a:cubicBezTo>
                  <a:pt x="3178" y="4040"/>
                  <a:pt x="3178" y="4040"/>
                  <a:pt x="3178" y="4040"/>
                </a:cubicBezTo>
                <a:cubicBezTo>
                  <a:pt x="3189" y="4039"/>
                  <a:pt x="3189" y="4039"/>
                  <a:pt x="3189" y="4039"/>
                </a:cubicBezTo>
                <a:cubicBezTo>
                  <a:pt x="3200" y="4039"/>
                  <a:pt x="3200" y="4039"/>
                  <a:pt x="3200" y="4039"/>
                </a:cubicBezTo>
                <a:cubicBezTo>
                  <a:pt x="3210" y="4039"/>
                  <a:pt x="3210" y="4039"/>
                  <a:pt x="3210" y="4039"/>
                </a:cubicBezTo>
                <a:cubicBezTo>
                  <a:pt x="3224" y="4039"/>
                  <a:pt x="3224" y="4039"/>
                  <a:pt x="3224" y="4039"/>
                </a:cubicBezTo>
                <a:cubicBezTo>
                  <a:pt x="3237" y="4039"/>
                  <a:pt x="3237" y="4039"/>
                  <a:pt x="3237" y="4039"/>
                </a:cubicBezTo>
                <a:cubicBezTo>
                  <a:pt x="3245" y="4038"/>
                  <a:pt x="3245" y="4038"/>
                  <a:pt x="3245" y="4038"/>
                </a:cubicBezTo>
                <a:cubicBezTo>
                  <a:pt x="3253" y="4038"/>
                  <a:pt x="3253" y="4038"/>
                  <a:pt x="3253" y="4038"/>
                </a:cubicBezTo>
                <a:cubicBezTo>
                  <a:pt x="3265" y="4038"/>
                  <a:pt x="3275" y="4037"/>
                  <a:pt x="3289" y="4036"/>
                </a:cubicBezTo>
                <a:cubicBezTo>
                  <a:pt x="3332" y="4033"/>
                  <a:pt x="3386" y="4027"/>
                  <a:pt x="3447" y="4014"/>
                </a:cubicBezTo>
                <a:cubicBezTo>
                  <a:pt x="3441" y="4015"/>
                  <a:pt x="3436" y="4017"/>
                  <a:pt x="3431" y="4018"/>
                </a:cubicBezTo>
                <a:cubicBezTo>
                  <a:pt x="3462" y="4012"/>
                  <a:pt x="3493" y="4006"/>
                  <a:pt x="3524" y="3999"/>
                </a:cubicBezTo>
                <a:cubicBezTo>
                  <a:pt x="3551" y="3993"/>
                  <a:pt x="3577" y="3986"/>
                  <a:pt x="3603" y="3979"/>
                </a:cubicBezTo>
                <a:cubicBezTo>
                  <a:pt x="3607" y="3978"/>
                  <a:pt x="3609" y="3977"/>
                  <a:pt x="3612" y="3976"/>
                </a:cubicBezTo>
                <a:cubicBezTo>
                  <a:pt x="3620" y="3974"/>
                  <a:pt x="3620" y="3974"/>
                  <a:pt x="3620" y="3974"/>
                </a:cubicBezTo>
                <a:cubicBezTo>
                  <a:pt x="3624" y="3973"/>
                  <a:pt x="3624" y="3973"/>
                  <a:pt x="3624" y="3973"/>
                </a:cubicBezTo>
                <a:cubicBezTo>
                  <a:pt x="3636" y="3973"/>
                  <a:pt x="3647" y="3972"/>
                  <a:pt x="3658" y="3972"/>
                </a:cubicBezTo>
                <a:cubicBezTo>
                  <a:pt x="3669" y="3973"/>
                  <a:pt x="3681" y="3966"/>
                  <a:pt x="3688" y="3954"/>
                </a:cubicBezTo>
                <a:cubicBezTo>
                  <a:pt x="3700" y="3950"/>
                  <a:pt x="3713" y="3946"/>
                  <a:pt x="3726" y="3943"/>
                </a:cubicBezTo>
                <a:cubicBezTo>
                  <a:pt x="3736" y="3939"/>
                  <a:pt x="3742" y="3938"/>
                  <a:pt x="3749" y="3936"/>
                </a:cubicBezTo>
                <a:cubicBezTo>
                  <a:pt x="3770" y="3931"/>
                  <a:pt x="3770" y="3931"/>
                  <a:pt x="3770" y="3931"/>
                </a:cubicBezTo>
                <a:cubicBezTo>
                  <a:pt x="3784" y="3927"/>
                  <a:pt x="3799" y="3924"/>
                  <a:pt x="3813" y="3920"/>
                </a:cubicBezTo>
                <a:cubicBezTo>
                  <a:pt x="3842" y="3913"/>
                  <a:pt x="3868" y="3907"/>
                  <a:pt x="3901" y="3900"/>
                </a:cubicBezTo>
                <a:cubicBezTo>
                  <a:pt x="3917" y="3897"/>
                  <a:pt x="3932" y="3894"/>
                  <a:pt x="3948" y="3891"/>
                </a:cubicBezTo>
                <a:cubicBezTo>
                  <a:pt x="3972" y="3886"/>
                  <a:pt x="3972" y="3886"/>
                  <a:pt x="3972" y="3886"/>
                </a:cubicBezTo>
                <a:cubicBezTo>
                  <a:pt x="3984" y="3884"/>
                  <a:pt x="3984" y="3884"/>
                  <a:pt x="3984" y="3884"/>
                </a:cubicBezTo>
                <a:cubicBezTo>
                  <a:pt x="3987" y="3883"/>
                  <a:pt x="3987" y="3883"/>
                  <a:pt x="3987" y="3883"/>
                </a:cubicBezTo>
                <a:cubicBezTo>
                  <a:pt x="3987" y="3883"/>
                  <a:pt x="3987" y="3883"/>
                  <a:pt x="3987" y="3883"/>
                </a:cubicBezTo>
                <a:cubicBezTo>
                  <a:pt x="3987" y="3883"/>
                  <a:pt x="3987" y="3883"/>
                  <a:pt x="3988" y="3883"/>
                </a:cubicBezTo>
                <a:cubicBezTo>
                  <a:pt x="3988" y="3883"/>
                  <a:pt x="3988" y="3883"/>
                  <a:pt x="3988" y="3883"/>
                </a:cubicBezTo>
                <a:cubicBezTo>
                  <a:pt x="3990" y="3884"/>
                  <a:pt x="3990" y="3884"/>
                  <a:pt x="3990" y="3884"/>
                </a:cubicBezTo>
                <a:cubicBezTo>
                  <a:pt x="3992" y="3884"/>
                  <a:pt x="3994" y="3885"/>
                  <a:pt x="3996" y="3885"/>
                </a:cubicBezTo>
                <a:cubicBezTo>
                  <a:pt x="3998" y="3886"/>
                  <a:pt x="4000" y="3887"/>
                  <a:pt x="4002" y="3887"/>
                </a:cubicBezTo>
                <a:cubicBezTo>
                  <a:pt x="4005" y="3888"/>
                  <a:pt x="4005" y="3888"/>
                  <a:pt x="4005" y="3888"/>
                </a:cubicBezTo>
                <a:cubicBezTo>
                  <a:pt x="4005" y="3888"/>
                  <a:pt x="4005" y="3888"/>
                  <a:pt x="4005" y="3888"/>
                </a:cubicBezTo>
                <a:cubicBezTo>
                  <a:pt x="4005" y="3888"/>
                  <a:pt x="4005" y="3888"/>
                  <a:pt x="4006" y="3888"/>
                </a:cubicBezTo>
                <a:cubicBezTo>
                  <a:pt x="4009" y="3888"/>
                  <a:pt x="4009" y="3888"/>
                  <a:pt x="4009" y="3888"/>
                </a:cubicBezTo>
                <a:cubicBezTo>
                  <a:pt x="4014" y="3888"/>
                  <a:pt x="4014" y="3888"/>
                  <a:pt x="4014" y="3888"/>
                </a:cubicBezTo>
                <a:cubicBezTo>
                  <a:pt x="4022" y="3887"/>
                  <a:pt x="4030" y="3887"/>
                  <a:pt x="4037" y="3887"/>
                </a:cubicBezTo>
                <a:cubicBezTo>
                  <a:pt x="4049" y="3886"/>
                  <a:pt x="4049" y="3886"/>
                  <a:pt x="4049" y="3886"/>
                </a:cubicBezTo>
                <a:cubicBezTo>
                  <a:pt x="4055" y="3886"/>
                  <a:pt x="4055" y="3886"/>
                  <a:pt x="4055" y="3886"/>
                </a:cubicBezTo>
                <a:cubicBezTo>
                  <a:pt x="4060" y="3886"/>
                  <a:pt x="4060" y="3886"/>
                  <a:pt x="4060" y="3886"/>
                </a:cubicBezTo>
                <a:cubicBezTo>
                  <a:pt x="4067" y="3886"/>
                  <a:pt x="4074" y="3886"/>
                  <a:pt x="4081" y="3886"/>
                </a:cubicBezTo>
                <a:cubicBezTo>
                  <a:pt x="4095" y="3886"/>
                  <a:pt x="4109" y="3886"/>
                  <a:pt x="4123" y="3886"/>
                </a:cubicBezTo>
                <a:cubicBezTo>
                  <a:pt x="4133" y="3886"/>
                  <a:pt x="4133" y="3886"/>
                  <a:pt x="4133" y="3886"/>
                </a:cubicBezTo>
                <a:cubicBezTo>
                  <a:pt x="4143" y="3887"/>
                  <a:pt x="4143" y="3887"/>
                  <a:pt x="4143" y="3887"/>
                </a:cubicBezTo>
                <a:cubicBezTo>
                  <a:pt x="4149" y="3888"/>
                  <a:pt x="4156" y="3888"/>
                  <a:pt x="4162" y="3889"/>
                </a:cubicBezTo>
                <a:cubicBezTo>
                  <a:pt x="4175" y="3890"/>
                  <a:pt x="4187" y="3891"/>
                  <a:pt x="4199" y="3893"/>
                </a:cubicBezTo>
                <a:cubicBezTo>
                  <a:pt x="4206" y="3895"/>
                  <a:pt x="4214" y="3899"/>
                  <a:pt x="4223" y="3903"/>
                </a:cubicBezTo>
                <a:cubicBezTo>
                  <a:pt x="4232" y="3908"/>
                  <a:pt x="4242" y="3912"/>
                  <a:pt x="4252" y="3917"/>
                </a:cubicBezTo>
                <a:cubicBezTo>
                  <a:pt x="4272" y="3926"/>
                  <a:pt x="4290" y="3935"/>
                  <a:pt x="4306" y="3941"/>
                </a:cubicBezTo>
                <a:cubicBezTo>
                  <a:pt x="4334" y="3944"/>
                  <a:pt x="4363" y="3945"/>
                  <a:pt x="4393" y="3946"/>
                </a:cubicBezTo>
                <a:cubicBezTo>
                  <a:pt x="4420" y="3948"/>
                  <a:pt x="4447" y="3948"/>
                  <a:pt x="4475" y="3948"/>
                </a:cubicBezTo>
                <a:cubicBezTo>
                  <a:pt x="4503" y="3948"/>
                  <a:pt x="4532" y="3948"/>
                  <a:pt x="4561" y="3947"/>
                </a:cubicBezTo>
                <a:cubicBezTo>
                  <a:pt x="4576" y="3947"/>
                  <a:pt x="4591" y="3946"/>
                  <a:pt x="4606" y="3946"/>
                </a:cubicBezTo>
                <a:cubicBezTo>
                  <a:pt x="4622" y="3945"/>
                  <a:pt x="4637" y="3945"/>
                  <a:pt x="4652" y="3944"/>
                </a:cubicBezTo>
                <a:cubicBezTo>
                  <a:pt x="4774" y="3937"/>
                  <a:pt x="4905" y="3925"/>
                  <a:pt x="5027" y="3910"/>
                </a:cubicBezTo>
                <a:cubicBezTo>
                  <a:pt x="5057" y="3906"/>
                  <a:pt x="5086" y="3892"/>
                  <a:pt x="5112" y="3874"/>
                </a:cubicBezTo>
                <a:cubicBezTo>
                  <a:pt x="5138" y="3856"/>
                  <a:pt x="5161" y="3833"/>
                  <a:pt x="5181" y="3811"/>
                </a:cubicBezTo>
                <a:cubicBezTo>
                  <a:pt x="5219" y="3767"/>
                  <a:pt x="5243" y="3725"/>
                  <a:pt x="5243" y="3725"/>
                </a:cubicBezTo>
                <a:cubicBezTo>
                  <a:pt x="5274" y="3694"/>
                  <a:pt x="5304" y="3633"/>
                  <a:pt x="5274" y="3602"/>
                </a:cubicBezTo>
                <a:cubicBezTo>
                  <a:pt x="5212" y="3586"/>
                  <a:pt x="5057" y="3586"/>
                  <a:pt x="5057" y="3525"/>
                </a:cubicBezTo>
                <a:cubicBezTo>
                  <a:pt x="5057" y="3510"/>
                  <a:pt x="5088" y="3509"/>
                  <a:pt x="5119" y="3509"/>
                </a:cubicBezTo>
                <a:cubicBezTo>
                  <a:pt x="5119" y="3503"/>
                  <a:pt x="5120" y="3496"/>
                  <a:pt x="5121" y="3489"/>
                </a:cubicBezTo>
                <a:cubicBezTo>
                  <a:pt x="5122" y="3490"/>
                  <a:pt x="5122" y="3490"/>
                  <a:pt x="5122" y="3490"/>
                </a:cubicBezTo>
                <a:cubicBezTo>
                  <a:pt x="5122" y="3492"/>
                  <a:pt x="5122" y="3492"/>
                  <a:pt x="5122" y="3492"/>
                </a:cubicBezTo>
                <a:cubicBezTo>
                  <a:pt x="5122" y="3493"/>
                  <a:pt x="5123" y="3494"/>
                  <a:pt x="5123" y="3496"/>
                </a:cubicBezTo>
                <a:cubicBezTo>
                  <a:pt x="5125" y="3498"/>
                  <a:pt x="5123" y="3500"/>
                  <a:pt x="5123" y="3501"/>
                </a:cubicBezTo>
                <a:cubicBezTo>
                  <a:pt x="5122" y="3503"/>
                  <a:pt x="5122" y="3503"/>
                  <a:pt x="5122" y="3503"/>
                </a:cubicBezTo>
                <a:cubicBezTo>
                  <a:pt x="5121" y="3504"/>
                  <a:pt x="5121" y="3504"/>
                  <a:pt x="5121" y="3504"/>
                </a:cubicBezTo>
                <a:cubicBezTo>
                  <a:pt x="5122" y="3505"/>
                  <a:pt x="5122" y="3505"/>
                  <a:pt x="5122" y="3505"/>
                </a:cubicBezTo>
                <a:cubicBezTo>
                  <a:pt x="5122" y="3506"/>
                  <a:pt x="5123" y="3507"/>
                  <a:pt x="5124" y="3508"/>
                </a:cubicBezTo>
                <a:cubicBezTo>
                  <a:pt x="5124" y="3509"/>
                  <a:pt x="5124" y="3509"/>
                  <a:pt x="5124" y="3509"/>
                </a:cubicBezTo>
                <a:cubicBezTo>
                  <a:pt x="5125" y="3509"/>
                  <a:pt x="5125" y="3509"/>
                  <a:pt x="5125" y="3509"/>
                </a:cubicBezTo>
                <a:cubicBezTo>
                  <a:pt x="5125" y="3510"/>
                  <a:pt x="5125" y="3510"/>
                  <a:pt x="5125" y="3510"/>
                </a:cubicBezTo>
                <a:cubicBezTo>
                  <a:pt x="5127" y="3511"/>
                  <a:pt x="5127" y="3511"/>
                  <a:pt x="5127" y="3511"/>
                </a:cubicBezTo>
                <a:cubicBezTo>
                  <a:pt x="5131" y="3514"/>
                  <a:pt x="5135" y="3516"/>
                  <a:pt x="5140" y="3519"/>
                </a:cubicBezTo>
                <a:cubicBezTo>
                  <a:pt x="5144" y="3522"/>
                  <a:pt x="5149" y="3524"/>
                  <a:pt x="5153" y="3526"/>
                </a:cubicBezTo>
                <a:cubicBezTo>
                  <a:pt x="5163" y="3531"/>
                  <a:pt x="5163" y="3531"/>
                  <a:pt x="5163" y="3531"/>
                </a:cubicBezTo>
                <a:cubicBezTo>
                  <a:pt x="5175" y="3537"/>
                  <a:pt x="5175" y="3537"/>
                  <a:pt x="5175" y="3537"/>
                </a:cubicBezTo>
                <a:cubicBezTo>
                  <a:pt x="5183" y="3540"/>
                  <a:pt x="5191" y="3544"/>
                  <a:pt x="5199" y="3547"/>
                </a:cubicBezTo>
                <a:cubicBezTo>
                  <a:pt x="5211" y="3552"/>
                  <a:pt x="5211" y="3552"/>
                  <a:pt x="5211" y="3552"/>
                </a:cubicBezTo>
                <a:cubicBezTo>
                  <a:pt x="5227" y="3558"/>
                  <a:pt x="5227" y="3558"/>
                  <a:pt x="5227" y="3558"/>
                </a:cubicBezTo>
                <a:cubicBezTo>
                  <a:pt x="5240" y="3563"/>
                  <a:pt x="5252" y="3567"/>
                  <a:pt x="5264" y="3572"/>
                </a:cubicBezTo>
                <a:cubicBezTo>
                  <a:pt x="5277" y="3577"/>
                  <a:pt x="5290" y="3581"/>
                  <a:pt x="5303" y="3585"/>
                </a:cubicBezTo>
                <a:cubicBezTo>
                  <a:pt x="5319" y="3590"/>
                  <a:pt x="5335" y="3594"/>
                  <a:pt x="5351" y="3599"/>
                </a:cubicBezTo>
                <a:cubicBezTo>
                  <a:pt x="5362" y="3602"/>
                  <a:pt x="5362" y="3602"/>
                  <a:pt x="5362" y="3602"/>
                </a:cubicBezTo>
                <a:cubicBezTo>
                  <a:pt x="5365" y="3602"/>
                  <a:pt x="5365" y="3602"/>
                  <a:pt x="5366" y="3602"/>
                </a:cubicBezTo>
                <a:cubicBezTo>
                  <a:pt x="5368" y="3602"/>
                  <a:pt x="5368" y="3602"/>
                  <a:pt x="5368" y="3602"/>
                </a:cubicBezTo>
                <a:cubicBezTo>
                  <a:pt x="5371" y="3603"/>
                  <a:pt x="5374" y="3603"/>
                  <a:pt x="5377" y="3603"/>
                </a:cubicBezTo>
                <a:cubicBezTo>
                  <a:pt x="5390" y="3604"/>
                  <a:pt x="5402" y="3605"/>
                  <a:pt x="5414" y="3605"/>
                </a:cubicBezTo>
                <a:cubicBezTo>
                  <a:pt x="5437" y="3605"/>
                  <a:pt x="5473" y="3569"/>
                  <a:pt x="5503" y="3532"/>
                </a:cubicBezTo>
                <a:cubicBezTo>
                  <a:pt x="5533" y="3496"/>
                  <a:pt x="5558" y="3460"/>
                  <a:pt x="5558" y="3460"/>
                </a:cubicBezTo>
                <a:cubicBezTo>
                  <a:pt x="5565" y="3451"/>
                  <a:pt x="5574" y="3440"/>
                  <a:pt x="5583" y="3427"/>
                </a:cubicBezTo>
                <a:cubicBezTo>
                  <a:pt x="5691" y="3439"/>
                  <a:pt x="5799" y="3449"/>
                  <a:pt x="5908" y="3456"/>
                </a:cubicBezTo>
                <a:cubicBezTo>
                  <a:pt x="5798" y="3430"/>
                  <a:pt x="5708" y="3399"/>
                  <a:pt x="5608" y="3382"/>
                </a:cubicBezTo>
                <a:cubicBezTo>
                  <a:pt x="5613" y="3370"/>
                  <a:pt x="5616" y="3359"/>
                  <a:pt x="5616" y="3349"/>
                </a:cubicBezTo>
                <a:cubicBezTo>
                  <a:pt x="5600" y="3327"/>
                  <a:pt x="5545" y="3307"/>
                  <a:pt x="5568" y="3249"/>
                </a:cubicBezTo>
                <a:cubicBezTo>
                  <a:pt x="5574" y="3235"/>
                  <a:pt x="5585" y="3239"/>
                  <a:pt x="5596" y="3243"/>
                </a:cubicBezTo>
                <a:cubicBezTo>
                  <a:pt x="5620" y="3185"/>
                  <a:pt x="5701" y="3083"/>
                  <a:pt x="5712" y="3087"/>
                </a:cubicBezTo>
                <a:cubicBezTo>
                  <a:pt x="5726" y="3073"/>
                  <a:pt x="5768" y="3045"/>
                  <a:pt x="5805" y="3021"/>
                </a:cubicBezTo>
                <a:cubicBezTo>
                  <a:pt x="5807" y="3021"/>
                  <a:pt x="5807" y="3021"/>
                  <a:pt x="5807" y="3021"/>
                </a:cubicBezTo>
                <a:cubicBezTo>
                  <a:pt x="5815" y="3019"/>
                  <a:pt x="5824" y="3017"/>
                  <a:pt x="5834" y="3017"/>
                </a:cubicBezTo>
                <a:cubicBezTo>
                  <a:pt x="5837" y="3017"/>
                  <a:pt x="5839" y="3017"/>
                  <a:pt x="5842" y="3017"/>
                </a:cubicBezTo>
                <a:cubicBezTo>
                  <a:pt x="5845" y="3018"/>
                  <a:pt x="5847" y="3018"/>
                  <a:pt x="5850" y="3019"/>
                </a:cubicBezTo>
                <a:cubicBezTo>
                  <a:pt x="5853" y="3020"/>
                  <a:pt x="5856" y="3022"/>
                  <a:pt x="5859" y="3023"/>
                </a:cubicBezTo>
                <a:cubicBezTo>
                  <a:pt x="5860" y="3024"/>
                  <a:pt x="5862" y="3025"/>
                  <a:pt x="5863" y="3026"/>
                </a:cubicBezTo>
                <a:cubicBezTo>
                  <a:pt x="5865" y="3027"/>
                  <a:pt x="5867" y="3029"/>
                  <a:pt x="5868" y="3030"/>
                </a:cubicBezTo>
                <a:cubicBezTo>
                  <a:pt x="5870" y="3031"/>
                  <a:pt x="5871" y="3034"/>
                  <a:pt x="5873" y="3035"/>
                </a:cubicBezTo>
                <a:cubicBezTo>
                  <a:pt x="5875" y="3038"/>
                  <a:pt x="5875" y="3038"/>
                  <a:pt x="5875" y="3038"/>
                </a:cubicBezTo>
                <a:cubicBezTo>
                  <a:pt x="5876" y="3040"/>
                  <a:pt x="5876" y="3040"/>
                  <a:pt x="5876" y="3040"/>
                </a:cubicBezTo>
                <a:cubicBezTo>
                  <a:pt x="5877" y="3042"/>
                  <a:pt x="5877" y="3042"/>
                  <a:pt x="5877" y="3042"/>
                </a:cubicBezTo>
                <a:cubicBezTo>
                  <a:pt x="5879" y="3045"/>
                  <a:pt x="5880" y="3048"/>
                  <a:pt x="5881" y="3051"/>
                </a:cubicBezTo>
                <a:cubicBezTo>
                  <a:pt x="5882" y="3053"/>
                  <a:pt x="5883" y="3057"/>
                  <a:pt x="5883" y="3061"/>
                </a:cubicBezTo>
                <a:cubicBezTo>
                  <a:pt x="5884" y="3065"/>
                  <a:pt x="5884" y="3068"/>
                  <a:pt x="5884" y="3072"/>
                </a:cubicBezTo>
                <a:cubicBezTo>
                  <a:pt x="5884" y="3076"/>
                  <a:pt x="5884" y="3080"/>
                  <a:pt x="5883" y="3083"/>
                </a:cubicBezTo>
                <a:cubicBezTo>
                  <a:pt x="5881" y="3091"/>
                  <a:pt x="5879" y="3097"/>
                  <a:pt x="5876" y="3103"/>
                </a:cubicBezTo>
                <a:cubicBezTo>
                  <a:pt x="5873" y="3109"/>
                  <a:pt x="5870" y="3114"/>
                  <a:pt x="5865" y="3119"/>
                </a:cubicBezTo>
                <a:cubicBezTo>
                  <a:pt x="5863" y="3122"/>
                  <a:pt x="5861" y="3124"/>
                  <a:pt x="5859" y="3126"/>
                </a:cubicBezTo>
                <a:cubicBezTo>
                  <a:pt x="5857" y="3128"/>
                  <a:pt x="5854" y="3130"/>
                  <a:pt x="5855" y="3130"/>
                </a:cubicBezTo>
                <a:cubicBezTo>
                  <a:pt x="5855" y="3132"/>
                  <a:pt x="5855" y="3134"/>
                  <a:pt x="5856" y="3136"/>
                </a:cubicBezTo>
                <a:cubicBezTo>
                  <a:pt x="5854" y="3152"/>
                  <a:pt x="5870" y="3174"/>
                  <a:pt x="5895" y="3198"/>
                </a:cubicBezTo>
                <a:cubicBezTo>
                  <a:pt x="5898" y="3201"/>
                  <a:pt x="5901" y="3204"/>
                  <a:pt x="5904" y="3207"/>
                </a:cubicBezTo>
                <a:cubicBezTo>
                  <a:pt x="5906" y="3209"/>
                  <a:pt x="5906" y="3209"/>
                  <a:pt x="5906" y="3209"/>
                </a:cubicBezTo>
                <a:cubicBezTo>
                  <a:pt x="5906" y="3209"/>
                  <a:pt x="5906" y="3209"/>
                  <a:pt x="5906" y="3209"/>
                </a:cubicBezTo>
                <a:cubicBezTo>
                  <a:pt x="5912" y="3207"/>
                  <a:pt x="5912" y="3207"/>
                  <a:pt x="5912" y="3207"/>
                </a:cubicBezTo>
                <a:cubicBezTo>
                  <a:pt x="5919" y="3204"/>
                  <a:pt x="5926" y="3200"/>
                  <a:pt x="5934" y="3195"/>
                </a:cubicBezTo>
                <a:cubicBezTo>
                  <a:pt x="5941" y="3191"/>
                  <a:pt x="5948" y="3186"/>
                  <a:pt x="5954" y="3180"/>
                </a:cubicBezTo>
                <a:cubicBezTo>
                  <a:pt x="5961" y="3175"/>
                  <a:pt x="5967" y="3169"/>
                  <a:pt x="5974" y="3162"/>
                </a:cubicBezTo>
                <a:cubicBezTo>
                  <a:pt x="5980" y="3156"/>
                  <a:pt x="5985" y="3149"/>
                  <a:pt x="5991" y="3141"/>
                </a:cubicBezTo>
                <a:cubicBezTo>
                  <a:pt x="5996" y="3132"/>
                  <a:pt x="6002" y="3122"/>
                  <a:pt x="6006" y="3112"/>
                </a:cubicBezTo>
                <a:cubicBezTo>
                  <a:pt x="6008" y="3107"/>
                  <a:pt x="6010" y="3102"/>
                  <a:pt x="6012" y="3097"/>
                </a:cubicBezTo>
                <a:cubicBezTo>
                  <a:pt x="6014" y="3091"/>
                  <a:pt x="6015" y="3087"/>
                  <a:pt x="6016" y="3081"/>
                </a:cubicBezTo>
                <a:cubicBezTo>
                  <a:pt x="6019" y="3071"/>
                  <a:pt x="6020" y="3060"/>
                  <a:pt x="6021" y="3049"/>
                </a:cubicBezTo>
                <a:cubicBezTo>
                  <a:pt x="6021" y="3043"/>
                  <a:pt x="6021" y="3039"/>
                  <a:pt x="6021" y="3035"/>
                </a:cubicBezTo>
                <a:cubicBezTo>
                  <a:pt x="6021" y="3030"/>
                  <a:pt x="6021" y="3025"/>
                  <a:pt x="6021" y="3021"/>
                </a:cubicBezTo>
                <a:close/>
                <a:moveTo>
                  <a:pt x="5043" y="1210"/>
                </a:moveTo>
                <a:cubicBezTo>
                  <a:pt x="5042" y="1209"/>
                  <a:pt x="5042" y="1209"/>
                  <a:pt x="5042" y="1209"/>
                </a:cubicBezTo>
                <a:cubicBezTo>
                  <a:pt x="5042" y="1209"/>
                  <a:pt x="5042" y="1209"/>
                  <a:pt x="5043" y="1209"/>
                </a:cubicBezTo>
                <a:cubicBezTo>
                  <a:pt x="5043" y="1210"/>
                  <a:pt x="5043" y="1210"/>
                  <a:pt x="5043" y="1210"/>
                </a:cubicBezTo>
                <a:close/>
                <a:moveTo>
                  <a:pt x="5025" y="1203"/>
                </a:moveTo>
                <a:cubicBezTo>
                  <a:pt x="5030" y="1205"/>
                  <a:pt x="5034" y="1206"/>
                  <a:pt x="5038" y="1208"/>
                </a:cubicBezTo>
                <a:cubicBezTo>
                  <a:pt x="5033" y="1207"/>
                  <a:pt x="5025" y="1209"/>
                  <a:pt x="5016" y="1211"/>
                </a:cubicBezTo>
                <a:cubicBezTo>
                  <a:pt x="5016" y="1207"/>
                  <a:pt x="5019" y="1204"/>
                  <a:pt x="5025" y="1203"/>
                </a:cubicBezTo>
                <a:close/>
                <a:moveTo>
                  <a:pt x="4360" y="705"/>
                </a:moveTo>
                <a:cubicBezTo>
                  <a:pt x="4359" y="711"/>
                  <a:pt x="4363" y="722"/>
                  <a:pt x="4367" y="733"/>
                </a:cubicBezTo>
                <a:cubicBezTo>
                  <a:pt x="4362" y="719"/>
                  <a:pt x="4362" y="719"/>
                  <a:pt x="4356" y="704"/>
                </a:cubicBezTo>
                <a:cubicBezTo>
                  <a:pt x="4357" y="708"/>
                  <a:pt x="4357" y="711"/>
                  <a:pt x="4358" y="713"/>
                </a:cubicBezTo>
                <a:cubicBezTo>
                  <a:pt x="4358" y="715"/>
                  <a:pt x="4358" y="717"/>
                  <a:pt x="4358" y="718"/>
                </a:cubicBezTo>
                <a:cubicBezTo>
                  <a:pt x="4358" y="720"/>
                  <a:pt x="4357" y="720"/>
                  <a:pt x="4355" y="719"/>
                </a:cubicBezTo>
                <a:cubicBezTo>
                  <a:pt x="4353" y="718"/>
                  <a:pt x="4349" y="715"/>
                  <a:pt x="4351" y="723"/>
                </a:cubicBezTo>
                <a:cubicBezTo>
                  <a:pt x="4346" y="711"/>
                  <a:pt x="4345" y="709"/>
                  <a:pt x="4342" y="701"/>
                </a:cubicBezTo>
                <a:cubicBezTo>
                  <a:pt x="4348" y="701"/>
                  <a:pt x="4353" y="702"/>
                  <a:pt x="4360" y="705"/>
                </a:cubicBezTo>
                <a:close/>
                <a:moveTo>
                  <a:pt x="4341" y="710"/>
                </a:moveTo>
                <a:cubicBezTo>
                  <a:pt x="4339" y="706"/>
                  <a:pt x="4338" y="703"/>
                  <a:pt x="4338" y="701"/>
                </a:cubicBezTo>
                <a:cubicBezTo>
                  <a:pt x="4339" y="701"/>
                  <a:pt x="4340" y="701"/>
                  <a:pt x="4341" y="701"/>
                </a:cubicBezTo>
                <a:cubicBezTo>
                  <a:pt x="4342" y="704"/>
                  <a:pt x="4343" y="706"/>
                  <a:pt x="4343" y="707"/>
                </a:cubicBezTo>
                <a:cubicBezTo>
                  <a:pt x="4343" y="708"/>
                  <a:pt x="4342" y="708"/>
                  <a:pt x="4341" y="707"/>
                </a:cubicBezTo>
                <a:cubicBezTo>
                  <a:pt x="4340" y="706"/>
                  <a:pt x="4339" y="702"/>
                  <a:pt x="4341" y="71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accent1"/>
              </a:solidFill>
              <a:latin typeface="#9Slide03 Arima Madurai Black" panose="00000A00000000000000" pitchFamily="2" charset="0"/>
              <a:ea typeface="Arial"/>
              <a:cs typeface="#9Slide03 Arima Madurai Black" panose="00000A00000000000000" pitchFamily="2" charset="0"/>
              <a:sym typeface="Arial"/>
            </a:endParaRPr>
          </a:p>
        </p:txBody>
      </p:sp>
      <p:pic>
        <p:nvPicPr>
          <p:cNvPr id="5" name="Google Shape;395;p16"/>
          <p:cNvPicPr preferRelativeResize="0"/>
          <p:nvPr/>
        </p:nvPicPr>
        <p:blipFill rotWithShape="1">
          <a:blip r:embed="rId3">
            <a:alphaModFix/>
          </a:blip>
          <a:srcRect/>
          <a:stretch/>
        </p:blipFill>
        <p:spPr>
          <a:xfrm>
            <a:off x="9811172" y="2610560"/>
            <a:ext cx="2755717" cy="4954223"/>
          </a:xfrm>
          <a:prstGeom prst="rect">
            <a:avLst/>
          </a:prstGeom>
          <a:noFill/>
          <a:ln>
            <a:noFill/>
          </a:ln>
        </p:spPr>
      </p:pic>
      <p:sp>
        <p:nvSpPr>
          <p:cNvPr id="6" name="Google Shape;396;p16"/>
          <p:cNvSpPr txBox="1"/>
          <p:nvPr/>
        </p:nvSpPr>
        <p:spPr>
          <a:xfrm>
            <a:off x="10048160" y="2717300"/>
            <a:ext cx="1733266" cy="769401"/>
          </a:xfrm>
          <a:prstGeom prst="rect">
            <a:avLst/>
          </a:prstGeom>
          <a:noFill/>
          <a:ln>
            <a:noFill/>
          </a:ln>
          <a:effectLst>
            <a:outerShdw blurRad="50800" dist="38100" dir="5400000" algn="t" rotWithShape="0">
              <a:srgbClr val="000000">
                <a:alpha val="40000"/>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C666A7"/>
              </a:buClr>
              <a:buSzPts val="6000"/>
              <a:buFont typeface="Arial"/>
              <a:buNone/>
            </a:pPr>
            <a:r>
              <a:rPr lang="en-US" sz="4400" b="1" u="none" strike="noStrike" cap="none">
                <a:solidFill>
                  <a:srgbClr val="FF0000"/>
                </a:solidFill>
                <a:latin typeface="#9Slide03 Arima Madurai Black" panose="00000A00000000000000" pitchFamily="2" charset="0"/>
                <a:ea typeface="Arial"/>
                <a:cs typeface="#9Slide03 Arima Madurai Black" panose="00000A00000000000000" pitchFamily="2" charset="0"/>
                <a:sym typeface="Arial"/>
              </a:rPr>
              <a:t>10</a:t>
            </a:r>
            <a:endParaRPr sz="4400" b="1" u="none" strike="noStrike" cap="none" dirty="0">
              <a:solidFill>
                <a:srgbClr val="FF0000"/>
              </a:solidFill>
              <a:latin typeface="#9Slide03 Arima Madurai Black" panose="00000A00000000000000" pitchFamily="2" charset="0"/>
              <a:ea typeface="Arial"/>
              <a:cs typeface="#9Slide03 Arima Madurai Black" panose="00000A00000000000000" pitchFamily="2" charset="0"/>
              <a:sym typeface="Arial"/>
            </a:endParaRPr>
          </a:p>
        </p:txBody>
      </p:sp>
      <p:sp>
        <p:nvSpPr>
          <p:cNvPr id="7" name="Title 1"/>
          <p:cNvSpPr txBox="1">
            <a:spLocks/>
          </p:cNvSpPr>
          <p:nvPr/>
        </p:nvSpPr>
        <p:spPr>
          <a:xfrm>
            <a:off x="1486448" y="299473"/>
            <a:ext cx="9428345" cy="1143000"/>
          </a:xfrm>
          <a:prstGeom prst="rect">
            <a:avLst/>
          </a:prstGeom>
        </p:spPr>
        <p:txBody>
          <a:bodyPr>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US" dirty="0">
                <a:solidFill>
                  <a:schemeClr val="accent1"/>
                </a:solidFill>
                <a:effectLst>
                  <a:glow rad="63500">
                    <a:schemeClr val="accent4">
                      <a:satMod val="175000"/>
                      <a:alpha val="40000"/>
                    </a:schemeClr>
                  </a:glow>
                </a:effectLst>
                <a:latin typeface="#9Slide03 Arima Madurai Black" panose="00000A00000000000000" pitchFamily="2" charset="0"/>
                <a:cs typeface="#9Slide03 Arima Madurai Black" panose="00000A00000000000000" pitchFamily="2" charset="0"/>
              </a:rPr>
              <a:t>Cho </a:t>
            </a:r>
            <a:r>
              <a:rPr lang="vi-VN" dirty="0">
                <a:solidFill>
                  <a:schemeClr val="accent1"/>
                </a:solidFill>
                <a:effectLst>
                  <a:glow rad="63500">
                    <a:schemeClr val="accent4">
                      <a:satMod val="175000"/>
                      <a:alpha val="40000"/>
                    </a:schemeClr>
                  </a:glow>
                </a:effectLst>
                <a:latin typeface="#9Slide03 Arima Madurai Black" panose="00000A00000000000000" pitchFamily="2" charset="0"/>
                <a:cs typeface="#9Slide03 Arima Madurai Black" panose="00000A00000000000000" pitchFamily="2" charset="0"/>
              </a:rPr>
              <a:t>hai </a:t>
            </a:r>
            <a:r>
              <a:rPr lang="en-US" dirty="0" err="1">
                <a:solidFill>
                  <a:schemeClr val="accent1"/>
                </a:solidFill>
                <a:effectLst>
                  <a:glow rad="63500">
                    <a:schemeClr val="accent4">
                      <a:satMod val="175000"/>
                      <a:alpha val="40000"/>
                    </a:schemeClr>
                  </a:glow>
                </a:effectLst>
                <a:latin typeface="#9Slide03 Arima Madurai Black" panose="00000A00000000000000" pitchFamily="2" charset="0"/>
                <a:cs typeface="#9Slide03 Arima Madurai Black" panose="00000A00000000000000" pitchFamily="2" charset="0"/>
              </a:rPr>
              <a:t>đề</a:t>
            </a:r>
            <a:r>
              <a:rPr lang="en-US" dirty="0">
                <a:solidFill>
                  <a:schemeClr val="accent1"/>
                </a:solidFill>
                <a:effectLst>
                  <a:glow rad="63500">
                    <a:schemeClr val="accent4">
                      <a:satMod val="175000"/>
                      <a:alpha val="40000"/>
                    </a:schemeClr>
                  </a:glow>
                </a:effectLst>
                <a:latin typeface="#9Slide03 Arima Madurai Black" panose="00000A00000000000000" pitchFamily="2" charset="0"/>
                <a:cs typeface="#9Slide03 Arima Madurai Black" panose="00000A00000000000000" pitchFamily="2" charset="0"/>
              </a:rPr>
              <a:t> </a:t>
            </a:r>
            <a:r>
              <a:rPr lang="en-US" dirty="0" err="1">
                <a:solidFill>
                  <a:schemeClr val="accent1"/>
                </a:solidFill>
                <a:effectLst>
                  <a:glow rad="63500">
                    <a:schemeClr val="accent4">
                      <a:satMod val="175000"/>
                      <a:alpha val="40000"/>
                    </a:schemeClr>
                  </a:glow>
                </a:effectLst>
                <a:latin typeface="#9Slide03 Arima Madurai Black" panose="00000A00000000000000" pitchFamily="2" charset="0"/>
                <a:cs typeface="#9Slide03 Arima Madurai Black" panose="00000A00000000000000" pitchFamily="2" charset="0"/>
              </a:rPr>
              <a:t>tập</a:t>
            </a:r>
            <a:r>
              <a:rPr lang="en-US" dirty="0">
                <a:solidFill>
                  <a:schemeClr val="accent1"/>
                </a:solidFill>
                <a:effectLst>
                  <a:glow rad="63500">
                    <a:schemeClr val="accent4">
                      <a:satMod val="175000"/>
                      <a:alpha val="40000"/>
                    </a:schemeClr>
                  </a:glow>
                </a:effectLst>
                <a:latin typeface="#9Slide03 Arima Madurai Black" panose="00000A00000000000000" pitchFamily="2" charset="0"/>
                <a:cs typeface="#9Slide03 Arima Madurai Black" panose="00000A00000000000000" pitchFamily="2" charset="0"/>
              </a:rPr>
              <a:t> </a:t>
            </a:r>
            <a:r>
              <a:rPr lang="en-US" dirty="0" err="1">
                <a:solidFill>
                  <a:schemeClr val="accent1"/>
                </a:solidFill>
                <a:effectLst>
                  <a:glow rad="63500">
                    <a:schemeClr val="accent4">
                      <a:satMod val="175000"/>
                      <a:alpha val="40000"/>
                    </a:schemeClr>
                  </a:glow>
                </a:effectLst>
                <a:latin typeface="#9Slide03 Arima Madurai Black" panose="00000A00000000000000" pitchFamily="2" charset="0"/>
                <a:cs typeface="#9Slide03 Arima Madurai Black" panose="00000A00000000000000" pitchFamily="2" charset="0"/>
              </a:rPr>
              <a:t>làm</a:t>
            </a:r>
            <a:r>
              <a:rPr lang="en-US" dirty="0">
                <a:solidFill>
                  <a:schemeClr val="accent1"/>
                </a:solidFill>
                <a:effectLst>
                  <a:glow rad="63500">
                    <a:schemeClr val="accent4">
                      <a:satMod val="175000"/>
                      <a:alpha val="40000"/>
                    </a:schemeClr>
                  </a:glow>
                </a:effectLst>
                <a:latin typeface="#9Slide03 Arima Madurai Black" panose="00000A00000000000000" pitchFamily="2" charset="0"/>
                <a:cs typeface="#9Slide03 Arima Madurai Black" panose="00000A00000000000000" pitchFamily="2" charset="0"/>
              </a:rPr>
              <a:t> </a:t>
            </a:r>
            <a:r>
              <a:rPr lang="en-US" dirty="0" err="1">
                <a:solidFill>
                  <a:schemeClr val="accent1"/>
                </a:solidFill>
                <a:effectLst>
                  <a:glow rad="63500">
                    <a:schemeClr val="accent4">
                      <a:satMod val="175000"/>
                      <a:alpha val="40000"/>
                    </a:schemeClr>
                  </a:glow>
                </a:effectLst>
                <a:latin typeface="#9Slide03 Arima Madurai Black" panose="00000A00000000000000" pitchFamily="2" charset="0"/>
                <a:cs typeface="#9Slide03 Arima Madurai Black" panose="00000A00000000000000" pitchFamily="2" charset="0"/>
              </a:rPr>
              <a:t>văn</a:t>
            </a:r>
            <a:r>
              <a:rPr lang="en-US" dirty="0">
                <a:solidFill>
                  <a:schemeClr val="accent1"/>
                </a:solidFill>
                <a:effectLst>
                  <a:glow rad="63500">
                    <a:schemeClr val="accent4">
                      <a:satMod val="175000"/>
                      <a:alpha val="40000"/>
                    </a:schemeClr>
                  </a:glow>
                </a:effectLst>
                <a:latin typeface="#9Slide03 Arima Madurai Black" panose="00000A00000000000000" pitchFamily="2" charset="0"/>
                <a:cs typeface="#9Slide03 Arima Madurai Black" panose="00000A00000000000000" pitchFamily="2" charset="0"/>
              </a:rPr>
              <a:t> </a:t>
            </a:r>
            <a:r>
              <a:rPr lang="en-US" dirty="0" err="1">
                <a:solidFill>
                  <a:schemeClr val="accent1"/>
                </a:solidFill>
                <a:effectLst>
                  <a:glow rad="63500">
                    <a:schemeClr val="accent4">
                      <a:satMod val="175000"/>
                      <a:alpha val="40000"/>
                    </a:schemeClr>
                  </a:glow>
                </a:effectLst>
                <a:latin typeface="#9Slide03 Arima Madurai Black" panose="00000A00000000000000" pitchFamily="2" charset="0"/>
                <a:cs typeface="#9Slide03 Arima Madurai Black" panose="00000A00000000000000" pitchFamily="2" charset="0"/>
              </a:rPr>
              <a:t>sau</a:t>
            </a:r>
            <a:r>
              <a:rPr lang="en-US" dirty="0">
                <a:solidFill>
                  <a:schemeClr val="accent1"/>
                </a:solidFill>
                <a:effectLst>
                  <a:glow rad="63500">
                    <a:schemeClr val="accent4">
                      <a:satMod val="175000"/>
                      <a:alpha val="40000"/>
                    </a:schemeClr>
                  </a:glow>
                </a:effectLst>
                <a:latin typeface="#9Slide03 Arima Madurai Black" panose="00000A00000000000000" pitchFamily="2" charset="0"/>
                <a:cs typeface="#9Slide03 Arima Madurai Black" panose="00000A00000000000000" pitchFamily="2" charset="0"/>
              </a:rPr>
              <a:t>: </a:t>
            </a:r>
          </a:p>
          <a:p>
            <a:pPr marL="742950" indent="-742950" eaLnBrk="1" fontAlgn="auto" hangingPunct="1">
              <a:spcAft>
                <a:spcPts val="0"/>
              </a:spcAft>
              <a:buAutoNum type="arabicPeriod"/>
              <a:defRPr/>
            </a:pPr>
            <a:r>
              <a:rPr lang="vi-VN" dirty="0">
                <a:solidFill>
                  <a:srgbClr val="FF0000"/>
                </a:solidFill>
                <a:effectLst>
                  <a:glow rad="63500">
                    <a:schemeClr val="accent4">
                      <a:satMod val="175000"/>
                      <a:alpha val="40000"/>
                    </a:schemeClr>
                  </a:glow>
                </a:effectLst>
                <a:latin typeface="#9Slide03 Arima Madurai Black" panose="00000A00000000000000" pitchFamily="2" charset="0"/>
                <a:cs typeface="#9Slide03 Arima Madurai Black" panose="00000A00000000000000" pitchFamily="2" charset="0"/>
              </a:rPr>
              <a:t>Tả một đồ vật em thích</a:t>
            </a:r>
          </a:p>
          <a:p>
            <a:pPr marL="742950" indent="-742950" eaLnBrk="1" fontAlgn="auto" hangingPunct="1">
              <a:spcAft>
                <a:spcPts val="0"/>
              </a:spcAft>
              <a:buAutoNum type="arabicPeriod"/>
              <a:defRPr/>
            </a:pPr>
            <a:r>
              <a:rPr lang="vi-VN" dirty="0">
                <a:solidFill>
                  <a:srgbClr val="FF0000"/>
                </a:solidFill>
                <a:effectLst>
                  <a:glow rad="63500">
                    <a:schemeClr val="accent4">
                      <a:satMod val="175000"/>
                      <a:alpha val="40000"/>
                    </a:schemeClr>
                  </a:glow>
                </a:effectLst>
                <a:latin typeface="#9Slide03 Arima Madurai Black" panose="00000A00000000000000" pitchFamily="2" charset="0"/>
                <a:cs typeface="#9Slide03 Arima Madurai Black" panose="00000A00000000000000" pitchFamily="2" charset="0"/>
              </a:rPr>
              <a:t>Tả một cây bóng mát, cây hoa hoặc cây ăn quả</a:t>
            </a:r>
            <a:endParaRPr lang="en-US" dirty="0">
              <a:solidFill>
                <a:srgbClr val="FF0000"/>
              </a:solidFill>
              <a:effectLst>
                <a:glow rad="63500">
                  <a:schemeClr val="accent4">
                    <a:satMod val="175000"/>
                    <a:alpha val="40000"/>
                  </a:schemeClr>
                </a:glow>
              </a:effectLst>
              <a:latin typeface="#9Slide03 Arima Madurai Black" panose="00000A00000000000000" pitchFamily="2" charset="0"/>
              <a:cs typeface="#9Slide03 Arima Madurai Black" panose="00000A00000000000000" pitchFamily="2" charset="0"/>
            </a:endParaRPr>
          </a:p>
        </p:txBody>
      </p:sp>
      <p:pic>
        <p:nvPicPr>
          <p:cNvPr id="10" name="Google Shape;178;p5"/>
          <p:cNvPicPr preferRelativeResize="0"/>
          <p:nvPr/>
        </p:nvPicPr>
        <p:blipFill rotWithShape="1">
          <a:blip r:embed="rId4">
            <a:alphaModFix/>
          </a:blip>
          <a:srcRect/>
          <a:stretch/>
        </p:blipFill>
        <p:spPr>
          <a:xfrm flipH="1">
            <a:off x="-287154" y="-120761"/>
            <a:ext cx="2973567" cy="3393337"/>
          </a:xfrm>
          <a:prstGeom prst="rect">
            <a:avLst/>
          </a:prstGeom>
          <a:noFill/>
          <a:ln>
            <a:noFill/>
          </a:ln>
        </p:spPr>
      </p:pic>
      <p:sp>
        <p:nvSpPr>
          <p:cNvPr id="11" name="Title 1"/>
          <p:cNvSpPr txBox="1">
            <a:spLocks/>
          </p:cNvSpPr>
          <p:nvPr/>
        </p:nvSpPr>
        <p:spPr>
          <a:xfrm>
            <a:off x="255533" y="3191728"/>
            <a:ext cx="10056388" cy="1143000"/>
          </a:xfrm>
          <a:prstGeom prst="rect">
            <a:avLst/>
          </a:prstGeom>
        </p:spPr>
        <p:txBody>
          <a:bodyPr>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fontAlgn="auto" hangingPunct="1">
              <a:spcAft>
                <a:spcPts val="0"/>
              </a:spcAft>
              <a:defRPr/>
            </a:pPr>
            <a:r>
              <a:rPr lang="en-US" sz="4000" dirty="0">
                <a:solidFill>
                  <a:srgbClr val="002060"/>
                </a:solidFill>
                <a:latin typeface="#9Slide03 Arima Madurai Black" panose="00000A00000000000000" pitchFamily="2" charset="0"/>
                <a:cs typeface="#9Slide03 Arima Madurai Black" panose="00000A00000000000000" pitchFamily="2" charset="0"/>
              </a:rPr>
              <a:t>a) </a:t>
            </a:r>
            <a:r>
              <a:rPr lang="en-US" sz="4000" dirty="0" err="1">
                <a:solidFill>
                  <a:srgbClr val="002060"/>
                </a:solidFill>
                <a:latin typeface="#9Slide03 Arima Madurai Black" panose="00000A00000000000000" pitchFamily="2" charset="0"/>
                <a:cs typeface="#9Slide03 Arima Madurai Black" panose="00000A00000000000000" pitchFamily="2" charset="0"/>
              </a:rPr>
              <a:t>Hãy</a:t>
            </a:r>
            <a:r>
              <a:rPr lang="en-US" sz="4000" dirty="0">
                <a:solidFill>
                  <a:srgbClr val="002060"/>
                </a:solidFill>
                <a:latin typeface="#9Slide03 Arima Madurai Black" panose="00000A00000000000000" pitchFamily="2" charset="0"/>
                <a:cs typeface="#9Slide03 Arima Madurai Black" panose="00000A00000000000000" pitchFamily="2" charset="0"/>
              </a:rPr>
              <a:t> </a:t>
            </a:r>
            <a:r>
              <a:rPr lang="en-US" sz="4000" dirty="0" err="1">
                <a:solidFill>
                  <a:srgbClr val="002060"/>
                </a:solidFill>
                <a:latin typeface="#9Slide03 Arima Madurai Black" panose="00000A00000000000000" pitchFamily="2" charset="0"/>
                <a:cs typeface="#9Slide03 Arima Madurai Black" panose="00000A00000000000000" pitchFamily="2" charset="0"/>
              </a:rPr>
              <a:t>quan</a:t>
            </a:r>
            <a:r>
              <a:rPr lang="en-US" sz="4000" dirty="0">
                <a:solidFill>
                  <a:srgbClr val="002060"/>
                </a:solidFill>
                <a:latin typeface="#9Slide03 Arima Madurai Black" panose="00000A00000000000000" pitchFamily="2" charset="0"/>
                <a:cs typeface="#9Slide03 Arima Madurai Black" panose="00000A00000000000000" pitchFamily="2" charset="0"/>
              </a:rPr>
              <a:t> </a:t>
            </a:r>
            <a:r>
              <a:rPr lang="en-US" sz="4000" dirty="0" err="1">
                <a:solidFill>
                  <a:srgbClr val="002060"/>
                </a:solidFill>
                <a:latin typeface="#9Slide03 Arima Madurai Black" panose="00000A00000000000000" pitchFamily="2" charset="0"/>
                <a:cs typeface="#9Slide03 Arima Madurai Black" panose="00000A00000000000000" pitchFamily="2" charset="0"/>
              </a:rPr>
              <a:t>sát</a:t>
            </a:r>
            <a:r>
              <a:rPr lang="en-US" sz="4000" dirty="0">
                <a:solidFill>
                  <a:srgbClr val="002060"/>
                </a:solidFill>
                <a:latin typeface="#9Slide03 Arima Madurai Black" panose="00000A00000000000000" pitchFamily="2" charset="0"/>
                <a:cs typeface="#9Slide03 Arima Madurai Black" panose="00000A00000000000000" pitchFamily="2" charset="0"/>
              </a:rPr>
              <a:t> </a:t>
            </a:r>
            <a:r>
              <a:rPr lang="en-US" sz="4000" dirty="0" err="1">
                <a:solidFill>
                  <a:srgbClr val="002060"/>
                </a:solidFill>
                <a:latin typeface="#9Slide03 Arima Madurai Black" panose="00000A00000000000000" pitchFamily="2" charset="0"/>
                <a:cs typeface="#9Slide03 Arima Madurai Black" panose="00000A00000000000000" pitchFamily="2" charset="0"/>
              </a:rPr>
              <a:t>đồ</a:t>
            </a:r>
            <a:r>
              <a:rPr lang="en-US" sz="4000" dirty="0">
                <a:solidFill>
                  <a:srgbClr val="002060"/>
                </a:solidFill>
                <a:latin typeface="#9Slide03 Arima Madurai Black" panose="00000A00000000000000" pitchFamily="2" charset="0"/>
                <a:cs typeface="#9Slide03 Arima Madurai Black" panose="00000A00000000000000" pitchFamily="2" charset="0"/>
              </a:rPr>
              <a:t> </a:t>
            </a:r>
            <a:r>
              <a:rPr lang="vi-VN" sz="4000" dirty="0">
                <a:solidFill>
                  <a:srgbClr val="002060"/>
                </a:solidFill>
                <a:latin typeface="#9Slide03 Arima Madurai Black" panose="00000A00000000000000" pitchFamily="2" charset="0"/>
                <a:cs typeface="#9Slide03 Arima Madurai Black" panose="00000A00000000000000" pitchFamily="2" charset="0"/>
              </a:rPr>
              <a:t>vật hoặc cây thật tỉ mỉ</a:t>
            </a:r>
            <a:r>
              <a:rPr lang="en-US" sz="4000" dirty="0">
                <a:solidFill>
                  <a:srgbClr val="002060"/>
                </a:solidFill>
                <a:latin typeface="#9Slide03 Arima Madurai Black" panose="00000A00000000000000" pitchFamily="2" charset="0"/>
                <a:cs typeface="#9Slide03 Arima Madurai Black" panose="00000A00000000000000" pitchFamily="2" charset="0"/>
              </a:rPr>
              <a:t> </a:t>
            </a:r>
            <a:r>
              <a:rPr lang="en-US" sz="4000" dirty="0" err="1">
                <a:solidFill>
                  <a:srgbClr val="002060"/>
                </a:solidFill>
                <a:latin typeface="#9Slide03 Arima Madurai Black" panose="00000A00000000000000" pitchFamily="2" charset="0"/>
                <a:cs typeface="#9Slide03 Arima Madurai Black" panose="00000A00000000000000" pitchFamily="2" charset="0"/>
              </a:rPr>
              <a:t>và</a:t>
            </a:r>
            <a:r>
              <a:rPr lang="en-US" sz="4000" dirty="0">
                <a:solidFill>
                  <a:srgbClr val="002060"/>
                </a:solidFill>
                <a:latin typeface="#9Slide03 Arima Madurai Black" panose="00000A00000000000000" pitchFamily="2" charset="0"/>
                <a:cs typeface="#9Slide03 Arima Madurai Black" panose="00000A00000000000000" pitchFamily="2" charset="0"/>
              </a:rPr>
              <a:t> </a:t>
            </a:r>
            <a:r>
              <a:rPr lang="en-US" sz="4000" dirty="0" err="1">
                <a:solidFill>
                  <a:srgbClr val="002060"/>
                </a:solidFill>
                <a:latin typeface="#9Slide03 Arima Madurai Black" panose="00000A00000000000000" pitchFamily="2" charset="0"/>
                <a:cs typeface="#9Slide03 Arima Madurai Black" panose="00000A00000000000000" pitchFamily="2" charset="0"/>
              </a:rPr>
              <a:t>chuyển</a:t>
            </a:r>
            <a:r>
              <a:rPr lang="en-US" sz="4000" dirty="0">
                <a:solidFill>
                  <a:srgbClr val="002060"/>
                </a:solidFill>
                <a:latin typeface="#9Slide03 Arima Madurai Black" panose="00000A00000000000000" pitchFamily="2" charset="0"/>
                <a:cs typeface="#9Slide03 Arima Madurai Black" panose="00000A00000000000000" pitchFamily="2" charset="0"/>
              </a:rPr>
              <a:t> </a:t>
            </a:r>
            <a:r>
              <a:rPr lang="en-US" sz="4000" dirty="0" err="1">
                <a:solidFill>
                  <a:srgbClr val="002060"/>
                </a:solidFill>
                <a:latin typeface="#9Slide03 Arima Madurai Black" panose="00000A00000000000000" pitchFamily="2" charset="0"/>
                <a:cs typeface="#9Slide03 Arima Madurai Black" panose="00000A00000000000000" pitchFamily="2" charset="0"/>
              </a:rPr>
              <a:t>kết</a:t>
            </a:r>
            <a:r>
              <a:rPr lang="en-US" sz="4000" dirty="0">
                <a:solidFill>
                  <a:srgbClr val="002060"/>
                </a:solidFill>
                <a:latin typeface="#9Slide03 Arima Madurai Black" panose="00000A00000000000000" pitchFamily="2" charset="0"/>
                <a:cs typeface="#9Slide03 Arima Madurai Black" panose="00000A00000000000000" pitchFamily="2" charset="0"/>
              </a:rPr>
              <a:t> </a:t>
            </a:r>
            <a:r>
              <a:rPr lang="en-US" sz="4000" dirty="0" err="1">
                <a:solidFill>
                  <a:srgbClr val="002060"/>
                </a:solidFill>
                <a:latin typeface="#9Slide03 Arima Madurai Black" panose="00000A00000000000000" pitchFamily="2" charset="0"/>
                <a:cs typeface="#9Slide03 Arima Madurai Black" panose="00000A00000000000000" pitchFamily="2" charset="0"/>
              </a:rPr>
              <a:t>quả</a:t>
            </a:r>
            <a:r>
              <a:rPr lang="en-US" sz="4000" dirty="0">
                <a:solidFill>
                  <a:srgbClr val="002060"/>
                </a:solidFill>
                <a:latin typeface="#9Slide03 Arima Madurai Black" panose="00000A00000000000000" pitchFamily="2" charset="0"/>
                <a:cs typeface="#9Slide03 Arima Madurai Black" panose="00000A00000000000000" pitchFamily="2" charset="0"/>
              </a:rPr>
              <a:t> </a:t>
            </a:r>
            <a:r>
              <a:rPr lang="en-US" sz="4000" dirty="0" err="1">
                <a:solidFill>
                  <a:srgbClr val="002060"/>
                </a:solidFill>
                <a:latin typeface="#9Slide03 Arima Madurai Black" panose="00000A00000000000000" pitchFamily="2" charset="0"/>
                <a:cs typeface="#9Slide03 Arima Madurai Black" panose="00000A00000000000000" pitchFamily="2" charset="0"/>
              </a:rPr>
              <a:t>quan</a:t>
            </a:r>
            <a:r>
              <a:rPr lang="en-US" sz="4000" dirty="0">
                <a:solidFill>
                  <a:srgbClr val="002060"/>
                </a:solidFill>
                <a:latin typeface="#9Slide03 Arima Madurai Black" panose="00000A00000000000000" pitchFamily="2" charset="0"/>
                <a:cs typeface="#9Slide03 Arima Madurai Black" panose="00000A00000000000000" pitchFamily="2" charset="0"/>
              </a:rPr>
              <a:t> </a:t>
            </a:r>
            <a:r>
              <a:rPr lang="en-US" sz="4000" dirty="0" err="1">
                <a:solidFill>
                  <a:srgbClr val="002060"/>
                </a:solidFill>
                <a:latin typeface="#9Slide03 Arima Madurai Black" panose="00000A00000000000000" pitchFamily="2" charset="0"/>
                <a:cs typeface="#9Slide03 Arima Madurai Black" panose="00000A00000000000000" pitchFamily="2" charset="0"/>
              </a:rPr>
              <a:t>sát</a:t>
            </a:r>
            <a:r>
              <a:rPr lang="en-US" sz="4000" dirty="0">
                <a:solidFill>
                  <a:srgbClr val="002060"/>
                </a:solidFill>
                <a:latin typeface="#9Slide03 Arima Madurai Black" panose="00000A00000000000000" pitchFamily="2" charset="0"/>
                <a:cs typeface="#9Slide03 Arima Madurai Black" panose="00000A00000000000000" pitchFamily="2" charset="0"/>
              </a:rPr>
              <a:t> </a:t>
            </a:r>
            <a:r>
              <a:rPr lang="en-US" sz="4000" dirty="0" err="1">
                <a:solidFill>
                  <a:srgbClr val="002060"/>
                </a:solidFill>
                <a:latin typeface="#9Slide03 Arima Madurai Black" panose="00000A00000000000000" pitchFamily="2" charset="0"/>
                <a:cs typeface="#9Slide03 Arima Madurai Black" panose="00000A00000000000000" pitchFamily="2" charset="0"/>
              </a:rPr>
              <a:t>thành</a:t>
            </a:r>
            <a:r>
              <a:rPr lang="en-US" sz="4000" dirty="0">
                <a:solidFill>
                  <a:srgbClr val="002060"/>
                </a:solidFill>
                <a:latin typeface="#9Slide03 Arima Madurai Black" panose="00000A00000000000000" pitchFamily="2" charset="0"/>
                <a:cs typeface="#9Slide03 Arima Madurai Black" panose="00000A00000000000000" pitchFamily="2" charset="0"/>
              </a:rPr>
              <a:t> </a:t>
            </a:r>
            <a:r>
              <a:rPr lang="en-US" sz="4000" dirty="0" err="1">
                <a:solidFill>
                  <a:srgbClr val="002060"/>
                </a:solidFill>
                <a:latin typeface="#9Slide03 Arima Madurai Black" panose="00000A00000000000000" pitchFamily="2" charset="0"/>
                <a:cs typeface="#9Slide03 Arima Madurai Black" panose="00000A00000000000000" pitchFamily="2" charset="0"/>
              </a:rPr>
              <a:t>dàn</a:t>
            </a:r>
            <a:r>
              <a:rPr lang="en-US" sz="4000" dirty="0">
                <a:solidFill>
                  <a:srgbClr val="002060"/>
                </a:solidFill>
                <a:latin typeface="#9Slide03 Arima Madurai Black" panose="00000A00000000000000" pitchFamily="2" charset="0"/>
                <a:cs typeface="#9Slide03 Arima Madurai Black" panose="00000A00000000000000" pitchFamily="2" charset="0"/>
              </a:rPr>
              <a:t> ý.</a:t>
            </a:r>
          </a:p>
        </p:txBody>
      </p:sp>
      <p:sp>
        <p:nvSpPr>
          <p:cNvPr id="12" name="Title 1"/>
          <p:cNvSpPr txBox="1">
            <a:spLocks/>
          </p:cNvSpPr>
          <p:nvPr/>
        </p:nvSpPr>
        <p:spPr>
          <a:xfrm>
            <a:off x="1104421" y="4651031"/>
            <a:ext cx="9207500" cy="1447800"/>
          </a:xfrm>
          <a:prstGeom prst="rect">
            <a:avLst/>
          </a:prstGeom>
        </p:spPr>
        <p:txBody>
          <a:bodyPr>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fontAlgn="auto" hangingPunct="1">
              <a:spcAft>
                <a:spcPts val="0"/>
              </a:spcAft>
              <a:defRPr/>
            </a:pPr>
            <a:r>
              <a:rPr lang="en-US" sz="4000" dirty="0">
                <a:solidFill>
                  <a:schemeClr val="accent6">
                    <a:lumMod val="50000"/>
                  </a:schemeClr>
                </a:solidFill>
                <a:latin typeface="#9Slide03 Arima Madurai Black" panose="00000A00000000000000" pitchFamily="2" charset="0"/>
                <a:cs typeface="#9Slide03 Arima Madurai Black" panose="00000A00000000000000" pitchFamily="2" charset="0"/>
              </a:rPr>
              <a:t>b) </a:t>
            </a:r>
            <a:r>
              <a:rPr lang="en-US" sz="4000" dirty="0" err="1">
                <a:solidFill>
                  <a:schemeClr val="accent6">
                    <a:lumMod val="50000"/>
                  </a:schemeClr>
                </a:solidFill>
                <a:latin typeface="#9Slide03 Arima Madurai Black" panose="00000A00000000000000" pitchFamily="2" charset="0"/>
                <a:cs typeface="#9Slide03 Arima Madurai Black" panose="00000A00000000000000" pitchFamily="2" charset="0"/>
              </a:rPr>
              <a:t>Hãy</a:t>
            </a:r>
            <a:r>
              <a:rPr lang="en-US" sz="4000" dirty="0">
                <a:solidFill>
                  <a:schemeClr val="accent6">
                    <a:lumMod val="50000"/>
                  </a:schemeClr>
                </a:solidFill>
                <a:latin typeface="#9Slide03 Arima Madurai Black" panose="00000A00000000000000" pitchFamily="2" charset="0"/>
                <a:cs typeface="#9Slide03 Arima Madurai Black" panose="00000A00000000000000" pitchFamily="2" charset="0"/>
              </a:rPr>
              <a:t> </a:t>
            </a:r>
            <a:r>
              <a:rPr lang="en-US" sz="4000" dirty="0" err="1">
                <a:solidFill>
                  <a:schemeClr val="accent6">
                    <a:lumMod val="50000"/>
                  </a:schemeClr>
                </a:solidFill>
                <a:latin typeface="#9Slide03 Arima Madurai Black" panose="00000A00000000000000" pitchFamily="2" charset="0"/>
                <a:cs typeface="#9Slide03 Arima Madurai Black" panose="00000A00000000000000" pitchFamily="2" charset="0"/>
              </a:rPr>
              <a:t>viết</a:t>
            </a:r>
            <a:r>
              <a:rPr lang="en-US" sz="4000" dirty="0">
                <a:solidFill>
                  <a:schemeClr val="accent6">
                    <a:lumMod val="50000"/>
                  </a:schemeClr>
                </a:solidFill>
                <a:latin typeface="#9Slide03 Arima Madurai Black" panose="00000A00000000000000" pitchFamily="2" charset="0"/>
                <a:cs typeface="#9Slide03 Arima Madurai Black" panose="00000A00000000000000" pitchFamily="2" charset="0"/>
              </a:rPr>
              <a:t>:</a:t>
            </a:r>
          </a:p>
          <a:p>
            <a:pPr algn="l" eaLnBrk="1" fontAlgn="auto" hangingPunct="1">
              <a:spcAft>
                <a:spcPts val="0"/>
              </a:spcAft>
              <a:defRPr/>
            </a:pPr>
            <a:r>
              <a:rPr lang="en-US" sz="4000" dirty="0">
                <a:solidFill>
                  <a:schemeClr val="accent6">
                    <a:lumMod val="50000"/>
                  </a:schemeClr>
                </a:solidFill>
                <a:latin typeface="#9Slide03 Arima Madurai Black" panose="00000A00000000000000" pitchFamily="2" charset="0"/>
                <a:cs typeface="#9Slide03 Arima Madurai Black" panose="00000A00000000000000" pitchFamily="2" charset="0"/>
              </a:rPr>
              <a:t>- </a:t>
            </a:r>
            <a:r>
              <a:rPr lang="en-US" sz="4000" dirty="0" err="1">
                <a:solidFill>
                  <a:schemeClr val="accent6">
                    <a:lumMod val="50000"/>
                  </a:schemeClr>
                </a:solidFill>
                <a:latin typeface="#9Slide03 Arima Madurai Black" panose="00000A00000000000000" pitchFamily="2" charset="0"/>
                <a:cs typeface="#9Slide03 Arima Madurai Black" panose="00000A00000000000000" pitchFamily="2" charset="0"/>
              </a:rPr>
              <a:t>Phần</a:t>
            </a:r>
            <a:r>
              <a:rPr lang="en-US" sz="4000" dirty="0">
                <a:solidFill>
                  <a:schemeClr val="accent6">
                    <a:lumMod val="50000"/>
                  </a:schemeClr>
                </a:solidFill>
                <a:latin typeface="#9Slide03 Arima Madurai Black" panose="00000A00000000000000" pitchFamily="2" charset="0"/>
                <a:cs typeface="#9Slide03 Arima Madurai Black" panose="00000A00000000000000" pitchFamily="2" charset="0"/>
              </a:rPr>
              <a:t> </a:t>
            </a:r>
            <a:r>
              <a:rPr lang="en-US" sz="4000" dirty="0" err="1">
                <a:solidFill>
                  <a:schemeClr val="accent6">
                    <a:lumMod val="50000"/>
                  </a:schemeClr>
                </a:solidFill>
                <a:latin typeface="#9Slide03 Arima Madurai Black" panose="00000A00000000000000" pitchFamily="2" charset="0"/>
                <a:cs typeface="#9Slide03 Arima Madurai Black" panose="00000A00000000000000" pitchFamily="2" charset="0"/>
              </a:rPr>
              <a:t>mở</a:t>
            </a:r>
            <a:r>
              <a:rPr lang="en-US" sz="4000" dirty="0">
                <a:solidFill>
                  <a:schemeClr val="accent6">
                    <a:lumMod val="50000"/>
                  </a:schemeClr>
                </a:solidFill>
                <a:latin typeface="#9Slide03 Arima Madurai Black" panose="00000A00000000000000" pitchFamily="2" charset="0"/>
                <a:cs typeface="#9Slide03 Arima Madurai Black" panose="00000A00000000000000" pitchFamily="2" charset="0"/>
              </a:rPr>
              <a:t> </a:t>
            </a:r>
            <a:r>
              <a:rPr lang="en-US" sz="4000" dirty="0" err="1">
                <a:solidFill>
                  <a:schemeClr val="accent6">
                    <a:lumMod val="50000"/>
                  </a:schemeClr>
                </a:solidFill>
                <a:latin typeface="#9Slide03 Arima Madurai Black" panose="00000A00000000000000" pitchFamily="2" charset="0"/>
                <a:cs typeface="#9Slide03 Arima Madurai Black" panose="00000A00000000000000" pitchFamily="2" charset="0"/>
              </a:rPr>
              <a:t>bài</a:t>
            </a:r>
            <a:r>
              <a:rPr lang="en-US" sz="4000" dirty="0">
                <a:solidFill>
                  <a:schemeClr val="accent6">
                    <a:lumMod val="50000"/>
                  </a:schemeClr>
                </a:solidFill>
                <a:latin typeface="#9Slide03 Arima Madurai Black" panose="00000A00000000000000" pitchFamily="2" charset="0"/>
                <a:cs typeface="#9Slide03 Arima Madurai Black" panose="00000A00000000000000" pitchFamily="2" charset="0"/>
              </a:rPr>
              <a:t> </a:t>
            </a:r>
            <a:r>
              <a:rPr lang="en-US" sz="4000" dirty="0" err="1">
                <a:solidFill>
                  <a:schemeClr val="accent6">
                    <a:lumMod val="50000"/>
                  </a:schemeClr>
                </a:solidFill>
                <a:latin typeface="#9Slide03 Arima Madurai Black" panose="00000A00000000000000" pitchFamily="2" charset="0"/>
                <a:cs typeface="#9Slide03 Arima Madurai Black" panose="00000A00000000000000" pitchFamily="2" charset="0"/>
              </a:rPr>
              <a:t>theo</a:t>
            </a:r>
            <a:r>
              <a:rPr lang="en-US" sz="4000" dirty="0">
                <a:solidFill>
                  <a:schemeClr val="accent6">
                    <a:lumMod val="50000"/>
                  </a:schemeClr>
                </a:solidFill>
                <a:latin typeface="#9Slide03 Arima Madurai Black" panose="00000A00000000000000" pitchFamily="2" charset="0"/>
                <a:cs typeface="#9Slide03 Arima Madurai Black" panose="00000A00000000000000" pitchFamily="2" charset="0"/>
              </a:rPr>
              <a:t> </a:t>
            </a:r>
            <a:r>
              <a:rPr lang="en-US" sz="4000" dirty="0" err="1">
                <a:solidFill>
                  <a:schemeClr val="accent6">
                    <a:lumMod val="50000"/>
                  </a:schemeClr>
                </a:solidFill>
                <a:latin typeface="#9Slide03 Arima Madurai Black" panose="00000A00000000000000" pitchFamily="2" charset="0"/>
                <a:cs typeface="#9Slide03 Arima Madurai Black" panose="00000A00000000000000" pitchFamily="2" charset="0"/>
              </a:rPr>
              <a:t>kiểu</a:t>
            </a:r>
            <a:r>
              <a:rPr lang="en-US" sz="4000" dirty="0">
                <a:solidFill>
                  <a:schemeClr val="accent6">
                    <a:lumMod val="50000"/>
                  </a:schemeClr>
                </a:solidFill>
                <a:latin typeface="#9Slide03 Arima Madurai Black" panose="00000A00000000000000" pitchFamily="2" charset="0"/>
                <a:cs typeface="#9Slide03 Arima Madurai Black" panose="00000A00000000000000" pitchFamily="2" charset="0"/>
              </a:rPr>
              <a:t> </a:t>
            </a:r>
            <a:r>
              <a:rPr lang="en-US" sz="4000" dirty="0" err="1">
                <a:solidFill>
                  <a:schemeClr val="accent6">
                    <a:lumMod val="50000"/>
                  </a:schemeClr>
                </a:solidFill>
                <a:latin typeface="#9Slide03 Arima Madurai Black" panose="00000A00000000000000" pitchFamily="2" charset="0"/>
                <a:cs typeface="#9Slide03 Arima Madurai Black" panose="00000A00000000000000" pitchFamily="2" charset="0"/>
              </a:rPr>
              <a:t>gián</a:t>
            </a:r>
            <a:r>
              <a:rPr lang="en-US" sz="4000" dirty="0">
                <a:solidFill>
                  <a:schemeClr val="accent6">
                    <a:lumMod val="50000"/>
                  </a:schemeClr>
                </a:solidFill>
                <a:latin typeface="#9Slide03 Arima Madurai Black" panose="00000A00000000000000" pitchFamily="2" charset="0"/>
                <a:cs typeface="#9Slide03 Arima Madurai Black" panose="00000A00000000000000" pitchFamily="2" charset="0"/>
              </a:rPr>
              <a:t> </a:t>
            </a:r>
            <a:r>
              <a:rPr lang="en-US" sz="4000" dirty="0" err="1">
                <a:solidFill>
                  <a:schemeClr val="accent6">
                    <a:lumMod val="50000"/>
                  </a:schemeClr>
                </a:solidFill>
                <a:latin typeface="#9Slide03 Arima Madurai Black" panose="00000A00000000000000" pitchFamily="2" charset="0"/>
                <a:cs typeface="#9Slide03 Arima Madurai Black" panose="00000A00000000000000" pitchFamily="2" charset="0"/>
              </a:rPr>
              <a:t>tiếp</a:t>
            </a:r>
            <a:r>
              <a:rPr lang="en-US" sz="4000" dirty="0">
                <a:solidFill>
                  <a:schemeClr val="accent6">
                    <a:lumMod val="50000"/>
                  </a:schemeClr>
                </a:solidFill>
                <a:latin typeface="#9Slide03 Arima Madurai Black" panose="00000A00000000000000" pitchFamily="2" charset="0"/>
                <a:cs typeface="#9Slide03 Arima Madurai Black" panose="00000A00000000000000" pitchFamily="2" charset="0"/>
              </a:rPr>
              <a:t>.</a:t>
            </a:r>
          </a:p>
          <a:p>
            <a:pPr algn="l" eaLnBrk="1" fontAlgn="auto" hangingPunct="1">
              <a:spcAft>
                <a:spcPts val="0"/>
              </a:spcAft>
              <a:defRPr/>
            </a:pPr>
            <a:r>
              <a:rPr lang="en-US" sz="4000" dirty="0">
                <a:solidFill>
                  <a:schemeClr val="accent6">
                    <a:lumMod val="50000"/>
                  </a:schemeClr>
                </a:solidFill>
                <a:latin typeface="#9Slide03 Arima Madurai Black" panose="00000A00000000000000" pitchFamily="2" charset="0"/>
                <a:cs typeface="#9Slide03 Arima Madurai Black" panose="00000A00000000000000" pitchFamily="2" charset="0"/>
              </a:rPr>
              <a:t>- </a:t>
            </a:r>
            <a:r>
              <a:rPr lang="en-US" sz="4000" dirty="0" err="1">
                <a:solidFill>
                  <a:schemeClr val="accent6">
                    <a:lumMod val="50000"/>
                  </a:schemeClr>
                </a:solidFill>
                <a:latin typeface="#9Slide03 Arima Madurai Black" panose="00000A00000000000000" pitchFamily="2" charset="0"/>
                <a:cs typeface="#9Slide03 Arima Madurai Black" panose="00000A00000000000000" pitchFamily="2" charset="0"/>
              </a:rPr>
              <a:t>Phần</a:t>
            </a:r>
            <a:r>
              <a:rPr lang="en-US" sz="4000" dirty="0">
                <a:solidFill>
                  <a:schemeClr val="accent6">
                    <a:lumMod val="50000"/>
                  </a:schemeClr>
                </a:solidFill>
                <a:latin typeface="#9Slide03 Arima Madurai Black" panose="00000A00000000000000" pitchFamily="2" charset="0"/>
                <a:cs typeface="#9Slide03 Arima Madurai Black" panose="00000A00000000000000" pitchFamily="2" charset="0"/>
              </a:rPr>
              <a:t> </a:t>
            </a:r>
            <a:r>
              <a:rPr lang="en-US" sz="4000" dirty="0" err="1">
                <a:solidFill>
                  <a:schemeClr val="accent6">
                    <a:lumMod val="50000"/>
                  </a:schemeClr>
                </a:solidFill>
                <a:latin typeface="#9Slide03 Arima Madurai Black" panose="00000A00000000000000" pitchFamily="2" charset="0"/>
                <a:cs typeface="#9Slide03 Arima Madurai Black" panose="00000A00000000000000" pitchFamily="2" charset="0"/>
              </a:rPr>
              <a:t>kết</a:t>
            </a:r>
            <a:r>
              <a:rPr lang="en-US" sz="4000" dirty="0">
                <a:solidFill>
                  <a:schemeClr val="accent6">
                    <a:lumMod val="50000"/>
                  </a:schemeClr>
                </a:solidFill>
                <a:latin typeface="#9Slide03 Arima Madurai Black" panose="00000A00000000000000" pitchFamily="2" charset="0"/>
                <a:cs typeface="#9Slide03 Arima Madurai Black" panose="00000A00000000000000" pitchFamily="2" charset="0"/>
              </a:rPr>
              <a:t> </a:t>
            </a:r>
            <a:r>
              <a:rPr lang="en-US" sz="4000" dirty="0" err="1">
                <a:solidFill>
                  <a:schemeClr val="accent6">
                    <a:lumMod val="50000"/>
                  </a:schemeClr>
                </a:solidFill>
                <a:latin typeface="#9Slide03 Arima Madurai Black" panose="00000A00000000000000" pitchFamily="2" charset="0"/>
                <a:cs typeface="#9Slide03 Arima Madurai Black" panose="00000A00000000000000" pitchFamily="2" charset="0"/>
              </a:rPr>
              <a:t>bài</a:t>
            </a:r>
            <a:r>
              <a:rPr lang="en-US" sz="4000" dirty="0">
                <a:solidFill>
                  <a:schemeClr val="accent6">
                    <a:lumMod val="50000"/>
                  </a:schemeClr>
                </a:solidFill>
                <a:latin typeface="#9Slide03 Arima Madurai Black" panose="00000A00000000000000" pitchFamily="2" charset="0"/>
                <a:cs typeface="#9Slide03 Arima Madurai Black" panose="00000A00000000000000" pitchFamily="2" charset="0"/>
              </a:rPr>
              <a:t> </a:t>
            </a:r>
            <a:r>
              <a:rPr lang="en-US" sz="4000" dirty="0" err="1">
                <a:solidFill>
                  <a:schemeClr val="accent6">
                    <a:lumMod val="50000"/>
                  </a:schemeClr>
                </a:solidFill>
                <a:latin typeface="#9Slide03 Arima Madurai Black" panose="00000A00000000000000" pitchFamily="2" charset="0"/>
                <a:cs typeface="#9Slide03 Arima Madurai Black" panose="00000A00000000000000" pitchFamily="2" charset="0"/>
              </a:rPr>
              <a:t>theo</a:t>
            </a:r>
            <a:r>
              <a:rPr lang="en-US" sz="4000" dirty="0">
                <a:solidFill>
                  <a:schemeClr val="accent6">
                    <a:lumMod val="50000"/>
                  </a:schemeClr>
                </a:solidFill>
                <a:latin typeface="#9Slide03 Arima Madurai Black" panose="00000A00000000000000" pitchFamily="2" charset="0"/>
                <a:cs typeface="#9Slide03 Arima Madurai Black" panose="00000A00000000000000" pitchFamily="2" charset="0"/>
              </a:rPr>
              <a:t> </a:t>
            </a:r>
            <a:r>
              <a:rPr lang="en-US" sz="4000" dirty="0" err="1">
                <a:solidFill>
                  <a:schemeClr val="accent6">
                    <a:lumMod val="50000"/>
                  </a:schemeClr>
                </a:solidFill>
                <a:latin typeface="#9Slide03 Arima Madurai Black" panose="00000A00000000000000" pitchFamily="2" charset="0"/>
                <a:cs typeface="#9Slide03 Arima Madurai Black" panose="00000A00000000000000" pitchFamily="2" charset="0"/>
              </a:rPr>
              <a:t>kiểu</a:t>
            </a:r>
            <a:r>
              <a:rPr lang="en-US" sz="4000" dirty="0">
                <a:solidFill>
                  <a:schemeClr val="accent6">
                    <a:lumMod val="50000"/>
                  </a:schemeClr>
                </a:solidFill>
                <a:latin typeface="#9Slide03 Arima Madurai Black" panose="00000A00000000000000" pitchFamily="2" charset="0"/>
                <a:cs typeface="#9Slide03 Arima Madurai Black" panose="00000A00000000000000" pitchFamily="2" charset="0"/>
              </a:rPr>
              <a:t> </a:t>
            </a:r>
            <a:r>
              <a:rPr lang="en-US" sz="4000" dirty="0" err="1">
                <a:solidFill>
                  <a:schemeClr val="accent6">
                    <a:lumMod val="50000"/>
                  </a:schemeClr>
                </a:solidFill>
                <a:latin typeface="#9Slide03 Arima Madurai Black" panose="00000A00000000000000" pitchFamily="2" charset="0"/>
                <a:cs typeface="#9Slide03 Arima Madurai Black" panose="00000A00000000000000" pitchFamily="2" charset="0"/>
              </a:rPr>
              <a:t>mở</a:t>
            </a:r>
            <a:r>
              <a:rPr lang="en-US" sz="4000" dirty="0">
                <a:solidFill>
                  <a:schemeClr val="accent6">
                    <a:lumMod val="50000"/>
                  </a:schemeClr>
                </a:solidFill>
                <a:latin typeface="#9Slide03 Arima Madurai Black" panose="00000A00000000000000" pitchFamily="2" charset="0"/>
                <a:cs typeface="#9Slide03 Arima Madurai Black" panose="00000A00000000000000" pitchFamily="2" charset="0"/>
              </a:rPr>
              <a:t> </a:t>
            </a:r>
            <a:r>
              <a:rPr lang="en-US" sz="4000" dirty="0" err="1">
                <a:solidFill>
                  <a:schemeClr val="accent6">
                    <a:lumMod val="50000"/>
                  </a:schemeClr>
                </a:solidFill>
                <a:latin typeface="#9Slide03 Arima Madurai Black" panose="00000A00000000000000" pitchFamily="2" charset="0"/>
                <a:cs typeface="#9Slide03 Arima Madurai Black" panose="00000A00000000000000" pitchFamily="2" charset="0"/>
              </a:rPr>
              <a:t>rộng</a:t>
            </a:r>
            <a:r>
              <a:rPr lang="en-US" sz="4000" dirty="0">
                <a:solidFill>
                  <a:schemeClr val="accent6">
                    <a:lumMod val="50000"/>
                  </a:schemeClr>
                </a:solidFill>
                <a:latin typeface="#9Slide03 Arima Madurai Black" panose="00000A00000000000000" pitchFamily="2" charset="0"/>
                <a:cs typeface="#9Slide03 Arima Madurai Black" panose="00000A00000000000000" pitchFamily="2" charset="0"/>
              </a:rPr>
              <a:t>.</a:t>
            </a:r>
          </a:p>
          <a:p>
            <a:pPr eaLnBrk="1" fontAlgn="auto" hangingPunct="1">
              <a:spcAft>
                <a:spcPts val="0"/>
              </a:spcAft>
              <a:defRPr/>
            </a:pPr>
            <a:endParaRPr lang="en-US" sz="3200" dirty="0">
              <a:solidFill>
                <a:schemeClr val="accent6">
                  <a:lumMod val="50000"/>
                </a:schemeClr>
              </a:solidFill>
              <a:latin typeface="#9Slide03 Arima Madurai Black" panose="00000A00000000000000" pitchFamily="2" charset="0"/>
              <a:cs typeface="#9Slide03 Arima Madurai Black" panose="00000A00000000000000" pitchFamily="2" charset="0"/>
            </a:endParaRPr>
          </a:p>
        </p:txBody>
      </p:sp>
    </p:spTree>
    <p:extLst>
      <p:ext uri="{BB962C8B-B14F-4D97-AF65-F5344CB8AC3E}">
        <p14:creationId xmlns:p14="http://schemas.microsoft.com/office/powerpoint/2010/main" val="318271583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2" presetClass="entr" presetSubtype="3"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 calcmode="lin" valueType="num">
                                      <p:cBhvr additive="base">
                                        <p:cTn id="10" dur="750" fill="hold"/>
                                        <p:tgtEl>
                                          <p:spTgt spid="10"/>
                                        </p:tgtEl>
                                        <p:attrNameLst>
                                          <p:attrName>ppt_x</p:attrName>
                                        </p:attrNameLst>
                                      </p:cBhvr>
                                      <p:tavLst>
                                        <p:tav tm="0">
                                          <p:val>
                                            <p:strVal val="1+#ppt_w/2"/>
                                          </p:val>
                                        </p:tav>
                                        <p:tav tm="100000">
                                          <p:val>
                                            <p:strVal val="#ppt_x"/>
                                          </p:val>
                                        </p:tav>
                                      </p:tavLst>
                                    </p:anim>
                                    <p:anim calcmode="lin" valueType="num">
                                      <p:cBhvr additive="base">
                                        <p:cTn id="11" dur="750" fill="hold"/>
                                        <p:tgtEl>
                                          <p:spTgt spid="10"/>
                                        </p:tgtEl>
                                        <p:attrNameLst>
                                          <p:attrName>ppt_y</p:attrName>
                                        </p:attrNameLst>
                                      </p:cBhvr>
                                      <p:tavLst>
                                        <p:tav tm="0">
                                          <p:val>
                                            <p:strVal val="0-#ppt_h/2"/>
                                          </p:val>
                                        </p:tav>
                                        <p:tav tm="100000">
                                          <p:val>
                                            <p:strVal val="#ppt_y"/>
                                          </p:val>
                                        </p:tav>
                                      </p:tavLst>
                                    </p:anim>
                                  </p:childTnLst>
                                </p:cTn>
                              </p:par>
                            </p:childTnLst>
                          </p:cTn>
                        </p:par>
                        <p:par>
                          <p:cTn id="12" fill="hold">
                            <p:stCondLst>
                              <p:cond delay="750"/>
                            </p:stCondLst>
                            <p:childTnLst>
                              <p:par>
                                <p:cTn id="13" presetID="42"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1000" fill="hold"/>
                                        <p:tgtEl>
                                          <p:spTgt spid="6"/>
                                        </p:tgtEl>
                                        <p:attrNameLst>
                                          <p:attrName>ppt_y</p:attrName>
                                        </p:attrNameLst>
                                      </p:cBhvr>
                                      <p:tavLst>
                                        <p:tav tm="0">
                                          <p:val>
                                            <p:strVal val="#ppt_y+.1"/>
                                          </p:val>
                                        </p:tav>
                                        <p:tav tm="100000">
                                          <p:val>
                                            <p:strVal val="#ppt_y"/>
                                          </p:val>
                                        </p:tav>
                                      </p:tavLst>
                                    </p:anim>
                                  </p:childTnLst>
                                </p:cTn>
                              </p:par>
                            </p:childTnLst>
                          </p:cTn>
                        </p:par>
                        <p:par>
                          <p:cTn id="23" fill="hold">
                            <p:stCondLst>
                              <p:cond delay="1750"/>
                            </p:stCondLst>
                            <p:childTnLst>
                              <p:par>
                                <p:cTn id="24" presetID="47" presetClass="entr" presetSubtype="0"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000"/>
                                        <p:tgtEl>
                                          <p:spTgt spid="7"/>
                                        </p:tgtEl>
                                      </p:cBhvr>
                                    </p:animEffect>
                                    <p:anim calcmode="lin" valueType="num">
                                      <p:cBhvr>
                                        <p:cTn id="27" dur="1000" fill="hold"/>
                                        <p:tgtEl>
                                          <p:spTgt spid="7"/>
                                        </p:tgtEl>
                                        <p:attrNameLst>
                                          <p:attrName>ppt_x</p:attrName>
                                        </p:attrNameLst>
                                      </p:cBhvr>
                                      <p:tavLst>
                                        <p:tav tm="0">
                                          <p:val>
                                            <p:strVal val="#ppt_x"/>
                                          </p:val>
                                        </p:tav>
                                        <p:tav tm="100000">
                                          <p:val>
                                            <p:strVal val="#ppt_x"/>
                                          </p:val>
                                        </p:tav>
                                      </p:tavLst>
                                    </p:anim>
                                    <p:anim calcmode="lin" valueType="num">
                                      <p:cBhvr>
                                        <p:cTn id="2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1000"/>
                                        <p:tgtEl>
                                          <p:spTgt spid="11"/>
                                        </p:tgtEl>
                                      </p:cBhvr>
                                    </p:animEffect>
                                    <p:anim calcmode="lin" valueType="num">
                                      <p:cBhvr>
                                        <p:cTn id="34" dur="1000" fill="hold"/>
                                        <p:tgtEl>
                                          <p:spTgt spid="11"/>
                                        </p:tgtEl>
                                        <p:attrNameLst>
                                          <p:attrName>ppt_x</p:attrName>
                                        </p:attrNameLst>
                                      </p:cBhvr>
                                      <p:tavLst>
                                        <p:tav tm="0">
                                          <p:val>
                                            <p:strVal val="#ppt_x"/>
                                          </p:val>
                                        </p:tav>
                                        <p:tav tm="100000">
                                          <p:val>
                                            <p:strVal val="#ppt_x"/>
                                          </p:val>
                                        </p:tav>
                                      </p:tavLst>
                                    </p:anim>
                                    <p:anim calcmode="lin" valueType="num">
                                      <p:cBhvr>
                                        <p:cTn id="3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1000"/>
                                        <p:tgtEl>
                                          <p:spTgt spid="12"/>
                                        </p:tgtEl>
                                      </p:cBhvr>
                                    </p:animEffect>
                                    <p:anim calcmode="lin" valueType="num">
                                      <p:cBhvr>
                                        <p:cTn id="41" dur="1000" fill="hold"/>
                                        <p:tgtEl>
                                          <p:spTgt spid="12"/>
                                        </p:tgtEl>
                                        <p:attrNameLst>
                                          <p:attrName>ppt_x</p:attrName>
                                        </p:attrNameLst>
                                      </p:cBhvr>
                                      <p:tavLst>
                                        <p:tav tm="0">
                                          <p:val>
                                            <p:strVal val="#ppt_x"/>
                                          </p:val>
                                        </p:tav>
                                        <p:tav tm="100000">
                                          <p:val>
                                            <p:strVal val="#ppt_x"/>
                                          </p:val>
                                        </p:tav>
                                      </p:tavLst>
                                    </p:anim>
                                    <p:anim calcmode="lin" valueType="num">
                                      <p:cBhvr>
                                        <p:cTn id="42"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P spid="11"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6">
            <a:extLst>
              <a:ext uri="{FF2B5EF4-FFF2-40B4-BE49-F238E27FC236}">
                <a16:creationId xmlns:a16="http://schemas.microsoft.com/office/drawing/2014/main" id="{CC780090-3F3B-4982-B224-AEEAA3DE823C}"/>
              </a:ext>
            </a:extLst>
          </p:cNvPr>
          <p:cNvSpPr/>
          <p:nvPr/>
        </p:nvSpPr>
        <p:spPr>
          <a:xfrm>
            <a:off x="2844709" y="-1117600"/>
            <a:ext cx="1134624" cy="575734"/>
          </a:xfrm>
          <a:custGeom>
            <a:avLst/>
            <a:gdLst>
              <a:gd name="connsiteX0" fmla="*/ 1134624 w 1134624"/>
              <a:gd name="connsiteY0" fmla="*/ 575734 h 575734"/>
              <a:gd name="connsiteX1" fmla="*/ 880624 w 1134624"/>
              <a:gd name="connsiteY1" fmla="*/ 541867 h 575734"/>
              <a:gd name="connsiteX2" fmla="*/ 779024 w 1134624"/>
              <a:gd name="connsiteY2" fmla="*/ 474134 h 575734"/>
              <a:gd name="connsiteX3" fmla="*/ 677424 w 1134624"/>
              <a:gd name="connsiteY3" fmla="*/ 406400 h 575734"/>
              <a:gd name="connsiteX4" fmla="*/ 626624 w 1134624"/>
              <a:gd name="connsiteY4" fmla="*/ 372534 h 575734"/>
              <a:gd name="connsiteX5" fmla="*/ 541957 w 1134624"/>
              <a:gd name="connsiteY5" fmla="*/ 304800 h 575734"/>
              <a:gd name="connsiteX6" fmla="*/ 457291 w 1134624"/>
              <a:gd name="connsiteY6" fmla="*/ 237067 h 575734"/>
              <a:gd name="connsiteX7" fmla="*/ 406491 w 1134624"/>
              <a:gd name="connsiteY7" fmla="*/ 203200 h 575734"/>
              <a:gd name="connsiteX8" fmla="*/ 152491 w 1134624"/>
              <a:gd name="connsiteY8" fmla="*/ 186267 h 575734"/>
              <a:gd name="connsiteX9" fmla="*/ 84757 w 1134624"/>
              <a:gd name="connsiteY9" fmla="*/ 169334 h 575734"/>
              <a:gd name="connsiteX10" fmla="*/ 33957 w 1134624"/>
              <a:gd name="connsiteY10" fmla="*/ 135467 h 575734"/>
              <a:gd name="connsiteX11" fmla="*/ 91 w 1134624"/>
              <a:gd name="connsiteY11"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34624" h="575734">
                <a:moveTo>
                  <a:pt x="1134624" y="575734"/>
                </a:moveTo>
                <a:cubicBezTo>
                  <a:pt x="1120218" y="574533"/>
                  <a:pt x="941653" y="575772"/>
                  <a:pt x="880624" y="541867"/>
                </a:cubicBezTo>
                <a:cubicBezTo>
                  <a:pt x="845043" y="522100"/>
                  <a:pt x="812891" y="496712"/>
                  <a:pt x="779024" y="474134"/>
                </a:cubicBezTo>
                <a:lnTo>
                  <a:pt x="677424" y="406400"/>
                </a:lnTo>
                <a:lnTo>
                  <a:pt x="626624" y="372534"/>
                </a:lnTo>
                <a:cubicBezTo>
                  <a:pt x="529564" y="226946"/>
                  <a:pt x="658804" y="398279"/>
                  <a:pt x="541957" y="304800"/>
                </a:cubicBezTo>
                <a:cubicBezTo>
                  <a:pt x="432541" y="217266"/>
                  <a:pt x="584976" y="279628"/>
                  <a:pt x="457291" y="237067"/>
                </a:cubicBezTo>
                <a:cubicBezTo>
                  <a:pt x="440358" y="225778"/>
                  <a:pt x="426565" y="206546"/>
                  <a:pt x="406491" y="203200"/>
                </a:cubicBezTo>
                <a:cubicBezTo>
                  <a:pt x="322791" y="189250"/>
                  <a:pt x="236879" y="195150"/>
                  <a:pt x="152491" y="186267"/>
                </a:cubicBezTo>
                <a:cubicBezTo>
                  <a:pt x="129346" y="183831"/>
                  <a:pt x="107335" y="174978"/>
                  <a:pt x="84757" y="169334"/>
                </a:cubicBezTo>
                <a:cubicBezTo>
                  <a:pt x="67824" y="158045"/>
                  <a:pt x="44743" y="152725"/>
                  <a:pt x="33957" y="135467"/>
                </a:cubicBezTo>
                <a:cubicBezTo>
                  <a:pt x="-3479" y="75569"/>
                  <a:pt x="91" y="52991"/>
                  <a:pt x="91" y="0"/>
                </a:cubicBezTo>
              </a:path>
            </a:pathLst>
          </a:custGeom>
          <a:noFill/>
          <a:ln w="22225">
            <a:solidFill>
              <a:srgbClr val="002060">
                <a:alpha val="61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outerShdw blurRad="38100" dist="38100" dir="2700000" algn="tl">
                  <a:srgbClr val="000000">
                    <a:alpha val="43137"/>
                  </a:srgbClr>
                </a:outerShdw>
              </a:effectLst>
            </a:endParaRPr>
          </a:p>
        </p:txBody>
      </p:sp>
      <p:grpSp>
        <p:nvGrpSpPr>
          <p:cNvPr id="4" name="Group 3">
            <a:extLst>
              <a:ext uri="{FF2B5EF4-FFF2-40B4-BE49-F238E27FC236}">
                <a16:creationId xmlns:a16="http://schemas.microsoft.com/office/drawing/2014/main" id="{A5DE359B-BCD9-4FB4-8D87-2978E7A7E5DA}"/>
              </a:ext>
            </a:extLst>
          </p:cNvPr>
          <p:cNvGrpSpPr/>
          <p:nvPr/>
        </p:nvGrpSpPr>
        <p:grpSpPr>
          <a:xfrm>
            <a:off x="-213621" y="-940502"/>
            <a:ext cx="3878691" cy="3004180"/>
            <a:chOff x="-213621" y="-940502"/>
            <a:chExt cx="3878691" cy="3004180"/>
          </a:xfrm>
        </p:grpSpPr>
        <p:pic>
          <p:nvPicPr>
            <p:cNvPr id="5" name="Picture 4">
              <a:extLst>
                <a:ext uri="{FF2B5EF4-FFF2-40B4-BE49-F238E27FC236}">
                  <a16:creationId xmlns:a16="http://schemas.microsoft.com/office/drawing/2014/main" id="{A3190451-410E-463E-9A20-4301376B3C5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1547" r="33731"/>
            <a:stretch/>
          </p:blipFill>
          <p:spPr>
            <a:xfrm>
              <a:off x="-213621" y="-940502"/>
              <a:ext cx="2075073" cy="3004180"/>
            </a:xfrm>
            <a:prstGeom prst="rect">
              <a:avLst/>
            </a:prstGeom>
          </p:spPr>
        </p:pic>
        <p:pic>
          <p:nvPicPr>
            <p:cNvPr id="6" name="Picture 5">
              <a:extLst>
                <a:ext uri="{FF2B5EF4-FFF2-40B4-BE49-F238E27FC236}">
                  <a16:creationId xmlns:a16="http://schemas.microsoft.com/office/drawing/2014/main" id="{4167EF4D-2CF3-4E0C-A988-6C264CC16C2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66731"/>
            <a:stretch/>
          </p:blipFill>
          <p:spPr>
            <a:xfrm>
              <a:off x="1676862" y="-940502"/>
              <a:ext cx="1988208" cy="3004180"/>
            </a:xfrm>
            <a:prstGeom prst="rect">
              <a:avLst/>
            </a:prstGeom>
          </p:spPr>
        </p:pic>
        <p:sp>
          <p:nvSpPr>
            <p:cNvPr id="7" name="TextBox 6">
              <a:extLst>
                <a:ext uri="{FF2B5EF4-FFF2-40B4-BE49-F238E27FC236}">
                  <a16:creationId xmlns:a16="http://schemas.microsoft.com/office/drawing/2014/main" id="{F55BF6FF-88E1-4AF3-9E57-91FCCA1C3997}"/>
                </a:ext>
              </a:extLst>
            </p:cNvPr>
            <p:cNvSpPr txBox="1"/>
            <p:nvPr/>
          </p:nvSpPr>
          <p:spPr>
            <a:xfrm>
              <a:off x="9415" y="807402"/>
              <a:ext cx="1721417" cy="707886"/>
            </a:xfrm>
            <a:prstGeom prst="rect">
              <a:avLst/>
            </a:prstGeom>
            <a:noFill/>
          </p:spPr>
          <p:txBody>
            <a:bodyPr wrap="square" rtlCol="0">
              <a:spAutoFit/>
            </a:bodyPr>
            <a:lstStyle/>
            <a:p>
              <a:pPr algn="ctr"/>
              <a:r>
                <a:rPr lang="en-US" sz="4000" b="1" dirty="0" err="1">
                  <a:solidFill>
                    <a:srgbClr val="E33E1D"/>
                  </a:solidFill>
                  <a:latin typeface="UTM Mother" panose="02040603050506020204" pitchFamily="18" charset="0"/>
                </a:rPr>
                <a:t>Dàn</a:t>
              </a:r>
              <a:endParaRPr lang="en-US" sz="4000" b="1" dirty="0">
                <a:solidFill>
                  <a:srgbClr val="E33E1D"/>
                </a:solidFill>
                <a:latin typeface="UTM Mother" panose="02040603050506020204" pitchFamily="18" charset="0"/>
              </a:endParaRPr>
            </a:p>
          </p:txBody>
        </p:sp>
        <p:sp>
          <p:nvSpPr>
            <p:cNvPr id="8" name="TextBox 7">
              <a:extLst>
                <a:ext uri="{FF2B5EF4-FFF2-40B4-BE49-F238E27FC236}">
                  <a16:creationId xmlns:a16="http://schemas.microsoft.com/office/drawing/2014/main" id="{63C2AA93-EE25-4321-AB03-32EE0DD291AD}"/>
                </a:ext>
              </a:extLst>
            </p:cNvPr>
            <p:cNvSpPr txBox="1"/>
            <p:nvPr/>
          </p:nvSpPr>
          <p:spPr>
            <a:xfrm rot="20994513">
              <a:off x="2204803" y="610603"/>
              <a:ext cx="766814" cy="707886"/>
            </a:xfrm>
            <a:prstGeom prst="rect">
              <a:avLst/>
            </a:prstGeom>
            <a:noFill/>
          </p:spPr>
          <p:txBody>
            <a:bodyPr wrap="square" rtlCol="0">
              <a:spAutoFit/>
            </a:bodyPr>
            <a:lstStyle/>
            <a:p>
              <a:pPr algn="ctr"/>
              <a:r>
                <a:rPr lang="en-US" sz="4000" b="1" dirty="0">
                  <a:solidFill>
                    <a:srgbClr val="E33E1D"/>
                  </a:solidFill>
                  <a:latin typeface="UTM Mother" panose="02040603050506020204" pitchFamily="18" charset="0"/>
                </a:rPr>
                <a:t>ý</a:t>
              </a:r>
            </a:p>
          </p:txBody>
        </p:sp>
      </p:grpSp>
      <p:sp>
        <p:nvSpPr>
          <p:cNvPr id="9" name="Rounded Rectangle 12">
            <a:extLst>
              <a:ext uri="{FF2B5EF4-FFF2-40B4-BE49-F238E27FC236}">
                <a16:creationId xmlns:a16="http://schemas.microsoft.com/office/drawing/2014/main" id="{CAC489F2-FF76-4FC2-88BB-E076CAE35CA8}"/>
              </a:ext>
            </a:extLst>
          </p:cNvPr>
          <p:cNvSpPr/>
          <p:nvPr/>
        </p:nvSpPr>
        <p:spPr>
          <a:xfrm>
            <a:off x="4844152" y="808144"/>
            <a:ext cx="7115894" cy="1608666"/>
          </a:xfrm>
          <a:prstGeom prst="roundRect">
            <a:avLst/>
          </a:prstGeom>
          <a:solidFill>
            <a:schemeClr val="accent2">
              <a:lumMod val="40000"/>
              <a:lumOff val="60000"/>
            </a:schemeClr>
          </a:solidFill>
          <a:ln w="66675" cmpd="thickThi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lumMod val="50000"/>
                </a:schemeClr>
              </a:solidFill>
            </a:endParaRPr>
          </a:p>
        </p:txBody>
      </p:sp>
      <p:sp>
        <p:nvSpPr>
          <p:cNvPr id="10" name="Oval 9">
            <a:extLst>
              <a:ext uri="{FF2B5EF4-FFF2-40B4-BE49-F238E27FC236}">
                <a16:creationId xmlns:a16="http://schemas.microsoft.com/office/drawing/2014/main" id="{32E911E9-1894-455E-9409-410A23C83B52}"/>
              </a:ext>
            </a:extLst>
          </p:cNvPr>
          <p:cNvSpPr/>
          <p:nvPr/>
        </p:nvSpPr>
        <p:spPr>
          <a:xfrm>
            <a:off x="3653962" y="830479"/>
            <a:ext cx="1521087" cy="1521087"/>
          </a:xfrm>
          <a:prstGeom prst="ellipse">
            <a:avLst/>
          </a:prstGeom>
          <a:solidFill>
            <a:schemeClr val="accent2">
              <a:lumMod val="20000"/>
              <a:lumOff val="80000"/>
            </a:schemeClr>
          </a:solidFill>
          <a:ln w="73025" cmpd="thickThi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D0E1E8F2-98ED-45EB-9C56-4F2E75F1E007}"/>
              </a:ext>
            </a:extLst>
          </p:cNvPr>
          <p:cNvSpPr txBox="1"/>
          <p:nvPr/>
        </p:nvSpPr>
        <p:spPr>
          <a:xfrm>
            <a:off x="3531927" y="921626"/>
            <a:ext cx="1721417" cy="1323439"/>
          </a:xfrm>
          <a:prstGeom prst="rect">
            <a:avLst/>
          </a:prstGeom>
          <a:noFill/>
        </p:spPr>
        <p:txBody>
          <a:bodyPr wrap="square" rtlCol="0">
            <a:spAutoFit/>
          </a:bodyPr>
          <a:lstStyle/>
          <a:p>
            <a:pPr algn="ctr"/>
            <a:r>
              <a:rPr lang="en-US" sz="4000" b="1" dirty="0" err="1">
                <a:solidFill>
                  <a:srgbClr val="00B050"/>
                </a:solidFill>
                <a:latin typeface="UTM Seagull" panose="02040603050506020204" pitchFamily="18" charset="0"/>
              </a:rPr>
              <a:t>Mở</a:t>
            </a:r>
            <a:r>
              <a:rPr lang="en-US" sz="4000" b="1" dirty="0">
                <a:solidFill>
                  <a:srgbClr val="00B050"/>
                </a:solidFill>
                <a:latin typeface="UTM Seagull" panose="02040603050506020204" pitchFamily="18" charset="0"/>
              </a:rPr>
              <a:t> </a:t>
            </a:r>
            <a:r>
              <a:rPr lang="en-US" sz="4000" b="1" dirty="0" err="1">
                <a:solidFill>
                  <a:srgbClr val="00B050"/>
                </a:solidFill>
                <a:latin typeface="UTM Seagull" panose="02040603050506020204" pitchFamily="18" charset="0"/>
              </a:rPr>
              <a:t>bài</a:t>
            </a:r>
            <a:endParaRPr lang="en-US" sz="4000" b="1" dirty="0">
              <a:solidFill>
                <a:srgbClr val="00B050"/>
              </a:solidFill>
              <a:latin typeface="UTM Seagull" panose="02040603050506020204" pitchFamily="18" charset="0"/>
            </a:endParaRPr>
          </a:p>
        </p:txBody>
      </p:sp>
      <p:sp>
        <p:nvSpPr>
          <p:cNvPr id="12" name="TextBox 11">
            <a:extLst>
              <a:ext uri="{FF2B5EF4-FFF2-40B4-BE49-F238E27FC236}">
                <a16:creationId xmlns:a16="http://schemas.microsoft.com/office/drawing/2014/main" id="{96FDA521-68A4-43C3-B7C8-2C3AB5D97ABC}"/>
              </a:ext>
            </a:extLst>
          </p:cNvPr>
          <p:cNvSpPr txBox="1"/>
          <p:nvPr/>
        </p:nvSpPr>
        <p:spPr>
          <a:xfrm>
            <a:off x="5175049" y="788633"/>
            <a:ext cx="5852623" cy="584775"/>
          </a:xfrm>
          <a:prstGeom prst="rect">
            <a:avLst/>
          </a:prstGeom>
          <a:noFill/>
        </p:spPr>
        <p:txBody>
          <a:bodyPr wrap="square" rtlCol="0">
            <a:spAutoFit/>
          </a:bodyPr>
          <a:lstStyle/>
          <a:p>
            <a:pPr algn="ctr"/>
            <a:r>
              <a:rPr lang="en-US" sz="3200" b="1" dirty="0" err="1">
                <a:solidFill>
                  <a:schemeClr val="accent6">
                    <a:lumMod val="50000"/>
                  </a:schemeClr>
                </a:solidFill>
                <a:latin typeface="UTM Seagull" panose="02040603050506020204" pitchFamily="18" charset="0"/>
              </a:rPr>
              <a:t>Giới</a:t>
            </a:r>
            <a:r>
              <a:rPr lang="en-US" sz="3200" b="1" dirty="0">
                <a:solidFill>
                  <a:schemeClr val="accent6">
                    <a:lumMod val="50000"/>
                  </a:schemeClr>
                </a:solidFill>
                <a:latin typeface="UTM Seagull" panose="02040603050506020204" pitchFamily="18" charset="0"/>
              </a:rPr>
              <a:t> </a:t>
            </a:r>
            <a:r>
              <a:rPr lang="en-US" sz="3200" b="1" dirty="0" err="1">
                <a:solidFill>
                  <a:schemeClr val="accent6">
                    <a:lumMod val="50000"/>
                  </a:schemeClr>
                </a:solidFill>
                <a:latin typeface="UTM Seagull" panose="02040603050506020204" pitchFamily="18" charset="0"/>
              </a:rPr>
              <a:t>thiệu</a:t>
            </a:r>
            <a:r>
              <a:rPr lang="en-US" sz="3200" b="1" dirty="0">
                <a:solidFill>
                  <a:schemeClr val="accent6">
                    <a:lumMod val="50000"/>
                  </a:schemeClr>
                </a:solidFill>
                <a:latin typeface="UTM Seagull" panose="02040603050506020204" pitchFamily="18" charset="0"/>
              </a:rPr>
              <a:t> </a:t>
            </a:r>
            <a:r>
              <a:rPr lang="vi-VN" sz="3200" b="1" dirty="0">
                <a:solidFill>
                  <a:schemeClr val="accent6">
                    <a:lumMod val="50000"/>
                  </a:schemeClr>
                </a:solidFill>
                <a:latin typeface="UTM Seagull" panose="02040603050506020204" pitchFamily="18" charset="0"/>
              </a:rPr>
              <a:t>đồ vật định tả</a:t>
            </a:r>
            <a:endParaRPr lang="en-US" sz="3200" b="1" dirty="0">
              <a:solidFill>
                <a:schemeClr val="accent6">
                  <a:lumMod val="50000"/>
                </a:schemeClr>
              </a:solidFill>
              <a:latin typeface="UTM Seagull" panose="02040603050506020204" pitchFamily="18" charset="0"/>
            </a:endParaRPr>
          </a:p>
        </p:txBody>
      </p:sp>
      <p:sp>
        <p:nvSpPr>
          <p:cNvPr id="13" name="TextBox 12">
            <a:extLst>
              <a:ext uri="{FF2B5EF4-FFF2-40B4-BE49-F238E27FC236}">
                <a16:creationId xmlns:a16="http://schemas.microsoft.com/office/drawing/2014/main" id="{73BAD7F8-85AA-42A1-87F5-9D7E6550ACB4}"/>
              </a:ext>
            </a:extLst>
          </p:cNvPr>
          <p:cNvSpPr txBox="1"/>
          <p:nvPr/>
        </p:nvSpPr>
        <p:spPr>
          <a:xfrm>
            <a:off x="6255303" y="1270552"/>
            <a:ext cx="4041344" cy="1077218"/>
          </a:xfrm>
          <a:prstGeom prst="rect">
            <a:avLst/>
          </a:prstGeom>
          <a:noFill/>
        </p:spPr>
        <p:txBody>
          <a:bodyPr wrap="square" rtlCol="0">
            <a:spAutoFit/>
          </a:bodyPr>
          <a:lstStyle/>
          <a:p>
            <a:pPr algn="ctr"/>
            <a:r>
              <a:rPr lang="en-US" sz="3200" b="1" dirty="0" err="1">
                <a:solidFill>
                  <a:schemeClr val="accent6">
                    <a:lumMod val="50000"/>
                  </a:schemeClr>
                </a:solidFill>
                <a:latin typeface="UTM Seagull" panose="02040603050506020204" pitchFamily="18" charset="0"/>
              </a:rPr>
              <a:t>Mở</a:t>
            </a:r>
            <a:r>
              <a:rPr lang="en-US" sz="3200" b="1" dirty="0">
                <a:solidFill>
                  <a:schemeClr val="accent6">
                    <a:lumMod val="50000"/>
                  </a:schemeClr>
                </a:solidFill>
                <a:latin typeface="UTM Seagull" panose="02040603050506020204" pitchFamily="18" charset="0"/>
              </a:rPr>
              <a:t> </a:t>
            </a:r>
            <a:r>
              <a:rPr lang="en-US" sz="3200" b="1" dirty="0" err="1">
                <a:solidFill>
                  <a:schemeClr val="accent6">
                    <a:lumMod val="50000"/>
                  </a:schemeClr>
                </a:solidFill>
                <a:latin typeface="UTM Seagull" panose="02040603050506020204" pitchFamily="18" charset="0"/>
              </a:rPr>
              <a:t>bài</a:t>
            </a:r>
            <a:r>
              <a:rPr lang="en-US" sz="3200" b="1" dirty="0">
                <a:solidFill>
                  <a:schemeClr val="accent6">
                    <a:lumMod val="50000"/>
                  </a:schemeClr>
                </a:solidFill>
                <a:latin typeface="UTM Seagull" panose="02040603050506020204" pitchFamily="18" charset="0"/>
              </a:rPr>
              <a:t> </a:t>
            </a:r>
            <a:r>
              <a:rPr lang="en-US" sz="3200" b="1" dirty="0" err="1">
                <a:solidFill>
                  <a:schemeClr val="accent6">
                    <a:lumMod val="50000"/>
                  </a:schemeClr>
                </a:solidFill>
                <a:latin typeface="UTM Seagull" panose="02040603050506020204" pitchFamily="18" charset="0"/>
              </a:rPr>
              <a:t>trực</a:t>
            </a:r>
            <a:r>
              <a:rPr lang="en-US" sz="3200" b="1" dirty="0">
                <a:solidFill>
                  <a:schemeClr val="accent6">
                    <a:lumMod val="50000"/>
                  </a:schemeClr>
                </a:solidFill>
                <a:latin typeface="UTM Seagull" panose="02040603050506020204" pitchFamily="18" charset="0"/>
              </a:rPr>
              <a:t> </a:t>
            </a:r>
            <a:r>
              <a:rPr lang="en-US" sz="3200" b="1" dirty="0" err="1">
                <a:solidFill>
                  <a:schemeClr val="accent6">
                    <a:lumMod val="50000"/>
                  </a:schemeClr>
                </a:solidFill>
                <a:latin typeface="UTM Seagull" panose="02040603050506020204" pitchFamily="18" charset="0"/>
              </a:rPr>
              <a:t>tiếp</a:t>
            </a:r>
            <a:endParaRPr lang="en-US" sz="3200" b="1" dirty="0">
              <a:solidFill>
                <a:schemeClr val="accent6">
                  <a:lumMod val="50000"/>
                </a:schemeClr>
              </a:solidFill>
              <a:latin typeface="UTM Seagull" panose="02040603050506020204" pitchFamily="18" charset="0"/>
            </a:endParaRPr>
          </a:p>
          <a:p>
            <a:pPr algn="ctr"/>
            <a:r>
              <a:rPr lang="en-US" sz="3200" b="1" dirty="0" err="1">
                <a:solidFill>
                  <a:schemeClr val="accent6">
                    <a:lumMod val="50000"/>
                  </a:schemeClr>
                </a:solidFill>
                <a:latin typeface="UTM Seagull" panose="02040603050506020204" pitchFamily="18" charset="0"/>
              </a:rPr>
              <a:t>Mở</a:t>
            </a:r>
            <a:r>
              <a:rPr lang="en-US" sz="3200" b="1" dirty="0">
                <a:solidFill>
                  <a:schemeClr val="accent6">
                    <a:lumMod val="50000"/>
                  </a:schemeClr>
                </a:solidFill>
                <a:latin typeface="UTM Seagull" panose="02040603050506020204" pitchFamily="18" charset="0"/>
              </a:rPr>
              <a:t> </a:t>
            </a:r>
            <a:r>
              <a:rPr lang="en-US" sz="3200" b="1" dirty="0" err="1">
                <a:solidFill>
                  <a:schemeClr val="accent6">
                    <a:lumMod val="50000"/>
                  </a:schemeClr>
                </a:solidFill>
                <a:latin typeface="UTM Seagull" panose="02040603050506020204" pitchFamily="18" charset="0"/>
              </a:rPr>
              <a:t>bài</a:t>
            </a:r>
            <a:r>
              <a:rPr lang="en-US" sz="3200" b="1" dirty="0">
                <a:solidFill>
                  <a:schemeClr val="accent6">
                    <a:lumMod val="50000"/>
                  </a:schemeClr>
                </a:solidFill>
                <a:latin typeface="UTM Seagull" panose="02040603050506020204" pitchFamily="18" charset="0"/>
              </a:rPr>
              <a:t> </a:t>
            </a:r>
            <a:r>
              <a:rPr lang="en-US" sz="3200" b="1" dirty="0" err="1">
                <a:solidFill>
                  <a:schemeClr val="accent6">
                    <a:lumMod val="50000"/>
                  </a:schemeClr>
                </a:solidFill>
                <a:latin typeface="UTM Seagull" panose="02040603050506020204" pitchFamily="18" charset="0"/>
              </a:rPr>
              <a:t>gián</a:t>
            </a:r>
            <a:r>
              <a:rPr lang="en-US" sz="3200" b="1" dirty="0">
                <a:solidFill>
                  <a:schemeClr val="accent6">
                    <a:lumMod val="50000"/>
                  </a:schemeClr>
                </a:solidFill>
                <a:latin typeface="UTM Seagull" panose="02040603050506020204" pitchFamily="18" charset="0"/>
              </a:rPr>
              <a:t> </a:t>
            </a:r>
            <a:r>
              <a:rPr lang="en-US" sz="3200" b="1" dirty="0" err="1">
                <a:solidFill>
                  <a:schemeClr val="accent6">
                    <a:lumMod val="50000"/>
                  </a:schemeClr>
                </a:solidFill>
                <a:latin typeface="UTM Seagull" panose="02040603050506020204" pitchFamily="18" charset="0"/>
              </a:rPr>
              <a:t>tiếp</a:t>
            </a:r>
            <a:endParaRPr lang="en-US" sz="3200" b="1" dirty="0">
              <a:solidFill>
                <a:schemeClr val="accent6">
                  <a:lumMod val="50000"/>
                </a:schemeClr>
              </a:solidFill>
              <a:latin typeface="UTM Seagull" panose="02040603050506020204" pitchFamily="18" charset="0"/>
            </a:endParaRPr>
          </a:p>
        </p:txBody>
      </p:sp>
      <p:sp>
        <p:nvSpPr>
          <p:cNvPr id="14" name="Rounded Rectangle 18">
            <a:extLst>
              <a:ext uri="{FF2B5EF4-FFF2-40B4-BE49-F238E27FC236}">
                <a16:creationId xmlns:a16="http://schemas.microsoft.com/office/drawing/2014/main" id="{E00118CE-ACD0-4703-93F6-4A7B32BBF127}"/>
              </a:ext>
            </a:extLst>
          </p:cNvPr>
          <p:cNvSpPr/>
          <p:nvPr/>
        </p:nvSpPr>
        <p:spPr>
          <a:xfrm>
            <a:off x="4809070" y="2675193"/>
            <a:ext cx="7122628" cy="2044126"/>
          </a:xfrm>
          <a:prstGeom prst="roundRect">
            <a:avLst/>
          </a:prstGeom>
          <a:solidFill>
            <a:schemeClr val="accent2">
              <a:lumMod val="40000"/>
              <a:lumOff val="60000"/>
            </a:schemeClr>
          </a:solidFill>
          <a:ln w="66675" cmpd="thickThi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lumMod val="50000"/>
                </a:schemeClr>
              </a:solidFill>
            </a:endParaRPr>
          </a:p>
        </p:txBody>
      </p:sp>
      <p:sp>
        <p:nvSpPr>
          <p:cNvPr id="15" name="Oval 14">
            <a:extLst>
              <a:ext uri="{FF2B5EF4-FFF2-40B4-BE49-F238E27FC236}">
                <a16:creationId xmlns:a16="http://schemas.microsoft.com/office/drawing/2014/main" id="{BD439BBA-CAB9-4632-A824-658ABB0676BA}"/>
              </a:ext>
            </a:extLst>
          </p:cNvPr>
          <p:cNvSpPr/>
          <p:nvPr/>
        </p:nvSpPr>
        <p:spPr>
          <a:xfrm>
            <a:off x="3574390" y="3053286"/>
            <a:ext cx="1521087" cy="1521087"/>
          </a:xfrm>
          <a:prstGeom prst="ellipse">
            <a:avLst/>
          </a:prstGeom>
          <a:solidFill>
            <a:schemeClr val="accent2">
              <a:lumMod val="20000"/>
              <a:lumOff val="80000"/>
            </a:schemeClr>
          </a:solidFill>
          <a:ln w="73025" cmpd="thickThi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348E5BE9-2F08-4E29-87FF-36C0465D5CC0}"/>
              </a:ext>
            </a:extLst>
          </p:cNvPr>
          <p:cNvSpPr txBox="1"/>
          <p:nvPr/>
        </p:nvSpPr>
        <p:spPr>
          <a:xfrm>
            <a:off x="3474224" y="3156644"/>
            <a:ext cx="1721417" cy="1323439"/>
          </a:xfrm>
          <a:prstGeom prst="rect">
            <a:avLst/>
          </a:prstGeom>
          <a:noFill/>
        </p:spPr>
        <p:txBody>
          <a:bodyPr wrap="square" rtlCol="0">
            <a:spAutoFit/>
          </a:bodyPr>
          <a:lstStyle/>
          <a:p>
            <a:pPr algn="ctr"/>
            <a:r>
              <a:rPr lang="en-US" sz="4000" b="1" dirty="0" err="1">
                <a:solidFill>
                  <a:srgbClr val="00B050"/>
                </a:solidFill>
                <a:latin typeface="UTM Seagull" panose="02040603050506020204" pitchFamily="18" charset="0"/>
              </a:rPr>
              <a:t>Thân</a:t>
            </a:r>
            <a:r>
              <a:rPr lang="en-US" sz="4000" b="1" dirty="0">
                <a:solidFill>
                  <a:srgbClr val="00B050"/>
                </a:solidFill>
                <a:latin typeface="UTM Seagull" panose="02040603050506020204" pitchFamily="18" charset="0"/>
              </a:rPr>
              <a:t> </a:t>
            </a:r>
            <a:r>
              <a:rPr lang="en-US" sz="4000" b="1" dirty="0" err="1">
                <a:solidFill>
                  <a:srgbClr val="00B050"/>
                </a:solidFill>
                <a:latin typeface="UTM Seagull" panose="02040603050506020204" pitchFamily="18" charset="0"/>
              </a:rPr>
              <a:t>bài</a:t>
            </a:r>
            <a:endParaRPr lang="en-US" sz="4000" b="1" dirty="0">
              <a:solidFill>
                <a:srgbClr val="00B050"/>
              </a:solidFill>
              <a:latin typeface="UTM Seagull" panose="02040603050506020204" pitchFamily="18" charset="0"/>
            </a:endParaRPr>
          </a:p>
        </p:txBody>
      </p:sp>
      <p:sp>
        <p:nvSpPr>
          <p:cNvPr id="17" name="Rounded Rectangle 21">
            <a:extLst>
              <a:ext uri="{FF2B5EF4-FFF2-40B4-BE49-F238E27FC236}">
                <a16:creationId xmlns:a16="http://schemas.microsoft.com/office/drawing/2014/main" id="{57A388CE-BEAE-43DE-ABA2-AA79E5BA57B6}"/>
              </a:ext>
            </a:extLst>
          </p:cNvPr>
          <p:cNvSpPr/>
          <p:nvPr/>
        </p:nvSpPr>
        <p:spPr>
          <a:xfrm>
            <a:off x="4786449" y="5025456"/>
            <a:ext cx="7115893" cy="1608666"/>
          </a:xfrm>
          <a:prstGeom prst="roundRect">
            <a:avLst/>
          </a:prstGeom>
          <a:solidFill>
            <a:schemeClr val="accent2">
              <a:lumMod val="40000"/>
              <a:lumOff val="60000"/>
            </a:schemeClr>
          </a:solidFill>
          <a:ln w="66675" cmpd="thickThi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lumMod val="50000"/>
                </a:schemeClr>
              </a:solidFill>
            </a:endParaRPr>
          </a:p>
        </p:txBody>
      </p:sp>
      <p:sp>
        <p:nvSpPr>
          <p:cNvPr id="18" name="Oval 17">
            <a:extLst>
              <a:ext uri="{FF2B5EF4-FFF2-40B4-BE49-F238E27FC236}">
                <a16:creationId xmlns:a16="http://schemas.microsoft.com/office/drawing/2014/main" id="{32F64118-1A3F-47BE-A1E7-6B68A0F9EB04}"/>
              </a:ext>
            </a:extLst>
          </p:cNvPr>
          <p:cNvSpPr/>
          <p:nvPr/>
        </p:nvSpPr>
        <p:spPr>
          <a:xfrm>
            <a:off x="3530424" y="5051685"/>
            <a:ext cx="1521087" cy="1521087"/>
          </a:xfrm>
          <a:prstGeom prst="ellipse">
            <a:avLst/>
          </a:prstGeom>
          <a:solidFill>
            <a:schemeClr val="accent2">
              <a:lumMod val="20000"/>
              <a:lumOff val="80000"/>
            </a:schemeClr>
          </a:solidFill>
          <a:ln w="73025" cmpd="thickThi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4431185C-352C-46A3-9EA1-D6E978F37929}"/>
              </a:ext>
            </a:extLst>
          </p:cNvPr>
          <p:cNvSpPr txBox="1"/>
          <p:nvPr/>
        </p:nvSpPr>
        <p:spPr>
          <a:xfrm>
            <a:off x="3430258" y="5155043"/>
            <a:ext cx="1721417" cy="1323439"/>
          </a:xfrm>
          <a:prstGeom prst="rect">
            <a:avLst/>
          </a:prstGeom>
          <a:noFill/>
        </p:spPr>
        <p:txBody>
          <a:bodyPr wrap="square" rtlCol="0">
            <a:spAutoFit/>
          </a:bodyPr>
          <a:lstStyle/>
          <a:p>
            <a:pPr algn="ctr"/>
            <a:r>
              <a:rPr lang="en-US" sz="4000" b="1" dirty="0" err="1">
                <a:solidFill>
                  <a:srgbClr val="00B050"/>
                </a:solidFill>
                <a:latin typeface="UTM Seagull" panose="02040603050506020204" pitchFamily="18" charset="0"/>
              </a:rPr>
              <a:t>Kết</a:t>
            </a:r>
            <a:r>
              <a:rPr lang="en-US" sz="4000" b="1" dirty="0">
                <a:solidFill>
                  <a:srgbClr val="00B050"/>
                </a:solidFill>
                <a:latin typeface="UTM Seagull" panose="02040603050506020204" pitchFamily="18" charset="0"/>
              </a:rPr>
              <a:t> </a:t>
            </a:r>
            <a:r>
              <a:rPr lang="en-US" sz="4000" b="1" dirty="0" err="1">
                <a:solidFill>
                  <a:srgbClr val="00B050"/>
                </a:solidFill>
                <a:latin typeface="UTM Seagull" panose="02040603050506020204" pitchFamily="18" charset="0"/>
              </a:rPr>
              <a:t>bài</a:t>
            </a:r>
            <a:endParaRPr lang="en-US" sz="4000" b="1" dirty="0">
              <a:solidFill>
                <a:srgbClr val="00B050"/>
              </a:solidFill>
              <a:latin typeface="UTM Seagull" panose="02040603050506020204" pitchFamily="18" charset="0"/>
            </a:endParaRPr>
          </a:p>
        </p:txBody>
      </p:sp>
      <p:pic>
        <p:nvPicPr>
          <p:cNvPr id="20" name="图片 2">
            <a:extLst>
              <a:ext uri="{FF2B5EF4-FFF2-40B4-BE49-F238E27FC236}">
                <a16:creationId xmlns:a16="http://schemas.microsoft.com/office/drawing/2014/main" id="{39516AAB-0D97-4BFC-8854-0BC4093D7220}"/>
              </a:ext>
            </a:extLst>
          </p:cNvPr>
          <p:cNvPicPr>
            <a:picLocks noChangeAspect="1"/>
          </p:cNvPicPr>
          <p:nvPr/>
        </p:nvPicPr>
        <p:blipFill>
          <a:blip r:embed="rId3"/>
          <a:stretch>
            <a:fillRect/>
          </a:stretch>
        </p:blipFill>
        <p:spPr>
          <a:xfrm>
            <a:off x="967404" y="20652"/>
            <a:ext cx="1368404" cy="597415"/>
          </a:xfrm>
          <a:prstGeom prst="rect">
            <a:avLst/>
          </a:prstGeom>
        </p:spPr>
      </p:pic>
      <p:pic>
        <p:nvPicPr>
          <p:cNvPr id="21" name="图片 3">
            <a:extLst>
              <a:ext uri="{FF2B5EF4-FFF2-40B4-BE49-F238E27FC236}">
                <a16:creationId xmlns:a16="http://schemas.microsoft.com/office/drawing/2014/main" id="{987E4922-01AB-4531-AFBC-A27F36886AB1}"/>
              </a:ext>
            </a:extLst>
          </p:cNvPr>
          <p:cNvPicPr>
            <a:picLocks noChangeAspect="1"/>
          </p:cNvPicPr>
          <p:nvPr/>
        </p:nvPicPr>
        <p:blipFill>
          <a:blip r:embed="rId4"/>
          <a:stretch>
            <a:fillRect/>
          </a:stretch>
        </p:blipFill>
        <p:spPr>
          <a:xfrm>
            <a:off x="2911035" y="645024"/>
            <a:ext cx="844235" cy="535224"/>
          </a:xfrm>
          <a:prstGeom prst="rect">
            <a:avLst/>
          </a:prstGeom>
        </p:spPr>
      </p:pic>
      <p:pic>
        <p:nvPicPr>
          <p:cNvPr id="22" name="图片 4">
            <a:extLst>
              <a:ext uri="{FF2B5EF4-FFF2-40B4-BE49-F238E27FC236}">
                <a16:creationId xmlns:a16="http://schemas.microsoft.com/office/drawing/2014/main" id="{7286B04A-7A3B-46F7-9E26-459C576254FE}"/>
              </a:ext>
            </a:extLst>
          </p:cNvPr>
          <p:cNvPicPr>
            <a:picLocks noChangeAspect="1"/>
          </p:cNvPicPr>
          <p:nvPr/>
        </p:nvPicPr>
        <p:blipFill>
          <a:blip r:embed="rId5"/>
          <a:stretch>
            <a:fillRect/>
          </a:stretch>
        </p:blipFill>
        <p:spPr>
          <a:xfrm>
            <a:off x="-398123" y="1548667"/>
            <a:ext cx="1129744" cy="558800"/>
          </a:xfrm>
          <a:prstGeom prst="rect">
            <a:avLst/>
          </a:prstGeom>
        </p:spPr>
      </p:pic>
      <p:sp>
        <p:nvSpPr>
          <p:cNvPr id="23" name="TextBox 22">
            <a:extLst>
              <a:ext uri="{FF2B5EF4-FFF2-40B4-BE49-F238E27FC236}">
                <a16:creationId xmlns:a16="http://schemas.microsoft.com/office/drawing/2014/main" id="{A9A65B80-0F52-406A-9E25-DCD0B556A936}"/>
              </a:ext>
            </a:extLst>
          </p:cNvPr>
          <p:cNvSpPr txBox="1"/>
          <p:nvPr/>
        </p:nvSpPr>
        <p:spPr>
          <a:xfrm>
            <a:off x="5020317" y="2794895"/>
            <a:ext cx="7292550" cy="1815882"/>
          </a:xfrm>
          <a:prstGeom prst="rect">
            <a:avLst/>
          </a:prstGeom>
          <a:noFill/>
        </p:spPr>
        <p:txBody>
          <a:bodyPr wrap="square" rtlCol="0">
            <a:spAutoFit/>
          </a:bodyPr>
          <a:lstStyle/>
          <a:p>
            <a:r>
              <a:rPr lang="vi-VN" sz="2800" b="1" dirty="0">
                <a:solidFill>
                  <a:schemeClr val="accent6">
                    <a:lumMod val="50000"/>
                  </a:schemeClr>
                </a:solidFill>
                <a:latin typeface="UTM Seagull" panose="02040603050506020204" pitchFamily="18" charset="0"/>
              </a:rPr>
              <a:t>+ Tả bao quát: hình dáng, kích thước, </a:t>
            </a:r>
          </a:p>
          <a:p>
            <a:r>
              <a:rPr lang="vi-VN" sz="2800" b="1" dirty="0">
                <a:solidFill>
                  <a:schemeClr val="accent6">
                    <a:lumMod val="50000"/>
                  </a:schemeClr>
                </a:solidFill>
                <a:latin typeface="UTM Seagull" panose="02040603050506020204" pitchFamily="18" charset="0"/>
              </a:rPr>
              <a:t>màu sắc</a:t>
            </a:r>
          </a:p>
          <a:p>
            <a:r>
              <a:rPr lang="vi-VN" sz="2800" b="1" dirty="0">
                <a:solidFill>
                  <a:schemeClr val="accent6">
                    <a:lumMod val="50000"/>
                  </a:schemeClr>
                </a:solidFill>
                <a:latin typeface="UTM Seagull" panose="02040603050506020204" pitchFamily="18" charset="0"/>
              </a:rPr>
              <a:t>+ Tả chi tiết: tả các bộ phận của </a:t>
            </a:r>
            <a:r>
              <a:rPr lang="vi-VN" sz="2800" b="1">
                <a:solidFill>
                  <a:schemeClr val="accent6">
                    <a:lumMod val="50000"/>
                  </a:schemeClr>
                </a:solidFill>
                <a:latin typeface="UTM Seagull" panose="02040603050506020204" pitchFamily="18" charset="0"/>
              </a:rPr>
              <a:t>đồ vật</a:t>
            </a:r>
            <a:endParaRPr lang="en-US" sz="2800" b="1">
              <a:solidFill>
                <a:schemeClr val="accent6">
                  <a:lumMod val="50000"/>
                </a:schemeClr>
              </a:solidFill>
              <a:latin typeface="UTM Seagull" panose="02040603050506020204" pitchFamily="18" charset="0"/>
            </a:endParaRPr>
          </a:p>
          <a:p>
            <a:r>
              <a:rPr lang="en-US" sz="2800" b="1">
                <a:solidFill>
                  <a:schemeClr val="accent6">
                    <a:lumMod val="50000"/>
                  </a:schemeClr>
                </a:solidFill>
                <a:latin typeface="UTM Seagull" panose="02040603050506020204" pitchFamily="18" charset="0"/>
              </a:rPr>
              <a:t>+ Tả công dụng của đồ vật</a:t>
            </a:r>
            <a:endParaRPr lang="en-US" sz="2800" b="1" dirty="0">
              <a:solidFill>
                <a:schemeClr val="accent6">
                  <a:lumMod val="50000"/>
                </a:schemeClr>
              </a:solidFill>
              <a:latin typeface="UTM Seagull" panose="02040603050506020204" pitchFamily="18" charset="0"/>
            </a:endParaRPr>
          </a:p>
        </p:txBody>
      </p:sp>
      <p:pic>
        <p:nvPicPr>
          <p:cNvPr id="24" name="Picture 23">
            <a:extLst>
              <a:ext uri="{FF2B5EF4-FFF2-40B4-BE49-F238E27FC236}">
                <a16:creationId xmlns:a16="http://schemas.microsoft.com/office/drawing/2014/main" id="{01D8D33F-8A78-4FE6-9978-2515962FCF8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16846" y="1402368"/>
            <a:ext cx="315753" cy="301782"/>
          </a:xfrm>
          <a:prstGeom prst="rect">
            <a:avLst/>
          </a:prstGeom>
        </p:spPr>
      </p:pic>
      <p:pic>
        <p:nvPicPr>
          <p:cNvPr id="25" name="Picture 24">
            <a:extLst>
              <a:ext uri="{FF2B5EF4-FFF2-40B4-BE49-F238E27FC236}">
                <a16:creationId xmlns:a16="http://schemas.microsoft.com/office/drawing/2014/main" id="{28F4B7DC-D99F-4616-BE0C-96FCBFBA98F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67648" y="1842632"/>
            <a:ext cx="315753" cy="301782"/>
          </a:xfrm>
          <a:prstGeom prst="rect">
            <a:avLst/>
          </a:prstGeom>
        </p:spPr>
      </p:pic>
      <p:sp>
        <p:nvSpPr>
          <p:cNvPr id="26" name="TextBox 25">
            <a:extLst>
              <a:ext uri="{FF2B5EF4-FFF2-40B4-BE49-F238E27FC236}">
                <a16:creationId xmlns:a16="http://schemas.microsoft.com/office/drawing/2014/main" id="{58351352-A2F4-438A-BAD7-10BD75E80F56}"/>
              </a:ext>
            </a:extLst>
          </p:cNvPr>
          <p:cNvSpPr txBox="1"/>
          <p:nvPr/>
        </p:nvSpPr>
        <p:spPr>
          <a:xfrm>
            <a:off x="5175049" y="5001516"/>
            <a:ext cx="6983087" cy="523220"/>
          </a:xfrm>
          <a:prstGeom prst="rect">
            <a:avLst/>
          </a:prstGeom>
          <a:noFill/>
        </p:spPr>
        <p:txBody>
          <a:bodyPr wrap="square" rtlCol="0">
            <a:spAutoFit/>
          </a:bodyPr>
          <a:lstStyle/>
          <a:p>
            <a:pPr algn="ctr"/>
            <a:r>
              <a:rPr lang="en-US" sz="2800" b="1" dirty="0" err="1">
                <a:solidFill>
                  <a:schemeClr val="accent6">
                    <a:lumMod val="50000"/>
                  </a:schemeClr>
                </a:solidFill>
                <a:latin typeface="UTM Seagull" panose="02040603050506020204" pitchFamily="18" charset="0"/>
              </a:rPr>
              <a:t>Nêu</a:t>
            </a:r>
            <a:r>
              <a:rPr lang="en-US" sz="2800" b="1" dirty="0">
                <a:solidFill>
                  <a:schemeClr val="accent6">
                    <a:lumMod val="50000"/>
                  </a:schemeClr>
                </a:solidFill>
                <a:latin typeface="UTM Seagull" panose="02040603050506020204" pitchFamily="18" charset="0"/>
              </a:rPr>
              <a:t> </a:t>
            </a:r>
            <a:r>
              <a:rPr lang="vi-VN" sz="2800" b="1" dirty="0">
                <a:solidFill>
                  <a:schemeClr val="accent6">
                    <a:lumMod val="50000"/>
                  </a:schemeClr>
                </a:solidFill>
                <a:latin typeface="UTM Seagull" panose="02040603050506020204" pitchFamily="18" charset="0"/>
              </a:rPr>
              <a:t>cảm nghĩ của em đối với đồ vật</a:t>
            </a:r>
            <a:endParaRPr lang="en-US" sz="2800" b="1" dirty="0">
              <a:solidFill>
                <a:schemeClr val="accent6">
                  <a:lumMod val="50000"/>
                </a:schemeClr>
              </a:solidFill>
              <a:latin typeface="UTM Seagull" panose="02040603050506020204" pitchFamily="18" charset="0"/>
            </a:endParaRPr>
          </a:p>
        </p:txBody>
      </p:sp>
      <p:sp>
        <p:nvSpPr>
          <p:cNvPr id="27" name="TextBox 26">
            <a:extLst>
              <a:ext uri="{FF2B5EF4-FFF2-40B4-BE49-F238E27FC236}">
                <a16:creationId xmlns:a16="http://schemas.microsoft.com/office/drawing/2014/main" id="{25022573-D237-4C9F-BB76-B1DF8319A845}"/>
              </a:ext>
            </a:extLst>
          </p:cNvPr>
          <p:cNvSpPr txBox="1"/>
          <p:nvPr/>
        </p:nvSpPr>
        <p:spPr>
          <a:xfrm>
            <a:off x="6829649" y="5516906"/>
            <a:ext cx="5313366" cy="1077218"/>
          </a:xfrm>
          <a:prstGeom prst="rect">
            <a:avLst/>
          </a:prstGeom>
          <a:noFill/>
        </p:spPr>
        <p:txBody>
          <a:bodyPr wrap="square" rtlCol="0">
            <a:spAutoFit/>
          </a:bodyPr>
          <a:lstStyle/>
          <a:p>
            <a:r>
              <a:rPr lang="en-US" sz="3200" b="1" dirty="0" err="1">
                <a:solidFill>
                  <a:schemeClr val="accent6">
                    <a:lumMod val="50000"/>
                  </a:schemeClr>
                </a:solidFill>
                <a:latin typeface="UTM Seagull" panose="02040603050506020204" pitchFamily="18" charset="0"/>
              </a:rPr>
              <a:t>Kết</a:t>
            </a:r>
            <a:r>
              <a:rPr lang="en-US" sz="3200" b="1" dirty="0">
                <a:solidFill>
                  <a:schemeClr val="accent6">
                    <a:lumMod val="50000"/>
                  </a:schemeClr>
                </a:solidFill>
                <a:latin typeface="UTM Seagull" panose="02040603050506020204" pitchFamily="18" charset="0"/>
              </a:rPr>
              <a:t> </a:t>
            </a:r>
            <a:r>
              <a:rPr lang="en-US" sz="3200" b="1" dirty="0" err="1">
                <a:solidFill>
                  <a:schemeClr val="accent6">
                    <a:lumMod val="50000"/>
                  </a:schemeClr>
                </a:solidFill>
                <a:latin typeface="UTM Seagull" panose="02040603050506020204" pitchFamily="18" charset="0"/>
              </a:rPr>
              <a:t>bài</a:t>
            </a:r>
            <a:r>
              <a:rPr lang="en-US" sz="3200" b="1" dirty="0">
                <a:solidFill>
                  <a:schemeClr val="accent6">
                    <a:lumMod val="50000"/>
                  </a:schemeClr>
                </a:solidFill>
                <a:latin typeface="UTM Seagull" panose="02040603050506020204" pitchFamily="18" charset="0"/>
              </a:rPr>
              <a:t> </a:t>
            </a:r>
            <a:r>
              <a:rPr lang="en-US" sz="3200" b="1" dirty="0" err="1">
                <a:solidFill>
                  <a:schemeClr val="accent6">
                    <a:lumMod val="50000"/>
                  </a:schemeClr>
                </a:solidFill>
                <a:latin typeface="UTM Seagull" panose="02040603050506020204" pitchFamily="18" charset="0"/>
              </a:rPr>
              <a:t>mở</a:t>
            </a:r>
            <a:r>
              <a:rPr lang="en-US" sz="3200" b="1" dirty="0">
                <a:solidFill>
                  <a:schemeClr val="accent6">
                    <a:lumMod val="50000"/>
                  </a:schemeClr>
                </a:solidFill>
                <a:latin typeface="UTM Seagull" panose="02040603050506020204" pitchFamily="18" charset="0"/>
              </a:rPr>
              <a:t> </a:t>
            </a:r>
            <a:r>
              <a:rPr lang="en-US" sz="3200" b="1" dirty="0" err="1">
                <a:solidFill>
                  <a:schemeClr val="accent6">
                    <a:lumMod val="50000"/>
                  </a:schemeClr>
                </a:solidFill>
                <a:latin typeface="UTM Seagull" panose="02040603050506020204" pitchFamily="18" charset="0"/>
              </a:rPr>
              <a:t>rộng</a:t>
            </a:r>
            <a:endParaRPr lang="en-US" sz="3200" b="1" dirty="0">
              <a:solidFill>
                <a:schemeClr val="accent6">
                  <a:lumMod val="50000"/>
                </a:schemeClr>
              </a:solidFill>
              <a:latin typeface="UTM Seagull" panose="02040603050506020204" pitchFamily="18" charset="0"/>
            </a:endParaRPr>
          </a:p>
          <a:p>
            <a:r>
              <a:rPr lang="en-US" sz="3200" b="1" dirty="0" err="1">
                <a:solidFill>
                  <a:schemeClr val="accent6">
                    <a:lumMod val="50000"/>
                  </a:schemeClr>
                </a:solidFill>
                <a:latin typeface="UTM Seagull" panose="02040603050506020204" pitchFamily="18" charset="0"/>
              </a:rPr>
              <a:t>Kết</a:t>
            </a:r>
            <a:r>
              <a:rPr lang="en-US" sz="3200" b="1" dirty="0">
                <a:solidFill>
                  <a:schemeClr val="accent6">
                    <a:lumMod val="50000"/>
                  </a:schemeClr>
                </a:solidFill>
                <a:latin typeface="UTM Seagull" panose="02040603050506020204" pitchFamily="18" charset="0"/>
              </a:rPr>
              <a:t> </a:t>
            </a:r>
            <a:r>
              <a:rPr lang="en-US" sz="3200" b="1" dirty="0" err="1">
                <a:solidFill>
                  <a:schemeClr val="accent6">
                    <a:lumMod val="50000"/>
                  </a:schemeClr>
                </a:solidFill>
                <a:latin typeface="UTM Seagull" panose="02040603050506020204" pitchFamily="18" charset="0"/>
              </a:rPr>
              <a:t>bài</a:t>
            </a:r>
            <a:r>
              <a:rPr lang="en-US" sz="3200" b="1" dirty="0">
                <a:solidFill>
                  <a:schemeClr val="accent6">
                    <a:lumMod val="50000"/>
                  </a:schemeClr>
                </a:solidFill>
                <a:latin typeface="UTM Seagull" panose="02040603050506020204" pitchFamily="18" charset="0"/>
              </a:rPr>
              <a:t> </a:t>
            </a:r>
            <a:r>
              <a:rPr lang="en-US" sz="3200" b="1" dirty="0" err="1">
                <a:solidFill>
                  <a:schemeClr val="accent6">
                    <a:lumMod val="50000"/>
                  </a:schemeClr>
                </a:solidFill>
                <a:latin typeface="UTM Seagull" panose="02040603050506020204" pitchFamily="18" charset="0"/>
              </a:rPr>
              <a:t>không</a:t>
            </a:r>
            <a:r>
              <a:rPr lang="en-US" sz="3200" b="1" dirty="0">
                <a:solidFill>
                  <a:schemeClr val="accent6">
                    <a:lumMod val="50000"/>
                  </a:schemeClr>
                </a:solidFill>
                <a:latin typeface="UTM Seagull" panose="02040603050506020204" pitchFamily="18" charset="0"/>
              </a:rPr>
              <a:t> </a:t>
            </a:r>
            <a:r>
              <a:rPr lang="en-US" sz="3200" b="1" dirty="0" err="1">
                <a:solidFill>
                  <a:schemeClr val="accent6">
                    <a:lumMod val="50000"/>
                  </a:schemeClr>
                </a:solidFill>
                <a:latin typeface="UTM Seagull" panose="02040603050506020204" pitchFamily="18" charset="0"/>
              </a:rPr>
              <a:t>mở</a:t>
            </a:r>
            <a:r>
              <a:rPr lang="en-US" sz="3200" b="1" dirty="0">
                <a:solidFill>
                  <a:schemeClr val="accent6">
                    <a:lumMod val="50000"/>
                  </a:schemeClr>
                </a:solidFill>
                <a:latin typeface="UTM Seagull" panose="02040603050506020204" pitchFamily="18" charset="0"/>
              </a:rPr>
              <a:t> </a:t>
            </a:r>
            <a:r>
              <a:rPr lang="en-US" sz="3200" b="1" dirty="0" err="1">
                <a:solidFill>
                  <a:schemeClr val="accent6">
                    <a:lumMod val="50000"/>
                  </a:schemeClr>
                </a:solidFill>
                <a:latin typeface="UTM Seagull" panose="02040603050506020204" pitchFamily="18" charset="0"/>
              </a:rPr>
              <a:t>rộng</a:t>
            </a:r>
            <a:endParaRPr lang="en-US" sz="3200" b="1" dirty="0">
              <a:solidFill>
                <a:schemeClr val="accent6">
                  <a:lumMod val="50000"/>
                </a:schemeClr>
              </a:solidFill>
              <a:latin typeface="UTM Seagull" panose="02040603050506020204" pitchFamily="18" charset="0"/>
            </a:endParaRPr>
          </a:p>
        </p:txBody>
      </p:sp>
      <p:pic>
        <p:nvPicPr>
          <p:cNvPr id="28" name="Picture 27">
            <a:extLst>
              <a:ext uri="{FF2B5EF4-FFF2-40B4-BE49-F238E27FC236}">
                <a16:creationId xmlns:a16="http://schemas.microsoft.com/office/drawing/2014/main" id="{55635E0B-A635-4E2A-B90F-349F1221116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69243" y="5615251"/>
            <a:ext cx="315753" cy="301782"/>
          </a:xfrm>
          <a:prstGeom prst="rect">
            <a:avLst/>
          </a:prstGeom>
        </p:spPr>
      </p:pic>
      <p:pic>
        <p:nvPicPr>
          <p:cNvPr id="29" name="Picture 28">
            <a:extLst>
              <a:ext uri="{FF2B5EF4-FFF2-40B4-BE49-F238E27FC236}">
                <a16:creationId xmlns:a16="http://schemas.microsoft.com/office/drawing/2014/main" id="{89228043-4039-4D00-A7B9-7B23800258A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20045" y="6055515"/>
            <a:ext cx="315753" cy="301782"/>
          </a:xfrm>
          <a:prstGeom prst="rect">
            <a:avLst/>
          </a:prstGeom>
        </p:spPr>
      </p:pic>
      <p:pic>
        <p:nvPicPr>
          <p:cNvPr id="30" name="图片 5">
            <a:extLst>
              <a:ext uri="{FF2B5EF4-FFF2-40B4-BE49-F238E27FC236}">
                <a16:creationId xmlns:a16="http://schemas.microsoft.com/office/drawing/2014/main" id="{8F3A20C2-D63F-4D00-9DF0-FA6242B7456F}"/>
              </a:ext>
            </a:extLst>
          </p:cNvPr>
          <p:cNvPicPr>
            <a:picLocks noChangeAspect="1"/>
          </p:cNvPicPr>
          <p:nvPr/>
        </p:nvPicPr>
        <p:blipFill>
          <a:blip r:embed="rId7"/>
          <a:stretch>
            <a:fillRect/>
          </a:stretch>
        </p:blipFill>
        <p:spPr>
          <a:xfrm>
            <a:off x="10473758" y="11651"/>
            <a:ext cx="1131464" cy="1512990"/>
          </a:xfrm>
          <a:prstGeom prst="rect">
            <a:avLst/>
          </a:prstGeom>
        </p:spPr>
      </p:pic>
      <p:pic>
        <p:nvPicPr>
          <p:cNvPr id="31" name="图片 6">
            <a:extLst>
              <a:ext uri="{FF2B5EF4-FFF2-40B4-BE49-F238E27FC236}">
                <a16:creationId xmlns:a16="http://schemas.microsoft.com/office/drawing/2014/main" id="{5DD9EE68-5E04-4FE8-9D6D-0596CE85D387}"/>
              </a:ext>
            </a:extLst>
          </p:cNvPr>
          <p:cNvPicPr>
            <a:picLocks noChangeAspect="1"/>
          </p:cNvPicPr>
          <p:nvPr/>
        </p:nvPicPr>
        <p:blipFill>
          <a:blip r:embed="rId8"/>
          <a:stretch>
            <a:fillRect/>
          </a:stretch>
        </p:blipFill>
        <p:spPr>
          <a:xfrm>
            <a:off x="8579940" y="206698"/>
            <a:ext cx="1048563" cy="406400"/>
          </a:xfrm>
          <a:prstGeom prst="rect">
            <a:avLst/>
          </a:prstGeom>
        </p:spPr>
      </p:pic>
      <p:pic>
        <p:nvPicPr>
          <p:cNvPr id="32" name="图片 6">
            <a:extLst>
              <a:ext uri="{FF2B5EF4-FFF2-40B4-BE49-F238E27FC236}">
                <a16:creationId xmlns:a16="http://schemas.microsoft.com/office/drawing/2014/main" id="{9E8E48CF-1951-4B42-B6B4-7E448C091891}"/>
              </a:ext>
            </a:extLst>
          </p:cNvPr>
          <p:cNvPicPr>
            <a:picLocks noChangeAspect="1"/>
          </p:cNvPicPr>
          <p:nvPr/>
        </p:nvPicPr>
        <p:blipFill>
          <a:blip r:embed="rId8"/>
          <a:stretch>
            <a:fillRect/>
          </a:stretch>
        </p:blipFill>
        <p:spPr>
          <a:xfrm>
            <a:off x="6305367" y="120075"/>
            <a:ext cx="1048563" cy="406400"/>
          </a:xfrm>
          <a:prstGeom prst="rect">
            <a:avLst/>
          </a:prstGeom>
        </p:spPr>
      </p:pic>
      <p:pic>
        <p:nvPicPr>
          <p:cNvPr id="33" name="Google Shape;213;p8" descr="3 Em Bé Học Bài, Đọc Sách - KhoThietKe.Net">
            <a:extLst>
              <a:ext uri="{FF2B5EF4-FFF2-40B4-BE49-F238E27FC236}">
                <a16:creationId xmlns:a16="http://schemas.microsoft.com/office/drawing/2014/main" id="{E028A46D-4870-4406-9509-D96B6585E04F}"/>
              </a:ext>
            </a:extLst>
          </p:cNvPr>
          <p:cNvPicPr preferRelativeResize="0"/>
          <p:nvPr/>
        </p:nvPicPr>
        <p:blipFill rotWithShape="1">
          <a:blip r:embed="rId9">
            <a:alphaModFix/>
          </a:blip>
          <a:srcRect/>
          <a:stretch/>
        </p:blipFill>
        <p:spPr>
          <a:xfrm>
            <a:off x="-163421" y="3354259"/>
            <a:ext cx="3762712" cy="3444100"/>
          </a:xfrm>
          <a:prstGeom prst="rect">
            <a:avLst/>
          </a:prstGeom>
          <a:noFill/>
          <a:ln>
            <a:noFill/>
          </a:ln>
        </p:spPr>
      </p:pic>
    </p:spTree>
    <p:extLst>
      <p:ext uri="{BB962C8B-B14F-4D97-AF65-F5344CB8AC3E}">
        <p14:creationId xmlns:p14="http://schemas.microsoft.com/office/powerpoint/2010/main" val="10548874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par>
                          <p:cTn id="18" fill="hold">
                            <p:stCondLst>
                              <p:cond delay="1500"/>
                            </p:stCondLst>
                            <p:childTnLst>
                              <p:par>
                                <p:cTn id="19" presetID="6" presetClass="entr" presetSubtype="16" fill="hold" grpId="0"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circle(in)">
                                      <p:cBhvr>
                                        <p:cTn id="21" dur="500"/>
                                        <p:tgtEl>
                                          <p:spTgt spid="15"/>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wipe(left)">
                                      <p:cBhvr>
                                        <p:cTn id="31" dur="500"/>
                                        <p:tgtEl>
                                          <p:spTgt spid="14"/>
                                        </p:tgtEl>
                                      </p:cBhvr>
                                    </p:animEffect>
                                  </p:childTnLst>
                                </p:cTn>
                              </p:par>
                            </p:childTnLst>
                          </p:cTn>
                        </p:par>
                        <p:par>
                          <p:cTn id="32" fill="hold">
                            <p:stCondLst>
                              <p:cond delay="3000"/>
                            </p:stCondLst>
                            <p:childTnLst>
                              <p:par>
                                <p:cTn id="33" presetID="6" presetClass="entr" presetSubtype="16"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circle(in)">
                                      <p:cBhvr>
                                        <p:cTn id="35" dur="500"/>
                                        <p:tgtEl>
                                          <p:spTgt spid="18"/>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p:cTn id="39" dur="500" fill="hold"/>
                                        <p:tgtEl>
                                          <p:spTgt spid="19"/>
                                        </p:tgtEl>
                                        <p:attrNameLst>
                                          <p:attrName>ppt_w</p:attrName>
                                        </p:attrNameLst>
                                      </p:cBhvr>
                                      <p:tavLst>
                                        <p:tav tm="0">
                                          <p:val>
                                            <p:fltVal val="0"/>
                                          </p:val>
                                        </p:tav>
                                        <p:tav tm="100000">
                                          <p:val>
                                            <p:strVal val="#ppt_w"/>
                                          </p:val>
                                        </p:tav>
                                      </p:tavLst>
                                    </p:anim>
                                    <p:anim calcmode="lin" valueType="num">
                                      <p:cBhvr>
                                        <p:cTn id="40" dur="500" fill="hold"/>
                                        <p:tgtEl>
                                          <p:spTgt spid="19"/>
                                        </p:tgtEl>
                                        <p:attrNameLst>
                                          <p:attrName>ppt_h</p:attrName>
                                        </p:attrNameLst>
                                      </p:cBhvr>
                                      <p:tavLst>
                                        <p:tav tm="0">
                                          <p:val>
                                            <p:fltVal val="0"/>
                                          </p:val>
                                        </p:tav>
                                        <p:tav tm="100000">
                                          <p:val>
                                            <p:strVal val="#ppt_h"/>
                                          </p:val>
                                        </p:tav>
                                      </p:tavLst>
                                    </p:anim>
                                    <p:animEffect transition="in" filter="fade">
                                      <p:cBhvr>
                                        <p:cTn id="41" dur="500"/>
                                        <p:tgtEl>
                                          <p:spTgt spid="19"/>
                                        </p:tgtEl>
                                      </p:cBhvr>
                                    </p:animEffect>
                                  </p:childTnLst>
                                </p:cTn>
                              </p:par>
                            </p:childTnLst>
                          </p:cTn>
                        </p:par>
                        <p:par>
                          <p:cTn id="42" fill="hold">
                            <p:stCondLst>
                              <p:cond delay="4000"/>
                            </p:stCondLst>
                            <p:childTnLst>
                              <p:par>
                                <p:cTn id="43" presetID="22" presetClass="entr" presetSubtype="8" fill="hold" grpId="0" nodeType="after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wipe(left)">
                                      <p:cBhvr>
                                        <p:cTn id="45" dur="500"/>
                                        <p:tgtEl>
                                          <p:spTgt spid="17"/>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500"/>
                            </p:stCondLst>
                            <p:childTnLst>
                              <p:par>
                                <p:cTn id="54" presetID="53" presetClass="entr" presetSubtype="16"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childTnLst>
                                </p:cTn>
                              </p:par>
                              <p:par>
                                <p:cTn id="59" presetID="14" presetClass="entr" presetSubtype="10" fill="hold" nodeType="with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randombar(horizontal)">
                                      <p:cBhvr>
                                        <p:cTn id="61" dur="500"/>
                                        <p:tgtEl>
                                          <p:spTgt spid="25"/>
                                        </p:tgtEl>
                                      </p:cBhvr>
                                    </p:animEffect>
                                  </p:childTnLst>
                                </p:cTn>
                              </p:par>
                              <p:par>
                                <p:cTn id="62" presetID="14" presetClass="entr" presetSubtype="10" fill="hold" nodeType="with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randombar(horizontal)">
                                      <p:cBhvr>
                                        <p:cTn id="64" dur="500"/>
                                        <p:tgtEl>
                                          <p:spTgt spid="24"/>
                                        </p:tgtEl>
                                      </p:cBhvr>
                                    </p:animEffect>
                                  </p:childTnLst>
                                </p:cTn>
                              </p:par>
                            </p:childTnLst>
                          </p:cTn>
                        </p:par>
                      </p:childTnLst>
                    </p:cTn>
                  </p:par>
                  <p:par>
                    <p:cTn id="65" fill="hold">
                      <p:stCondLst>
                        <p:cond delay="indefinite"/>
                      </p:stCondLst>
                      <p:childTnLst>
                        <p:par>
                          <p:cTn id="66" fill="hold">
                            <p:stCondLst>
                              <p:cond delay="0"/>
                            </p:stCondLst>
                            <p:childTnLst>
                              <p:par>
                                <p:cTn id="67" presetID="53" presetClass="entr" presetSubtype="16" fill="hold" grpId="0" nodeType="click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500" fill="hold"/>
                                        <p:tgtEl>
                                          <p:spTgt spid="23"/>
                                        </p:tgtEl>
                                        <p:attrNameLst>
                                          <p:attrName>ppt_w</p:attrName>
                                        </p:attrNameLst>
                                      </p:cBhvr>
                                      <p:tavLst>
                                        <p:tav tm="0">
                                          <p:val>
                                            <p:fltVal val="0"/>
                                          </p:val>
                                        </p:tav>
                                        <p:tav tm="100000">
                                          <p:val>
                                            <p:strVal val="#ppt_w"/>
                                          </p:val>
                                        </p:tav>
                                      </p:tavLst>
                                    </p:anim>
                                    <p:anim calcmode="lin" valueType="num">
                                      <p:cBhvr>
                                        <p:cTn id="70" dur="500" fill="hold"/>
                                        <p:tgtEl>
                                          <p:spTgt spid="23"/>
                                        </p:tgtEl>
                                        <p:attrNameLst>
                                          <p:attrName>ppt_h</p:attrName>
                                        </p:attrNameLst>
                                      </p:cBhvr>
                                      <p:tavLst>
                                        <p:tav tm="0">
                                          <p:val>
                                            <p:fltVal val="0"/>
                                          </p:val>
                                        </p:tav>
                                        <p:tav tm="100000">
                                          <p:val>
                                            <p:strVal val="#ppt_h"/>
                                          </p:val>
                                        </p:tav>
                                      </p:tavLst>
                                    </p:anim>
                                    <p:animEffect transition="in" filter="fade">
                                      <p:cBhvr>
                                        <p:cTn id="71" dur="500"/>
                                        <p:tgtEl>
                                          <p:spTgt spid="23"/>
                                        </p:tgtEl>
                                      </p:cBhvr>
                                    </p:animEffect>
                                  </p:childTnLst>
                                </p:cTn>
                              </p:par>
                            </p:childTnLst>
                          </p:cTn>
                        </p:par>
                      </p:childTnLst>
                    </p:cTn>
                  </p:par>
                  <p:par>
                    <p:cTn id="72" fill="hold">
                      <p:stCondLst>
                        <p:cond delay="indefinite"/>
                      </p:stCondLst>
                      <p:childTnLst>
                        <p:par>
                          <p:cTn id="73" fill="hold">
                            <p:stCondLst>
                              <p:cond delay="0"/>
                            </p:stCondLst>
                            <p:childTnLst>
                              <p:par>
                                <p:cTn id="74" presetID="53" presetClass="entr" presetSubtype="16" fill="hold" grpId="0" nodeType="clickEffect">
                                  <p:stCondLst>
                                    <p:cond delay="0"/>
                                  </p:stCondLst>
                                  <p:childTnLst>
                                    <p:set>
                                      <p:cBhvr>
                                        <p:cTn id="75" dur="1" fill="hold">
                                          <p:stCondLst>
                                            <p:cond delay="0"/>
                                          </p:stCondLst>
                                        </p:cTn>
                                        <p:tgtEl>
                                          <p:spTgt spid="26"/>
                                        </p:tgtEl>
                                        <p:attrNameLst>
                                          <p:attrName>style.visibility</p:attrName>
                                        </p:attrNameLst>
                                      </p:cBhvr>
                                      <p:to>
                                        <p:strVal val="visible"/>
                                      </p:to>
                                    </p:set>
                                    <p:anim calcmode="lin" valueType="num">
                                      <p:cBhvr>
                                        <p:cTn id="76" dur="500" fill="hold"/>
                                        <p:tgtEl>
                                          <p:spTgt spid="26"/>
                                        </p:tgtEl>
                                        <p:attrNameLst>
                                          <p:attrName>ppt_w</p:attrName>
                                        </p:attrNameLst>
                                      </p:cBhvr>
                                      <p:tavLst>
                                        <p:tav tm="0">
                                          <p:val>
                                            <p:fltVal val="0"/>
                                          </p:val>
                                        </p:tav>
                                        <p:tav tm="100000">
                                          <p:val>
                                            <p:strVal val="#ppt_w"/>
                                          </p:val>
                                        </p:tav>
                                      </p:tavLst>
                                    </p:anim>
                                    <p:anim calcmode="lin" valueType="num">
                                      <p:cBhvr>
                                        <p:cTn id="77" dur="500" fill="hold"/>
                                        <p:tgtEl>
                                          <p:spTgt spid="26"/>
                                        </p:tgtEl>
                                        <p:attrNameLst>
                                          <p:attrName>ppt_h</p:attrName>
                                        </p:attrNameLst>
                                      </p:cBhvr>
                                      <p:tavLst>
                                        <p:tav tm="0">
                                          <p:val>
                                            <p:fltVal val="0"/>
                                          </p:val>
                                        </p:tav>
                                        <p:tav tm="100000">
                                          <p:val>
                                            <p:strVal val="#ppt_h"/>
                                          </p:val>
                                        </p:tav>
                                      </p:tavLst>
                                    </p:anim>
                                    <p:animEffect transition="in" filter="fade">
                                      <p:cBhvr>
                                        <p:cTn id="78" dur="500"/>
                                        <p:tgtEl>
                                          <p:spTgt spid="26"/>
                                        </p:tgtEl>
                                      </p:cBhvr>
                                    </p:animEffect>
                                  </p:childTnLst>
                                </p:cTn>
                              </p:par>
                            </p:childTnLst>
                          </p:cTn>
                        </p:par>
                        <p:par>
                          <p:cTn id="79" fill="hold">
                            <p:stCondLst>
                              <p:cond delay="500"/>
                            </p:stCondLst>
                            <p:childTnLst>
                              <p:par>
                                <p:cTn id="80" presetID="53" presetClass="entr" presetSubtype="16" fill="hold" grpId="0" nodeType="afterEffect">
                                  <p:stCondLst>
                                    <p:cond delay="0"/>
                                  </p:stCondLst>
                                  <p:childTnLst>
                                    <p:set>
                                      <p:cBhvr>
                                        <p:cTn id="81" dur="1" fill="hold">
                                          <p:stCondLst>
                                            <p:cond delay="0"/>
                                          </p:stCondLst>
                                        </p:cTn>
                                        <p:tgtEl>
                                          <p:spTgt spid="27"/>
                                        </p:tgtEl>
                                        <p:attrNameLst>
                                          <p:attrName>style.visibility</p:attrName>
                                        </p:attrNameLst>
                                      </p:cBhvr>
                                      <p:to>
                                        <p:strVal val="visible"/>
                                      </p:to>
                                    </p:set>
                                    <p:anim calcmode="lin" valueType="num">
                                      <p:cBhvr>
                                        <p:cTn id="82" dur="500" fill="hold"/>
                                        <p:tgtEl>
                                          <p:spTgt spid="27"/>
                                        </p:tgtEl>
                                        <p:attrNameLst>
                                          <p:attrName>ppt_w</p:attrName>
                                        </p:attrNameLst>
                                      </p:cBhvr>
                                      <p:tavLst>
                                        <p:tav tm="0">
                                          <p:val>
                                            <p:fltVal val="0"/>
                                          </p:val>
                                        </p:tav>
                                        <p:tav tm="100000">
                                          <p:val>
                                            <p:strVal val="#ppt_w"/>
                                          </p:val>
                                        </p:tav>
                                      </p:tavLst>
                                    </p:anim>
                                    <p:anim calcmode="lin" valueType="num">
                                      <p:cBhvr>
                                        <p:cTn id="83" dur="500" fill="hold"/>
                                        <p:tgtEl>
                                          <p:spTgt spid="27"/>
                                        </p:tgtEl>
                                        <p:attrNameLst>
                                          <p:attrName>ppt_h</p:attrName>
                                        </p:attrNameLst>
                                      </p:cBhvr>
                                      <p:tavLst>
                                        <p:tav tm="0">
                                          <p:val>
                                            <p:fltVal val="0"/>
                                          </p:val>
                                        </p:tav>
                                        <p:tav tm="100000">
                                          <p:val>
                                            <p:strVal val="#ppt_h"/>
                                          </p:val>
                                        </p:tav>
                                      </p:tavLst>
                                    </p:anim>
                                    <p:animEffect transition="in" filter="fade">
                                      <p:cBhvr>
                                        <p:cTn id="84" dur="500"/>
                                        <p:tgtEl>
                                          <p:spTgt spid="27"/>
                                        </p:tgtEl>
                                      </p:cBhvr>
                                    </p:animEffect>
                                  </p:childTnLst>
                                </p:cTn>
                              </p:par>
                              <p:par>
                                <p:cTn id="85" presetID="14" presetClass="entr" presetSubtype="10" fill="hold" nodeType="with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randombar(horizontal)">
                                      <p:cBhvr>
                                        <p:cTn id="87" dur="500"/>
                                        <p:tgtEl>
                                          <p:spTgt spid="29"/>
                                        </p:tgtEl>
                                      </p:cBhvr>
                                    </p:animEffect>
                                  </p:childTnLst>
                                </p:cTn>
                              </p:par>
                              <p:par>
                                <p:cTn id="88" presetID="14" presetClass="entr" presetSubtype="10" fill="hold" nodeType="withEffect">
                                  <p:stCondLst>
                                    <p:cond delay="0"/>
                                  </p:stCondLst>
                                  <p:childTnLst>
                                    <p:set>
                                      <p:cBhvr>
                                        <p:cTn id="89" dur="1" fill="hold">
                                          <p:stCondLst>
                                            <p:cond delay="0"/>
                                          </p:stCondLst>
                                        </p:cTn>
                                        <p:tgtEl>
                                          <p:spTgt spid="28"/>
                                        </p:tgtEl>
                                        <p:attrNameLst>
                                          <p:attrName>style.visibility</p:attrName>
                                        </p:attrNameLst>
                                      </p:cBhvr>
                                      <p:to>
                                        <p:strVal val="visible"/>
                                      </p:to>
                                    </p:set>
                                    <p:animEffect transition="in" filter="randombar(horizontal)">
                                      <p:cBhvr>
                                        <p:cTn id="90"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12" grpId="0"/>
      <p:bldP spid="13" grpId="0"/>
      <p:bldP spid="14" grpId="0" animBg="1"/>
      <p:bldP spid="15" grpId="0" animBg="1"/>
      <p:bldP spid="16" grpId="0"/>
      <p:bldP spid="17" grpId="0" animBg="1"/>
      <p:bldP spid="18" grpId="0" animBg="1"/>
      <p:bldP spid="19" grpId="0"/>
      <p:bldP spid="23" grpId="0"/>
      <p:bldP spid="26" grpId="0"/>
      <p:bldP spid="2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125</TotalTime>
  <Words>589</Words>
  <Application>Microsoft Office PowerPoint</Application>
  <PresentationFormat>Widescreen</PresentationFormat>
  <Paragraphs>94</Paragraphs>
  <Slides>16</Slides>
  <Notes>0</Notes>
  <HiddenSlides>0</HiddenSlides>
  <MMClips>0</MMClips>
  <ScaleCrop>false</ScaleCrop>
  <HeadingPairs>
    <vt:vector size="6" baseType="variant">
      <vt:variant>
        <vt:lpstr>Fonts Used</vt:lpstr>
      </vt:variant>
      <vt:variant>
        <vt:i4>17</vt:i4>
      </vt:variant>
      <vt:variant>
        <vt:lpstr>Theme</vt:lpstr>
      </vt:variant>
      <vt:variant>
        <vt:i4>1</vt:i4>
      </vt:variant>
      <vt:variant>
        <vt:lpstr>Slide Titles</vt:lpstr>
      </vt:variant>
      <vt:variant>
        <vt:i4>16</vt:i4>
      </vt:variant>
    </vt:vector>
  </HeadingPairs>
  <TitlesOfParts>
    <vt:vector size="34" baseType="lpstr">
      <vt:lpstr>#9Slide03 AmpleSoft Bold</vt:lpstr>
      <vt:lpstr>#9Slide07 HoneyCream</vt:lpstr>
      <vt:lpstr>Calibri Light</vt:lpstr>
      <vt:lpstr>UTM Showcard</vt:lpstr>
      <vt:lpstr>Calibri</vt:lpstr>
      <vt:lpstr>UTM Seagull</vt:lpstr>
      <vt:lpstr>UTM Mother</vt:lpstr>
      <vt:lpstr>UTM ViceroyJF</vt:lpstr>
      <vt:lpstr>字魂7号-温暖童稚体</vt:lpstr>
      <vt:lpstr>Arial</vt:lpstr>
      <vt:lpstr>UVN Banh Mi</vt:lpstr>
      <vt:lpstr>UTM Loko</vt:lpstr>
      <vt:lpstr>UTM Davida</vt:lpstr>
      <vt:lpstr>SVN-Newton</vt:lpstr>
      <vt:lpstr>等线</vt:lpstr>
      <vt:lpstr>Times New Roman</vt:lpstr>
      <vt:lpstr>#9Slide03 Arima Madurai Black</vt:lpstr>
      <vt:lpstr>Office Theme</vt:lpstr>
      <vt:lpstr>PowerPoint Presentation</vt:lpstr>
      <vt:lpstr>YÊU CẦU CẦN ĐẠT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MANG NON</dc:title>
  <dc:creator>MANG NON</dc:creator>
  <cp:keywords>MANG NON</cp:keywords>
  <cp:lastModifiedBy>Windows User</cp:lastModifiedBy>
  <cp:revision>15</cp:revision>
  <dcterms:created xsi:type="dcterms:W3CDTF">2022-03-09T02:05:24Z</dcterms:created>
  <dcterms:modified xsi:type="dcterms:W3CDTF">2023-03-22T03:59:14Z</dcterms:modified>
</cp:coreProperties>
</file>