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sldIdLst>
    <p:sldId id="257" r:id="rId2"/>
    <p:sldId id="262" r:id="rId3"/>
    <p:sldId id="263" r:id="rId4"/>
    <p:sldId id="264" r:id="rId5"/>
    <p:sldId id="265" r:id="rId6"/>
    <p:sldId id="266" r:id="rId7"/>
    <p:sldId id="267" r:id="rId8"/>
    <p:sldId id="268" r:id="rId9"/>
    <p:sldId id="269" r:id="rId10"/>
    <p:sldId id="270" r:id="rId11"/>
    <p:sldId id="271" r:id="rId12"/>
    <p:sldId id="272" r:id="rId13"/>
    <p:sldId id="273" r:id="rId14"/>
  </p:sldIdLst>
  <p:sldSz cx="12192000" cy="6858000"/>
  <p:notesSz cx="6858000" cy="9144000"/>
  <p:embeddedFontLst>
    <p:embeddedFont>
      <p:font typeface="等线" panose="02010600030101010101" pitchFamily="2" charset="-122"/>
      <p:regular r:id="rId16"/>
      <p:bold r:id="rId17"/>
    </p:embeddedFont>
    <p:embeddedFont>
      <p:font typeface="#9Slide07 HoneyCream" panose="020B0604020202020204" charset="0"/>
      <p:regular r:id="rId18"/>
    </p:embeddedFont>
    <p:embeddedFont>
      <p:font typeface="Arial Black" panose="020B0A04020102020204" pitchFamily="34" charset="0"/>
      <p:bold r:id="rId19"/>
    </p:embeddedFon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4" autoAdjust="0"/>
    <p:restoredTop sz="94660"/>
  </p:normalViewPr>
  <p:slideViewPr>
    <p:cSldViewPr snapToGrid="0">
      <p:cViewPr varScale="1">
        <p:scale>
          <a:sx n="65" d="100"/>
          <a:sy n="65"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06FE4-173F-46A0-A238-4EA96978BC8A}"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D8D2C-0E99-4F7A-8255-A552D063A412}" type="slidenum">
              <a:rPr lang="en-US" smtClean="0"/>
              <a:t>‹#›</a:t>
            </a:fld>
            <a:endParaRPr lang="en-US"/>
          </a:p>
        </p:txBody>
      </p:sp>
    </p:spTree>
    <p:extLst>
      <p:ext uri="{BB962C8B-B14F-4D97-AF65-F5344CB8AC3E}">
        <p14:creationId xmlns:p14="http://schemas.microsoft.com/office/powerpoint/2010/main" val="318287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149987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5</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171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6</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72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6</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971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6</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44070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rgbClr val="E9EFE5">
                  <a:alpha val="0"/>
                </a:srgbClr>
              </a:gs>
              <a:gs pos="100000">
                <a:srgbClr val="E9EFE5">
                  <a:alpha val="7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819539" y="349828"/>
            <a:ext cx="10515600" cy="519295"/>
          </a:xfrm>
        </p:spPr>
        <p:txBody>
          <a:bodyPr>
            <a:normAutofit/>
          </a:bodyPr>
          <a:lstStyle>
            <a:lvl1pPr>
              <a:defRPr sz="2800" b="1">
                <a:solidFill>
                  <a:srgbClr val="48870D"/>
                </a:solidFill>
              </a:defRPr>
            </a:lvl1pPr>
          </a:lstStyle>
          <a:p>
            <a:r>
              <a:rPr lang="zh-CN" altLang="en-US"/>
              <a:t>单击此处编辑母版标题样式</a:t>
            </a:r>
          </a:p>
        </p:txBody>
      </p:sp>
    </p:spTree>
    <p:extLst>
      <p:ext uri="{BB962C8B-B14F-4D97-AF65-F5344CB8AC3E}">
        <p14:creationId xmlns:p14="http://schemas.microsoft.com/office/powerpoint/2010/main" val="17194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extLst>
      <p:ext uri="{BB962C8B-B14F-4D97-AF65-F5344CB8AC3E}">
        <p14:creationId xmlns:p14="http://schemas.microsoft.com/office/powerpoint/2010/main" val="3385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extLst>
      <p:ext uri="{BB962C8B-B14F-4D97-AF65-F5344CB8AC3E}">
        <p14:creationId xmlns:p14="http://schemas.microsoft.com/office/powerpoint/2010/main" val="706782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extLst>
      <p:ext uri="{BB962C8B-B14F-4D97-AF65-F5344CB8AC3E}">
        <p14:creationId xmlns:p14="http://schemas.microsoft.com/office/powerpoint/2010/main" val="416425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5603" y="-89583"/>
            <a:ext cx="1442435" cy="1547073"/>
          </a:xfrm>
          <a:prstGeom prst="rect">
            <a:avLst/>
          </a:prstGeom>
        </p:spPr>
      </p:pic>
      <p:pic>
        <p:nvPicPr>
          <p:cNvPr id="6" name="Picture 5">
            <a:extLst>
              <a:ext uri="{FF2B5EF4-FFF2-40B4-BE49-F238E27FC236}">
                <a16:creationId xmlns:a16="http://schemas.microsoft.com/office/drawing/2014/main" id="{431056E0-60C2-4E98-AA8F-C702E2EE22C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89224" y="-3794790"/>
            <a:ext cx="1802776" cy="3065652"/>
          </a:xfrm>
          <a:prstGeom prst="rect">
            <a:avLst/>
          </a:prstGeom>
        </p:spPr>
      </p:pic>
      <p:pic>
        <p:nvPicPr>
          <p:cNvPr id="7" name="Picture 6">
            <a:extLst>
              <a:ext uri="{FF2B5EF4-FFF2-40B4-BE49-F238E27FC236}">
                <a16:creationId xmlns:a16="http://schemas.microsoft.com/office/drawing/2014/main" id="{7B2D038B-2AE1-45E0-85CA-E1D6216D023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3736" y="6356350"/>
            <a:ext cx="1152128" cy="1959214"/>
          </a:xfrm>
          <a:prstGeom prst="rect">
            <a:avLst/>
          </a:prstGeom>
        </p:spPr>
      </p:pic>
      <p:sp>
        <p:nvSpPr>
          <p:cNvPr id="8" name="TextBox 3">
            <a:extLst>
              <a:ext uri="{FF2B5EF4-FFF2-40B4-BE49-F238E27FC236}">
                <a16:creationId xmlns:a16="http://schemas.microsoft.com/office/drawing/2014/main" id="{C52ECCED-ED1E-4B5A-9EC0-8F08A2E48637}"/>
              </a:ext>
            </a:extLst>
          </p:cNvPr>
          <p:cNvSpPr txBox="1"/>
          <p:nvPr userDrawn="1"/>
        </p:nvSpPr>
        <p:spPr>
          <a:xfrm>
            <a:off x="2744206" y="7244115"/>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6"/>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F1F36317-C89A-49C3-B183-2BF4DAF4BC0D}"/>
              </a:ext>
            </a:extLst>
          </p:cNvPr>
          <p:cNvSpPr txBox="1">
            <a:spLocks/>
          </p:cNvSpPr>
          <p:nvPr userDrawn="1"/>
        </p:nvSpPr>
        <p:spPr>
          <a:xfrm>
            <a:off x="10260676" y="-87698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340244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extLst>
      <p:ext uri="{BB962C8B-B14F-4D97-AF65-F5344CB8AC3E}">
        <p14:creationId xmlns:p14="http://schemas.microsoft.com/office/powerpoint/2010/main" val="1227626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extLst>
      <p:ext uri="{BB962C8B-B14F-4D97-AF65-F5344CB8AC3E}">
        <p14:creationId xmlns:p14="http://schemas.microsoft.com/office/powerpoint/2010/main" val="3742902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extLst>
      <p:ext uri="{BB962C8B-B14F-4D97-AF65-F5344CB8AC3E}">
        <p14:creationId xmlns:p14="http://schemas.microsoft.com/office/powerpoint/2010/main" val="1899536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extLst>
      <p:ext uri="{BB962C8B-B14F-4D97-AF65-F5344CB8AC3E}">
        <p14:creationId xmlns:p14="http://schemas.microsoft.com/office/powerpoint/2010/main" val="405899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extLst>
      <p:ext uri="{BB962C8B-B14F-4D97-AF65-F5344CB8AC3E}">
        <p14:creationId xmlns:p14="http://schemas.microsoft.com/office/powerpoint/2010/main" val="415391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extLst>
      <p:ext uri="{BB962C8B-B14F-4D97-AF65-F5344CB8AC3E}">
        <p14:creationId xmlns:p14="http://schemas.microsoft.com/office/powerpoint/2010/main" val="11651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extLst>
      <p:ext uri="{BB962C8B-B14F-4D97-AF65-F5344CB8AC3E}">
        <p14:creationId xmlns:p14="http://schemas.microsoft.com/office/powerpoint/2010/main" val="88626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 r="-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Arial"/>
                <a:ea typeface="微软雅黑"/>
                <a:cs typeface="+mn-cs"/>
              </a:rPr>
              <a:t>2019/5/29</a:t>
            </a: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Arial"/>
                <a:ea typeface="微软雅黑"/>
                <a:cs typeface="+mn-cs"/>
              </a:rPr>
              <a:t>‹#›</a:t>
            </a: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95603" y="-89583"/>
            <a:ext cx="1442435" cy="1547073"/>
          </a:xfrm>
          <a:prstGeom prst="rect">
            <a:avLst/>
          </a:prstGeom>
        </p:spPr>
      </p:pic>
      <p:sp>
        <p:nvSpPr>
          <p:cNvPr id="8" name="TextBox 7"/>
          <p:cNvSpPr txBox="1"/>
          <p:nvPr userDrawn="1"/>
        </p:nvSpPr>
        <p:spPr>
          <a:xfrm>
            <a:off x="10365818" y="6377642"/>
            <a:ext cx="27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2">
                    <a:lumMod val="50000"/>
                  </a:schemeClr>
                </a:solidFill>
                <a:effectLst/>
                <a:uLnTx/>
                <a:uFillTx/>
                <a:latin typeface="UTM Fleur" panose="02040403050506020204" pitchFamily="18" charset="0"/>
                <a:ea typeface="微软雅黑"/>
                <a:cs typeface="+mn-cs"/>
              </a:rPr>
              <a:t>Măng</a:t>
            </a:r>
            <a:r>
              <a:rPr kumimoji="0" lang="en-US" sz="2800" b="0" i="0" u="none" strike="noStrike" kern="1200" cap="none" spc="0" normalizeH="0" baseline="0" noProof="0" dirty="0">
                <a:ln>
                  <a:noFill/>
                </a:ln>
                <a:solidFill>
                  <a:schemeClr val="tx2">
                    <a:lumMod val="50000"/>
                  </a:schemeClr>
                </a:solidFill>
                <a:effectLst/>
                <a:uLnTx/>
                <a:uFillTx/>
                <a:latin typeface="UTM Fleur" panose="02040403050506020204" pitchFamily="18" charset="0"/>
                <a:ea typeface="微软雅黑"/>
                <a:cs typeface="+mn-cs"/>
              </a:rPr>
              <a:t> Non</a:t>
            </a:r>
          </a:p>
        </p:txBody>
      </p:sp>
    </p:spTree>
    <p:extLst>
      <p:ext uri="{BB962C8B-B14F-4D97-AF65-F5344CB8AC3E}">
        <p14:creationId xmlns:p14="http://schemas.microsoft.com/office/powerpoint/2010/main" val="1682073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3.xml"/><Relationship Id="rId7"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0" Type="http://schemas.openxmlformats.org/officeDocument/2006/relationships/image" Target="../media/image7.png"/><Relationship Id="rId4" Type="http://schemas.openxmlformats.org/officeDocument/2006/relationships/tags" Target="../tags/tag4.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10"/>
          <p:cNvSpPr txBox="1">
            <a:spLocks noChangeArrowheads="1"/>
          </p:cNvSpPr>
          <p:nvPr>
            <p:custDataLst>
              <p:tags r:id="rId1"/>
            </p:custDataLst>
          </p:nvPr>
        </p:nvSpPr>
        <p:spPr bwMode="auto">
          <a:xfrm>
            <a:off x="2265087" y="1496590"/>
            <a:ext cx="7403529" cy="3416320"/>
          </a:xfrm>
          <a:prstGeom prst="rect">
            <a:avLst/>
          </a:prstGeom>
          <a:noFill/>
          <a:ln w="9525">
            <a:noFill/>
            <a:miter lim="800000"/>
          </a:ln>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200" normalizeH="0" baseline="0" noProof="0" dirty="0">
                <a:ln>
                  <a:noFill/>
                </a:ln>
                <a:solidFill>
                  <a:srgbClr val="6FB420">
                    <a:lumMod val="50000"/>
                  </a:srgbClr>
                </a:solidFill>
                <a:effectLst/>
                <a:uLnTx/>
                <a:uFillTx/>
                <a:latin typeface="UTM FANCY FULL" panose="02040603050506020204" pitchFamily="18" charset="0"/>
                <a:ea typeface="Microsoft YaHei" panose="020B0503020204020204" pitchFamily="34" charset="-122"/>
                <a:cs typeface="+mn-cs"/>
              </a:rPr>
              <a:t>TRẢ BÀI VĂN MIÊU TẢ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200" normalizeH="0" baseline="0" noProof="0" dirty="0">
                <a:ln>
                  <a:noFill/>
                </a:ln>
                <a:solidFill>
                  <a:srgbClr val="6FB420">
                    <a:lumMod val="50000"/>
                  </a:srgbClr>
                </a:solidFill>
                <a:effectLst/>
                <a:uLnTx/>
                <a:uFillTx/>
                <a:latin typeface="UTM FANCY FULL" panose="02040603050506020204" pitchFamily="18" charset="0"/>
                <a:ea typeface="Microsoft YaHei" panose="020B0503020204020204" pitchFamily="34" charset="-122"/>
                <a:cs typeface="+mn-cs"/>
              </a:rPr>
              <a:t>CÂY CỐI</a:t>
            </a:r>
            <a:endParaRPr kumimoji="0" lang="zh-CN" altLang="en-US" sz="7200" b="1" i="0" u="none" strike="noStrike" kern="1200" cap="none" spc="200" normalizeH="0" baseline="0" noProof="0" dirty="0">
              <a:ln>
                <a:noFill/>
              </a:ln>
              <a:solidFill>
                <a:srgbClr val="6FB420">
                  <a:lumMod val="50000"/>
                </a:srgbClr>
              </a:solidFill>
              <a:effectLst/>
              <a:uLnTx/>
              <a:uFillTx/>
              <a:latin typeface="UTM FANCY FULL" panose="02040603050506020204" pitchFamily="18" charset="0"/>
              <a:ea typeface="Microsoft YaHei" panose="020B0503020204020204" pitchFamily="34" charset="-122"/>
              <a:cs typeface="+mn-cs"/>
            </a:endParaRPr>
          </a:p>
        </p:txBody>
      </p:sp>
      <p:cxnSp>
        <p:nvCxnSpPr>
          <p:cNvPr id="4" name="PA_直接连接符 3"/>
          <p:cNvCxnSpPr/>
          <p:nvPr>
            <p:custDataLst>
              <p:tags r:id="rId2"/>
            </p:custDataLst>
          </p:nvPr>
        </p:nvCxnSpPr>
        <p:spPr>
          <a:xfrm>
            <a:off x="2815452" y="1698934"/>
            <a:ext cx="6084716" cy="0"/>
          </a:xfrm>
          <a:prstGeom prst="line">
            <a:avLst/>
          </a:prstGeom>
          <a:ln w="28575">
            <a:solidFill>
              <a:srgbClr val="6FB420"/>
            </a:solidFill>
          </a:ln>
        </p:spPr>
        <p:style>
          <a:lnRef idx="1">
            <a:schemeClr val="accent1"/>
          </a:lnRef>
          <a:fillRef idx="0">
            <a:schemeClr val="accent1"/>
          </a:fillRef>
          <a:effectRef idx="0">
            <a:schemeClr val="accent1"/>
          </a:effectRef>
          <a:fontRef idx="minor">
            <a:schemeClr val="tx1"/>
          </a:fontRef>
        </p:style>
      </p:cxnSp>
      <p:cxnSp>
        <p:nvCxnSpPr>
          <p:cNvPr id="5" name="PA_直接连接符 4"/>
          <p:cNvCxnSpPr/>
          <p:nvPr>
            <p:custDataLst>
              <p:tags r:id="rId3"/>
            </p:custDataLst>
          </p:nvPr>
        </p:nvCxnSpPr>
        <p:spPr>
          <a:xfrm>
            <a:off x="2886543" y="5007308"/>
            <a:ext cx="6084716" cy="0"/>
          </a:xfrm>
          <a:prstGeom prst="line">
            <a:avLst/>
          </a:prstGeom>
          <a:ln w="28575">
            <a:solidFill>
              <a:srgbClr val="6FB420"/>
            </a:solidFill>
          </a:ln>
        </p:spPr>
        <p:style>
          <a:lnRef idx="1">
            <a:schemeClr val="accent1"/>
          </a:lnRef>
          <a:fillRef idx="0">
            <a:schemeClr val="accent1"/>
          </a:fillRef>
          <a:effectRef idx="0">
            <a:schemeClr val="accent1"/>
          </a:effectRef>
          <a:fontRef idx="minor">
            <a:schemeClr val="tx1"/>
          </a:fontRef>
        </p:style>
      </p:cxnSp>
      <p:pic>
        <p:nvPicPr>
          <p:cNvPr id="9" name="PA_图片 8"/>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8842798" y="563532"/>
            <a:ext cx="3501297" cy="6294467"/>
          </a:xfrm>
          <a:prstGeom prst="rect">
            <a:avLst/>
          </a:prstGeom>
        </p:spPr>
      </p:pic>
      <p:sp>
        <p:nvSpPr>
          <p:cNvPr id="10" name="PA_文本框 10"/>
          <p:cNvSpPr txBox="1">
            <a:spLocks noChangeArrowheads="1"/>
          </p:cNvSpPr>
          <p:nvPr>
            <p:custDataLst>
              <p:tags r:id="rId5"/>
            </p:custDataLst>
          </p:nvPr>
        </p:nvSpPr>
        <p:spPr bwMode="auto">
          <a:xfrm>
            <a:off x="2320503" y="1496590"/>
            <a:ext cx="7403529" cy="3416320"/>
          </a:xfrm>
          <a:prstGeom prst="rect">
            <a:avLst/>
          </a:prstGeom>
          <a:noFill/>
          <a:ln w="9525">
            <a:noFill/>
            <a:miter lim="800000"/>
          </a:ln>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200" normalizeH="0" baseline="0" noProof="0" dirty="0">
                <a:ln>
                  <a:noFill/>
                </a:ln>
                <a:solidFill>
                  <a:srgbClr val="6FB420">
                    <a:lumMod val="60000"/>
                    <a:lumOff val="40000"/>
                  </a:srgbClr>
                </a:solidFill>
                <a:effectLst/>
                <a:uLnTx/>
                <a:uFillTx/>
                <a:latin typeface="UTM FANCY FULL" panose="02040603050506020204" pitchFamily="18" charset="0"/>
                <a:ea typeface="Microsoft YaHei" panose="020B0503020204020204" pitchFamily="34" charset="-122"/>
                <a:cs typeface="+mn-cs"/>
              </a:rPr>
              <a:t>TRẢ BÀI VĂN MIÊU TẢ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200" normalizeH="0" baseline="0" noProof="0" dirty="0">
                <a:ln>
                  <a:noFill/>
                </a:ln>
                <a:solidFill>
                  <a:srgbClr val="6FB420">
                    <a:lumMod val="60000"/>
                    <a:lumOff val="40000"/>
                  </a:srgbClr>
                </a:solidFill>
                <a:effectLst/>
                <a:uLnTx/>
                <a:uFillTx/>
                <a:latin typeface="UTM FANCY FULL" panose="02040603050506020204" pitchFamily="18" charset="0"/>
                <a:ea typeface="Microsoft YaHei" panose="020B0503020204020204" pitchFamily="34" charset="-122"/>
                <a:cs typeface="+mn-cs"/>
              </a:rPr>
              <a:t>CÂY CỐI</a:t>
            </a:r>
            <a:endParaRPr kumimoji="0" lang="zh-CN" altLang="en-US" sz="7200" b="1" i="0" u="none" strike="noStrike" kern="1200" cap="none" spc="200" normalizeH="0" baseline="0" noProof="0" dirty="0">
              <a:ln>
                <a:noFill/>
              </a:ln>
              <a:solidFill>
                <a:srgbClr val="6FB420">
                  <a:lumMod val="60000"/>
                  <a:lumOff val="40000"/>
                </a:srgbClr>
              </a:solidFill>
              <a:effectLst/>
              <a:uLnTx/>
              <a:uFillTx/>
              <a:latin typeface="UTM FANCY FULL" panose="02040603050506020204" pitchFamily="18" charset="0"/>
              <a:ea typeface="Microsoft YaHei" panose="020B0503020204020204" pitchFamily="34" charset="-122"/>
              <a:cs typeface="+mn-cs"/>
            </a:endParaRPr>
          </a:p>
        </p:txBody>
      </p:sp>
      <p:sp>
        <p:nvSpPr>
          <p:cNvPr id="12" name="PA_文本框 10"/>
          <p:cNvSpPr txBox="1">
            <a:spLocks noChangeArrowheads="1"/>
          </p:cNvSpPr>
          <p:nvPr>
            <p:custDataLst>
              <p:tags r:id="rId6"/>
            </p:custDataLst>
          </p:nvPr>
        </p:nvSpPr>
        <p:spPr bwMode="auto">
          <a:xfrm>
            <a:off x="2366775" y="1496590"/>
            <a:ext cx="7403529" cy="3416320"/>
          </a:xfrm>
          <a:prstGeom prst="rect">
            <a:avLst/>
          </a:prstGeom>
          <a:noFill/>
          <a:ln w="9525">
            <a:noFill/>
            <a:miter lim="800000"/>
          </a:ln>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200" normalizeH="0" baseline="0" noProof="0" dirty="0">
                <a:ln>
                  <a:noFill/>
                </a:ln>
                <a:solidFill>
                  <a:srgbClr val="6FB420"/>
                </a:solidFill>
                <a:effectLst>
                  <a:reflection blurRad="6350" stA="55000" endA="300" endPos="45500" dir="5400000" sy="-100000" algn="bl" rotWithShape="0"/>
                </a:effectLst>
                <a:uLnTx/>
                <a:uFillTx/>
                <a:latin typeface="UTM FANCY FULL" panose="02040603050506020204" pitchFamily="18" charset="0"/>
                <a:ea typeface="Microsoft YaHei" panose="020B0503020204020204" pitchFamily="34" charset="-122"/>
                <a:cs typeface="+mn-cs"/>
              </a:rPr>
              <a:t>TRẢ BÀI VĂN MIÊU TẢ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200" normalizeH="0" baseline="0" noProof="0" dirty="0">
                <a:ln>
                  <a:noFill/>
                </a:ln>
                <a:solidFill>
                  <a:srgbClr val="6FB420"/>
                </a:solidFill>
                <a:effectLst>
                  <a:reflection blurRad="6350" stA="55000" endA="300" endPos="45500" dir="5400000" sy="-100000" algn="bl" rotWithShape="0"/>
                </a:effectLst>
                <a:uLnTx/>
                <a:uFillTx/>
                <a:latin typeface="UTM FANCY FULL" panose="02040603050506020204" pitchFamily="18" charset="0"/>
                <a:ea typeface="Microsoft YaHei" panose="020B0503020204020204" pitchFamily="34" charset="-122"/>
                <a:cs typeface="+mn-cs"/>
              </a:rPr>
              <a:t>CÂY CỐI</a:t>
            </a:r>
            <a:endParaRPr kumimoji="0" lang="zh-CN" altLang="en-US" sz="7200" b="1" i="0" u="none" strike="noStrike" kern="1200" cap="none" spc="200" normalizeH="0" baseline="0" noProof="0" dirty="0">
              <a:ln>
                <a:noFill/>
              </a:ln>
              <a:solidFill>
                <a:srgbClr val="6FB420"/>
              </a:solidFill>
              <a:effectLst>
                <a:reflection blurRad="6350" stA="55000" endA="300" endPos="45500" dir="5400000" sy="-100000" algn="bl" rotWithShape="0"/>
              </a:effectLst>
              <a:uLnTx/>
              <a:uFillTx/>
              <a:latin typeface="UTM FANCY FULL" panose="02040603050506020204" pitchFamily="18" charset="0"/>
              <a:ea typeface="Microsoft YaHei" panose="020B0503020204020204" pitchFamily="34" charset="-122"/>
              <a:cs typeface="+mn-cs"/>
            </a:endParaRPr>
          </a:p>
        </p:txBody>
      </p:sp>
      <p:pic>
        <p:nvPicPr>
          <p:cNvPr id="13" name="图片 4"/>
          <p:cNvPicPr>
            <a:picLocks noChangeAspect="1"/>
          </p:cNvPicPr>
          <p:nvPr/>
        </p:nvPicPr>
        <p:blipFill>
          <a:blip r:embed="rId10" cstate="screen"/>
          <a:stretch>
            <a:fillRect/>
          </a:stretch>
        </p:blipFill>
        <p:spPr>
          <a:xfrm flipH="1">
            <a:off x="-774385" y="2578924"/>
            <a:ext cx="5666425" cy="5666425"/>
          </a:xfrm>
          <a:prstGeom prst="rect">
            <a:avLst/>
          </a:prstGeom>
        </p:spPr>
      </p:pic>
      <p:sp>
        <p:nvSpPr>
          <p:cNvPr id="14" name="TextBox 13"/>
          <p:cNvSpPr txBox="1"/>
          <p:nvPr/>
        </p:nvSpPr>
        <p:spPr>
          <a:xfrm>
            <a:off x="4614804" y="1005404"/>
            <a:ext cx="27040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9224">
                    <a:lumMod val="75000"/>
                  </a:srgbClr>
                </a:solidFill>
                <a:effectLst>
                  <a:glow rad="139700">
                    <a:srgbClr val="FF9224">
                      <a:satMod val="175000"/>
                      <a:alpha val="40000"/>
                    </a:srgbClr>
                  </a:glow>
                </a:effectLst>
                <a:uLnTx/>
                <a:uFillTx/>
                <a:latin typeface="UTM Fleur" panose="02040403050506020204" pitchFamily="18" charset="0"/>
                <a:ea typeface="微软雅黑"/>
                <a:cs typeface="+mn-cs"/>
              </a:rPr>
              <a:t>Tập</a:t>
            </a:r>
            <a:r>
              <a:rPr kumimoji="0" lang="en-US" sz="3600" b="0" i="0" u="none" strike="noStrike" kern="1200" cap="none" spc="0" normalizeH="0" baseline="0" noProof="0" dirty="0">
                <a:ln>
                  <a:noFill/>
                </a:ln>
                <a:solidFill>
                  <a:srgbClr val="FF9224">
                    <a:lumMod val="75000"/>
                  </a:srgbClr>
                </a:solidFill>
                <a:effectLst>
                  <a:glow rad="139700">
                    <a:srgbClr val="FF9224">
                      <a:satMod val="175000"/>
                      <a:alpha val="40000"/>
                    </a:srgbClr>
                  </a:glow>
                </a:effectLst>
                <a:uLnTx/>
                <a:uFillTx/>
                <a:latin typeface="UTM Fleur" panose="02040403050506020204" pitchFamily="18" charset="0"/>
                <a:ea typeface="微软雅黑"/>
                <a:cs typeface="+mn-cs"/>
              </a:rPr>
              <a:t> </a:t>
            </a:r>
            <a:r>
              <a:rPr kumimoji="0" lang="en-US" sz="3600" b="0" i="0" u="none" strike="noStrike" kern="1200" cap="none" spc="0" normalizeH="0" baseline="0" noProof="0" dirty="0" err="1">
                <a:ln>
                  <a:noFill/>
                </a:ln>
                <a:solidFill>
                  <a:srgbClr val="FF9224">
                    <a:lumMod val="75000"/>
                  </a:srgbClr>
                </a:solidFill>
                <a:effectLst>
                  <a:glow rad="139700">
                    <a:srgbClr val="FF9224">
                      <a:satMod val="175000"/>
                      <a:alpha val="40000"/>
                    </a:srgbClr>
                  </a:glow>
                </a:effectLst>
                <a:uLnTx/>
                <a:uFillTx/>
                <a:latin typeface="UTM Fleur" panose="02040403050506020204" pitchFamily="18" charset="0"/>
                <a:ea typeface="微软雅黑"/>
                <a:cs typeface="+mn-cs"/>
              </a:rPr>
              <a:t>làm</a:t>
            </a:r>
            <a:r>
              <a:rPr kumimoji="0" lang="en-US" sz="3600" b="0" i="0" u="none" strike="noStrike" kern="1200" cap="none" spc="0" normalizeH="0" baseline="0" noProof="0" dirty="0">
                <a:ln>
                  <a:noFill/>
                </a:ln>
                <a:solidFill>
                  <a:srgbClr val="FF9224">
                    <a:lumMod val="75000"/>
                  </a:srgbClr>
                </a:solidFill>
                <a:effectLst>
                  <a:glow rad="139700">
                    <a:srgbClr val="FF9224">
                      <a:satMod val="175000"/>
                      <a:alpha val="40000"/>
                    </a:srgbClr>
                  </a:glow>
                </a:effectLst>
                <a:uLnTx/>
                <a:uFillTx/>
                <a:latin typeface="UTM Fleur" panose="02040403050506020204" pitchFamily="18" charset="0"/>
                <a:ea typeface="微软雅黑"/>
                <a:cs typeface="+mn-cs"/>
              </a:rPr>
              <a:t> </a:t>
            </a:r>
            <a:r>
              <a:rPr kumimoji="0" lang="en-US" sz="3600" b="0" i="0" u="none" strike="noStrike" kern="1200" cap="none" spc="0" normalizeH="0" baseline="0" noProof="0" dirty="0" err="1">
                <a:ln>
                  <a:noFill/>
                </a:ln>
                <a:solidFill>
                  <a:srgbClr val="FF9224">
                    <a:lumMod val="75000"/>
                  </a:srgbClr>
                </a:solidFill>
                <a:effectLst>
                  <a:glow rad="139700">
                    <a:srgbClr val="FF9224">
                      <a:satMod val="175000"/>
                      <a:alpha val="40000"/>
                    </a:srgbClr>
                  </a:glow>
                </a:effectLst>
                <a:uLnTx/>
                <a:uFillTx/>
                <a:latin typeface="UTM Fleur" panose="02040403050506020204" pitchFamily="18" charset="0"/>
                <a:ea typeface="微软雅黑"/>
                <a:cs typeface="+mn-cs"/>
              </a:rPr>
              <a:t>văn</a:t>
            </a:r>
            <a:r>
              <a:rPr kumimoji="0" lang="en-US" sz="3600" b="0" i="0" u="none" strike="noStrike" kern="1200" cap="none" spc="0" normalizeH="0" baseline="0" noProof="0" dirty="0">
                <a:ln>
                  <a:noFill/>
                </a:ln>
                <a:solidFill>
                  <a:srgbClr val="FF9224">
                    <a:lumMod val="75000"/>
                  </a:srgbClr>
                </a:solidFill>
                <a:effectLst>
                  <a:glow rad="139700">
                    <a:srgbClr val="FF9224">
                      <a:satMod val="175000"/>
                      <a:alpha val="40000"/>
                    </a:srgbClr>
                  </a:glow>
                </a:effectLst>
                <a:uLnTx/>
                <a:uFillTx/>
                <a:latin typeface="UTM Fleur" panose="02040403050506020204" pitchFamily="18" charset="0"/>
                <a:ea typeface="微软雅黑"/>
                <a:cs typeface="+mn-cs"/>
              </a:rPr>
              <a:t> 4</a:t>
            </a:r>
          </a:p>
        </p:txBody>
      </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5603" y="-89583"/>
            <a:ext cx="1442435" cy="1547073"/>
          </a:xfrm>
          <a:prstGeom prst="rect">
            <a:avLst/>
          </a:prstGeom>
        </p:spPr>
      </p:pic>
    </p:spTree>
    <p:extLst>
      <p:ext uri="{BB962C8B-B14F-4D97-AF65-F5344CB8AC3E}">
        <p14:creationId xmlns:p14="http://schemas.microsoft.com/office/powerpoint/2010/main" val="288668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435">
                                          <p:stCondLst>
                                            <p:cond delay="0"/>
                                          </p:stCondLst>
                                        </p:cTn>
                                        <p:tgtEl>
                                          <p:spTgt spid="14"/>
                                        </p:tgtEl>
                                      </p:cBhvr>
                                    </p:animEffect>
                                    <p:anim calcmode="lin" valueType="num">
                                      <p:cBhvr>
                                        <p:cTn id="18"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23" dur="20">
                                          <p:stCondLst>
                                            <p:cond delay="487"/>
                                          </p:stCondLst>
                                        </p:cTn>
                                        <p:tgtEl>
                                          <p:spTgt spid="14"/>
                                        </p:tgtEl>
                                      </p:cBhvr>
                                      <p:to x="100000" y="60000"/>
                                    </p:animScale>
                                    <p:animScale>
                                      <p:cBhvr>
                                        <p:cTn id="24" dur="124" decel="50000">
                                          <p:stCondLst>
                                            <p:cond delay="507"/>
                                          </p:stCondLst>
                                        </p:cTn>
                                        <p:tgtEl>
                                          <p:spTgt spid="14"/>
                                        </p:tgtEl>
                                      </p:cBhvr>
                                      <p:to x="100000" y="100000"/>
                                    </p:animScale>
                                    <p:animScale>
                                      <p:cBhvr>
                                        <p:cTn id="25" dur="20">
                                          <p:stCondLst>
                                            <p:cond delay="984"/>
                                          </p:stCondLst>
                                        </p:cTn>
                                        <p:tgtEl>
                                          <p:spTgt spid="14"/>
                                        </p:tgtEl>
                                      </p:cBhvr>
                                      <p:to x="100000" y="80000"/>
                                    </p:animScale>
                                    <p:animScale>
                                      <p:cBhvr>
                                        <p:cTn id="26" dur="124" decel="50000">
                                          <p:stCondLst>
                                            <p:cond delay="1004"/>
                                          </p:stCondLst>
                                        </p:cTn>
                                        <p:tgtEl>
                                          <p:spTgt spid="14"/>
                                        </p:tgtEl>
                                      </p:cBhvr>
                                      <p:to x="100000" y="100000"/>
                                    </p:animScale>
                                    <p:animScale>
                                      <p:cBhvr>
                                        <p:cTn id="27" dur="20">
                                          <p:stCondLst>
                                            <p:cond delay="1231"/>
                                          </p:stCondLst>
                                        </p:cTn>
                                        <p:tgtEl>
                                          <p:spTgt spid="14"/>
                                        </p:tgtEl>
                                      </p:cBhvr>
                                      <p:to x="100000" y="90000"/>
                                    </p:animScale>
                                    <p:animScale>
                                      <p:cBhvr>
                                        <p:cTn id="28" dur="124" decel="50000">
                                          <p:stCondLst>
                                            <p:cond delay="1251"/>
                                          </p:stCondLst>
                                        </p:cTn>
                                        <p:tgtEl>
                                          <p:spTgt spid="14"/>
                                        </p:tgtEl>
                                      </p:cBhvr>
                                      <p:to x="100000" y="100000"/>
                                    </p:animScale>
                                    <p:animScale>
                                      <p:cBhvr>
                                        <p:cTn id="29" dur="20">
                                          <p:stCondLst>
                                            <p:cond delay="1356"/>
                                          </p:stCondLst>
                                        </p:cTn>
                                        <p:tgtEl>
                                          <p:spTgt spid="14"/>
                                        </p:tgtEl>
                                      </p:cBhvr>
                                      <p:to x="100000" y="95000"/>
                                    </p:animScale>
                                    <p:animScale>
                                      <p:cBhvr>
                                        <p:cTn id="30" dur="124" decel="50000">
                                          <p:stCondLst>
                                            <p:cond delay="1376"/>
                                          </p:stCondLst>
                                        </p:cTn>
                                        <p:tgtEl>
                                          <p:spTgt spid="14"/>
                                        </p:tgtEl>
                                      </p:cBhvr>
                                      <p:to x="100000" y="100000"/>
                                    </p:animScale>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250" fill="hold"/>
                                        <p:tgtEl>
                                          <p:spTgt spid="4"/>
                                        </p:tgtEl>
                                        <p:attrNameLst>
                                          <p:attrName>ppt_x</p:attrName>
                                        </p:attrNameLst>
                                      </p:cBhvr>
                                      <p:tavLst>
                                        <p:tav tm="0">
                                          <p:val>
                                            <p:strVal val="0-#ppt_w/2"/>
                                          </p:val>
                                        </p:tav>
                                        <p:tav tm="100000">
                                          <p:val>
                                            <p:strVal val="#ppt_x"/>
                                          </p:val>
                                        </p:tav>
                                      </p:tavLst>
                                    </p:anim>
                                    <p:anim calcmode="lin" valueType="num">
                                      <p:cBhvr additive="base">
                                        <p:cTn id="35" dur="250" fill="hold"/>
                                        <p:tgtEl>
                                          <p:spTgt spid="4"/>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250" fill="hold"/>
                                        <p:tgtEl>
                                          <p:spTgt spid="5"/>
                                        </p:tgtEl>
                                        <p:attrNameLst>
                                          <p:attrName>ppt_x</p:attrName>
                                        </p:attrNameLst>
                                      </p:cBhvr>
                                      <p:tavLst>
                                        <p:tav tm="0">
                                          <p:val>
                                            <p:strVal val="1+#ppt_w/2"/>
                                          </p:val>
                                        </p:tav>
                                        <p:tav tm="100000">
                                          <p:val>
                                            <p:strVal val="#ppt_x"/>
                                          </p:val>
                                        </p:tav>
                                      </p:tavLst>
                                    </p:anim>
                                    <p:anim calcmode="lin" valueType="num">
                                      <p:cBhvr additive="base">
                                        <p:cTn id="39" dur="250" fill="hold"/>
                                        <p:tgtEl>
                                          <p:spTgt spid="5"/>
                                        </p:tgtEl>
                                        <p:attrNameLst>
                                          <p:attrName>ppt_y</p:attrName>
                                        </p:attrNameLst>
                                      </p:cBhvr>
                                      <p:tavLst>
                                        <p:tav tm="0">
                                          <p:val>
                                            <p:strVal val="#ppt_y"/>
                                          </p:val>
                                        </p:tav>
                                        <p:tav tm="100000">
                                          <p:val>
                                            <p:strVal val="#ppt_y"/>
                                          </p:val>
                                        </p:tav>
                                      </p:tavLst>
                                    </p:anim>
                                  </p:childTnLst>
                                </p:cTn>
                              </p:par>
                            </p:childTnLst>
                          </p:cTn>
                        </p:par>
                        <p:par>
                          <p:cTn id="40" fill="hold">
                            <p:stCondLst>
                              <p:cond delay="175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35" presetClass="entr" presetSubtype="0" fill="hold" grpId="1"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anim calcmode="lin" valueType="num">
                                      <p:cBhvr>
                                        <p:cTn id="47" dur="500" fill="hold"/>
                                        <p:tgtEl>
                                          <p:spTgt spid="2"/>
                                        </p:tgtEl>
                                        <p:attrNameLst>
                                          <p:attrName>style.rotation</p:attrName>
                                        </p:attrNameLst>
                                      </p:cBhvr>
                                      <p:tavLst>
                                        <p:tav tm="0">
                                          <p:val>
                                            <p:fltVal val="720"/>
                                          </p:val>
                                        </p:tav>
                                        <p:tav tm="100000">
                                          <p:val>
                                            <p:fltVal val="0"/>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 calcmode="lin" valueType="num">
                                      <p:cBhvr>
                                        <p:cTn id="49" dur="500" fill="hold"/>
                                        <p:tgtEl>
                                          <p:spTgt spid="2"/>
                                        </p:tgtEl>
                                        <p:attrNameLst>
                                          <p:attrName>ppt_w</p:attrName>
                                        </p:attrNameLst>
                                      </p:cBhvr>
                                      <p:tavLst>
                                        <p:tav tm="0">
                                          <p:val>
                                            <p:fltVal val="0"/>
                                          </p:val>
                                        </p:tav>
                                        <p:tav tm="100000">
                                          <p:val>
                                            <p:strVal val="#ppt_w"/>
                                          </p:val>
                                        </p:tav>
                                      </p:tavLst>
                                    </p:anim>
                                  </p:childTnLst>
                                </p:cTn>
                              </p:par>
                              <p:par>
                                <p:cTn id="50" presetID="53" presetClass="entr" presetSubtype="16" fill="hold" grpId="2"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childTnLst>
                                </p:cTn>
                              </p:par>
                            </p:childTnLst>
                          </p:cTn>
                        </p:par>
                        <p:par>
                          <p:cTn id="55" fill="hold">
                            <p:stCondLst>
                              <p:cond delay="2250"/>
                            </p:stCondLst>
                            <p:childTnLst>
                              <p:par>
                                <p:cTn id="56" presetID="10"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35" presetClass="entr" presetSubtype="0" fill="hold" grpId="1"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anim calcmode="lin" valueType="num">
                                      <p:cBhvr>
                                        <p:cTn id="62" dur="500" fill="hold"/>
                                        <p:tgtEl>
                                          <p:spTgt spid="10"/>
                                        </p:tgtEl>
                                        <p:attrNameLst>
                                          <p:attrName>style.rotation</p:attrName>
                                        </p:attrNameLst>
                                      </p:cBhvr>
                                      <p:tavLst>
                                        <p:tav tm="0">
                                          <p:val>
                                            <p:fltVal val="720"/>
                                          </p:val>
                                        </p:tav>
                                        <p:tav tm="100000">
                                          <p:val>
                                            <p:fltVal val="0"/>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 calcmode="lin" valueType="num">
                                      <p:cBhvr>
                                        <p:cTn id="64" dur="500" fill="hold"/>
                                        <p:tgtEl>
                                          <p:spTgt spid="10"/>
                                        </p:tgtEl>
                                        <p:attrNameLst>
                                          <p:attrName>ppt_w</p:attrName>
                                        </p:attrNameLst>
                                      </p:cBhvr>
                                      <p:tavLst>
                                        <p:tav tm="0">
                                          <p:val>
                                            <p:fltVal val="0"/>
                                          </p:val>
                                        </p:tav>
                                        <p:tav tm="100000">
                                          <p:val>
                                            <p:strVal val="#ppt_w"/>
                                          </p:val>
                                        </p:tav>
                                      </p:tavLst>
                                    </p:anim>
                                  </p:childTnLst>
                                </p:cTn>
                              </p:par>
                              <p:par>
                                <p:cTn id="65" presetID="53" presetClass="entr" presetSubtype="16" fill="hold" grpId="2"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par>
                          <p:cTn id="70" fill="hold">
                            <p:stCondLst>
                              <p:cond delay="2750"/>
                            </p:stCondLst>
                            <p:childTnLst>
                              <p:par>
                                <p:cTn id="71" presetID="10" presetClass="entr" presetSubtype="0"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750"/>
                                        <p:tgtEl>
                                          <p:spTgt spid="12"/>
                                        </p:tgtEl>
                                      </p:cBhvr>
                                    </p:animEffect>
                                  </p:childTnLst>
                                </p:cTn>
                              </p:par>
                              <p:par>
                                <p:cTn id="74" presetID="35" presetClass="entr" presetSubtype="0" fill="hold" grpId="1"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750"/>
                                        <p:tgtEl>
                                          <p:spTgt spid="12"/>
                                        </p:tgtEl>
                                      </p:cBhvr>
                                    </p:animEffect>
                                    <p:anim calcmode="lin" valueType="num">
                                      <p:cBhvr>
                                        <p:cTn id="77" dur="750" fill="hold"/>
                                        <p:tgtEl>
                                          <p:spTgt spid="12"/>
                                        </p:tgtEl>
                                        <p:attrNameLst>
                                          <p:attrName>style.rotation</p:attrName>
                                        </p:attrNameLst>
                                      </p:cBhvr>
                                      <p:tavLst>
                                        <p:tav tm="0">
                                          <p:val>
                                            <p:fltVal val="720"/>
                                          </p:val>
                                        </p:tav>
                                        <p:tav tm="100000">
                                          <p:val>
                                            <p:fltVal val="0"/>
                                          </p:val>
                                        </p:tav>
                                      </p:tavLst>
                                    </p:anim>
                                    <p:anim calcmode="lin" valueType="num">
                                      <p:cBhvr>
                                        <p:cTn id="78" dur="750" fill="hold"/>
                                        <p:tgtEl>
                                          <p:spTgt spid="12"/>
                                        </p:tgtEl>
                                        <p:attrNameLst>
                                          <p:attrName>ppt_h</p:attrName>
                                        </p:attrNameLst>
                                      </p:cBhvr>
                                      <p:tavLst>
                                        <p:tav tm="0">
                                          <p:val>
                                            <p:fltVal val="0"/>
                                          </p:val>
                                        </p:tav>
                                        <p:tav tm="100000">
                                          <p:val>
                                            <p:strVal val="#ppt_h"/>
                                          </p:val>
                                        </p:tav>
                                      </p:tavLst>
                                    </p:anim>
                                    <p:anim calcmode="lin" valueType="num">
                                      <p:cBhvr>
                                        <p:cTn id="79" dur="750" fill="hold"/>
                                        <p:tgtEl>
                                          <p:spTgt spid="12"/>
                                        </p:tgtEl>
                                        <p:attrNameLst>
                                          <p:attrName>ppt_w</p:attrName>
                                        </p:attrNameLst>
                                      </p:cBhvr>
                                      <p:tavLst>
                                        <p:tav tm="0">
                                          <p:val>
                                            <p:fltVal val="0"/>
                                          </p:val>
                                        </p:tav>
                                        <p:tav tm="100000">
                                          <p:val>
                                            <p:strVal val="#ppt_w"/>
                                          </p:val>
                                        </p:tav>
                                      </p:tavLst>
                                    </p:anim>
                                  </p:childTnLst>
                                </p:cTn>
                              </p:par>
                              <p:par>
                                <p:cTn id="80" presetID="53" presetClass="entr" presetSubtype="16" fill="hold" grpId="2"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750" fill="hold"/>
                                        <p:tgtEl>
                                          <p:spTgt spid="12"/>
                                        </p:tgtEl>
                                        <p:attrNameLst>
                                          <p:attrName>ppt_w</p:attrName>
                                        </p:attrNameLst>
                                      </p:cBhvr>
                                      <p:tavLst>
                                        <p:tav tm="0">
                                          <p:val>
                                            <p:fltVal val="0"/>
                                          </p:val>
                                        </p:tav>
                                        <p:tav tm="100000">
                                          <p:val>
                                            <p:strVal val="#ppt_w"/>
                                          </p:val>
                                        </p:tav>
                                      </p:tavLst>
                                    </p:anim>
                                    <p:anim calcmode="lin" valueType="num">
                                      <p:cBhvr>
                                        <p:cTn id="83" dur="750" fill="hold"/>
                                        <p:tgtEl>
                                          <p:spTgt spid="12"/>
                                        </p:tgtEl>
                                        <p:attrNameLst>
                                          <p:attrName>ppt_h</p:attrName>
                                        </p:attrNameLst>
                                      </p:cBhvr>
                                      <p:tavLst>
                                        <p:tav tm="0">
                                          <p:val>
                                            <p:fltVal val="0"/>
                                          </p:val>
                                        </p:tav>
                                        <p:tav tm="100000">
                                          <p:val>
                                            <p:strVal val="#ppt_h"/>
                                          </p:val>
                                        </p:tav>
                                      </p:tavLst>
                                    </p:anim>
                                    <p:animEffect transition="in" filter="fade">
                                      <p:cBhvr>
                                        <p:cTn id="8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10" grpId="0"/>
      <p:bldP spid="10" grpId="1"/>
      <p:bldP spid="10" grpId="2"/>
      <p:bldP spid="12" grpId="0"/>
      <p:bldP spid="12" grpId="1"/>
      <p:bldP spid="12" grpId="2"/>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2016549" y="-1204609"/>
            <a:ext cx="4966196" cy="8999295"/>
          </a:xfrm>
          <a:prstGeom prst="rect">
            <a:avLst/>
          </a:prstGeom>
        </p:spPr>
      </p:pic>
      <p:sp>
        <p:nvSpPr>
          <p:cNvPr id="4" name="Rectangle 3"/>
          <p:cNvSpPr/>
          <p:nvPr/>
        </p:nvSpPr>
        <p:spPr>
          <a:xfrm>
            <a:off x="754390" y="1866272"/>
            <a:ext cx="7289180" cy="31085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Cây dừa xanh toả nhiều tàu</a:t>
            </a:r>
            <a:b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b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Dang tay đón gió, gật đầu gọi trăng</a:t>
            </a:r>
            <a:b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b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Thân dừa bạc phếch tháng năm</a:t>
            </a:r>
            <a:b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b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Quả dừa – đàn lợn con nằm trên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Đó là những câu thơ vô cùng ngộ nghĩnh, đáng yêu mà nhà thơ Trần Đăng Khoa viết về loài cây em yêu thích nhất: cây dừa.</a:t>
            </a:r>
          </a:p>
        </p:txBody>
      </p:sp>
      <p:pic>
        <p:nvPicPr>
          <p:cNvPr id="1026" name="Picture 2" descr="HÃ¬nh áº£nh CÃ¢y Dá»«a PNG, Vector, PSD, vÃ  biá»u tÆ°á»£ng Äá» táº£i vá» miá»n phÃ­ |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67" b="100000" l="10000" r="100000"/>
                    </a14:imgEffect>
                  </a14:imgLayer>
                </a14:imgProps>
              </a:ext>
              <a:ext uri="{28A0092B-C50C-407E-A947-70E740481C1C}">
                <a14:useLocalDpi xmlns:a14="http://schemas.microsoft.com/office/drawing/2010/main" val="0"/>
              </a:ext>
            </a:extLst>
          </a:blip>
          <a:srcRect/>
          <a:stretch>
            <a:fillRect/>
          </a:stretch>
        </p:blipFill>
        <p:spPr bwMode="auto">
          <a:xfrm>
            <a:off x="5844988" y="-555811"/>
            <a:ext cx="6347012" cy="741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591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Ã¬nh áº£nh CÃ¢y MÃ­t Äen Tráº¯ng Váº½ CÃ¢y MÃ­t, Äen VÃ  Tráº¯ng, CÃ¢y Äen Tráº¯ng, NhÃ  MÃ¡y  Váº½ ÄÆ°á»ng miá»n phÃ­ táº£i táº­p tin PNG PSDComment vÃ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272931">
            <a:off x="-524945" y="4022161"/>
            <a:ext cx="3992405" cy="3992406"/>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2909769" y="-1798074"/>
            <a:ext cx="4966196" cy="8999295"/>
          </a:xfrm>
          <a:prstGeom prst="rect">
            <a:avLst/>
          </a:prstGeom>
        </p:spPr>
      </p:pic>
      <p:sp>
        <p:nvSpPr>
          <p:cNvPr id="4" name="Rectangle 3"/>
          <p:cNvSpPr/>
          <p:nvPr/>
        </p:nvSpPr>
        <p:spPr>
          <a:xfrm>
            <a:off x="1574145" y="780836"/>
            <a:ext cx="7289180"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Em đứng lặng ngắm cây mít. Thân cây khá to cỡ hơn một vòng tay em ôm lận. Thân màu nâu sẫm, khi đứng cạnh trông em trở nên bé nhỏ so với nó. Cành lá sum suê, vươn rộng tỏa bóng mát cả một góc vườn. Dưới gốc cây ông em còn đóng một cái xích đu be bé để dành riêng cho hai chị em em ngồi. Những ngày hè nóng nực, chỉ cần ra vườn ngồi nghỉ dưới gốc cây sẽ thấy rất mát mẻ và dễ chịu.</a:t>
            </a:r>
          </a:p>
        </p:txBody>
      </p:sp>
      <p:pic>
        <p:nvPicPr>
          <p:cNvPr id="1028" name="Picture 4" descr="MÃ­t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88934" y="2844800"/>
            <a:ext cx="4963137" cy="496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90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0"/>
                                        <p:tgtEl>
                                          <p:spTgt spid="1028"/>
                                        </p:tgtEl>
                                      </p:cBhvr>
                                    </p:animEffect>
                                    <p:anim calcmode="lin" valueType="num">
                                      <p:cBhvr>
                                        <p:cTn id="24" dur="1000" fill="hold"/>
                                        <p:tgtEl>
                                          <p:spTgt spid="1028"/>
                                        </p:tgtEl>
                                        <p:attrNameLst>
                                          <p:attrName>ppt_x</p:attrName>
                                        </p:attrNameLst>
                                      </p:cBhvr>
                                      <p:tavLst>
                                        <p:tav tm="0">
                                          <p:val>
                                            <p:strVal val="#ppt_x"/>
                                          </p:val>
                                        </p:tav>
                                        <p:tav tm="100000">
                                          <p:val>
                                            <p:strVal val="#ppt_x"/>
                                          </p:val>
                                        </p:tav>
                                      </p:tavLst>
                                    </p:anim>
                                    <p:anim calcmode="lin" valueType="num">
                                      <p:cBhvr>
                                        <p:cTn id="2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3333970" y="-1497247"/>
            <a:ext cx="4966196" cy="9558435"/>
          </a:xfrm>
          <a:prstGeom prst="rect">
            <a:avLst/>
          </a:prstGeom>
        </p:spPr>
      </p:pic>
      <p:sp>
        <p:nvSpPr>
          <p:cNvPr id="4" name="Rectangle 3"/>
          <p:cNvSpPr/>
          <p:nvPr/>
        </p:nvSpPr>
        <p:spPr>
          <a:xfrm>
            <a:off x="1892906" y="1404385"/>
            <a:ext cx="7753117"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Quả bơ không chỉ là loại trái cây để làm món sinh tố giải khát, rất bổ dưỡng và dễ tiêu hóa mà còn trị được nhiều chứng bệnh, chỉ cần sơ chế là có thể sử dụng ngay, rất ngon lại kích thích vị giác, hợp khẩu vị thích hợp cho mọi lứa tuổi nhất là người già và trẻ em. Bơ là nguồn dinh dưỡng quý giá, bảo vệ các tế bào não, vitamin B tổng hợp trong trái bơ có tác dụng tăng cường trí nhớ.</a:t>
            </a:r>
          </a:p>
        </p:txBody>
      </p:sp>
      <p:pic>
        <p:nvPicPr>
          <p:cNvPr id="6146" name="Picture 2" descr="HÃ¬nh áº£nh BÆ¡ BÆ¡ TrÃ¡i CÃ¢y Ngá»t Ngon, TrÃ¡i BÆ¡, Quáº£ BÆ¡, TrÃ¡i CÃ¢y miá»n phÃ­ táº£i  táº­p tin PNG PSDComment vÃ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167" y1="57417" x2="45083" y2="61833"/>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70624" y="-1279617"/>
            <a:ext cx="4011048" cy="40636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Ã¬nh áº£nh Quáº£ BÆ¡, Clipart BÆ¡, TrÃ¡i CÃ¢y, Cáº£ Má»t Quáº£ BÆ¡ Vector vÃ  PNG vá»i ná»n  trong suá»t Äá» táº£i xuá»ng miá»n phÃ­"/>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107" b="93451" l="10000" r="90000">
                        <a14:foregroundMark x1="46000" y1="23342" x2="70000" y2="27288"/>
                        <a14:foregroundMark x1="71083" y1="14106" x2="67333" y2="25021"/>
                        <a14:foregroundMark x1="69500" y1="14610" x2="66750" y2="23174"/>
                        <a14:foregroundMark x1="70917" y1="19815" x2="68750" y2="26113"/>
                        <a14:foregroundMark x1="66750" y1="23594" x2="52167" y2="23762"/>
                        <a14:foregroundMark x1="45833" y1="24265" x2="45417" y2="32326"/>
                        <a14:foregroundMark x1="69500" y1="12846" x2="65750" y2="25693"/>
                        <a14:foregroundMark x1="69417" y1="13350" x2="72500" y2="14945"/>
                        <a14:foregroundMark x1="50750" y1="79429" x2="68250" y2="79093"/>
                        <a14:foregroundMark x1="69833" y1="75147" x2="69250" y2="79261"/>
                        <a14:foregroundMark x1="69417" y1="78421" x2="63750" y2="81108"/>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936940" y="2784048"/>
            <a:ext cx="5097743" cy="505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24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anim calcmode="lin" valueType="num">
                                      <p:cBhvr>
                                        <p:cTn id="18" dur="1000" fill="hold"/>
                                        <p:tgtEl>
                                          <p:spTgt spid="6146"/>
                                        </p:tgtEl>
                                        <p:attrNameLst>
                                          <p:attrName>ppt_x</p:attrName>
                                        </p:attrNameLst>
                                      </p:cBhvr>
                                      <p:tavLst>
                                        <p:tav tm="0">
                                          <p:val>
                                            <p:strVal val="#ppt_x"/>
                                          </p:val>
                                        </p:tav>
                                        <p:tav tm="100000">
                                          <p:val>
                                            <p:strVal val="#ppt_x"/>
                                          </p:val>
                                        </p:tav>
                                      </p:tavLst>
                                    </p:anim>
                                    <p:anim calcmode="lin" valueType="num">
                                      <p:cBhvr>
                                        <p:cTn id="19" dur="1000" fill="hold"/>
                                        <p:tgtEl>
                                          <p:spTgt spid="6146"/>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wipe(down)">
                                      <p:cBhvr>
                                        <p:cTn id="2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3808058" y="-852525"/>
            <a:ext cx="4424215" cy="8017166"/>
          </a:xfrm>
          <a:prstGeom prst="rect">
            <a:avLst/>
          </a:prstGeom>
        </p:spPr>
      </p:pic>
      <p:grpSp>
        <p:nvGrpSpPr>
          <p:cNvPr id="5" name="组合 1074"/>
          <p:cNvGrpSpPr/>
          <p:nvPr/>
        </p:nvGrpSpPr>
        <p:grpSpPr>
          <a:xfrm>
            <a:off x="9578898" y="3010829"/>
            <a:ext cx="2605759" cy="3847171"/>
            <a:chOff x="8279817" y="2793514"/>
            <a:chExt cx="1765248" cy="2988686"/>
          </a:xfrm>
        </p:grpSpPr>
        <p:pic>
          <p:nvPicPr>
            <p:cNvPr id="6"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9" name="Picture 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1" name="Picture 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3" name="Picture 7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5" name="Picture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grpSp>
      <p:pic>
        <p:nvPicPr>
          <p:cNvPr id="17" name="Picture 9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373381">
            <a:off x="235575" y="1884426"/>
            <a:ext cx="2037565" cy="24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197" y="-243052"/>
            <a:ext cx="2093676" cy="209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24683" y="943950"/>
            <a:ext cx="656734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FF9224"/>
              </a:solidFill>
              <a:effectLst/>
              <a:uLnTx/>
              <a:uFillTx/>
              <a:latin typeface="UTM ViceroyJF"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0" u="sng"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Hoạt động </a:t>
            </a:r>
            <a:r>
              <a:rPr kumimoji="0" lang="en-US" sz="6000" b="1" i="0" u="sng"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4</a:t>
            </a:r>
            <a:r>
              <a:rPr kumimoji="0" lang="nl-NL"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 </a:t>
            </a:r>
            <a:endParaRPr kumimoji="0" lang="vi-VN"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Tuyên dương </a:t>
            </a:r>
            <a:endParaRPr kumimoji="0" lang="en-US"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bài viết hay</a:t>
            </a:r>
          </a:p>
        </p:txBody>
      </p:sp>
    </p:spTree>
    <p:extLst>
      <p:ext uri="{BB962C8B-B14F-4D97-AF65-F5344CB8AC3E}">
        <p14:creationId xmlns:p14="http://schemas.microsoft.com/office/powerpoint/2010/main" val="279976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750"/>
                                        <p:tgtEl>
                                          <p:spTgt spid="17"/>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750"/>
                                        <p:tgtEl>
                                          <p:spTgt spid="1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750"/>
                                        <p:tgtEl>
                                          <p:spTgt spid="5"/>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750" fill="hold"/>
                                        <p:tgtEl>
                                          <p:spTgt spid="19"/>
                                        </p:tgtEl>
                                        <p:attrNameLst>
                                          <p:attrName>ppt_w</p:attrName>
                                        </p:attrNameLst>
                                      </p:cBhvr>
                                      <p:tavLst>
                                        <p:tav tm="0">
                                          <p:val>
                                            <p:fltVal val="0"/>
                                          </p:val>
                                        </p:tav>
                                        <p:tav tm="100000">
                                          <p:val>
                                            <p:strVal val="#ppt_w"/>
                                          </p:val>
                                        </p:tav>
                                      </p:tavLst>
                                    </p:anim>
                                    <p:anim calcmode="lin" valueType="num">
                                      <p:cBhvr>
                                        <p:cTn id="20" dur="750" fill="hold"/>
                                        <p:tgtEl>
                                          <p:spTgt spid="19"/>
                                        </p:tgtEl>
                                        <p:attrNameLst>
                                          <p:attrName>ppt_h</p:attrName>
                                        </p:attrNameLst>
                                      </p:cBhvr>
                                      <p:tavLst>
                                        <p:tav tm="0">
                                          <p:val>
                                            <p:fltVal val="0"/>
                                          </p:val>
                                        </p:tav>
                                        <p:tav tm="100000">
                                          <p:val>
                                            <p:strVal val="#ppt_h"/>
                                          </p:val>
                                        </p:tav>
                                      </p:tavLst>
                                    </p:anim>
                                    <p:animEffect transition="in" filter="fade">
                                      <p:cBhvr>
                                        <p:cTn id="21" dur="750"/>
                                        <p:tgtEl>
                                          <p:spTgt spid="19"/>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2666999" y="373062"/>
            <a:ext cx="88885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0" i="0" u="sng"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Đề</a:t>
            </a:r>
            <a:r>
              <a:rPr kumimoji="0" lang="en-US" altLang="en-US" sz="4000" b="0" i="0" u="sng"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sng"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bài</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Tả</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một</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cây</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có</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bóng</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mát</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cây</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ra</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hoa</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hoặc</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cây</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ăn</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quả</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mà</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em</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yêu</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thích</a:t>
            </a:r>
            <a:r>
              <a:rPr kumimoji="0" lang="en-US" altLang="en-US" sz="4000" b="0" i="0" u="none" strike="noStrike" kern="1200" cap="none" spc="0" normalizeH="0" baseline="0" noProof="0" dirty="0">
                <a:ln>
                  <a:noFill/>
                </a:ln>
                <a:solidFill>
                  <a:prstClr val="black"/>
                </a:solidFill>
                <a:effectLst>
                  <a:glow rad="63500">
                    <a:srgbClr val="FFFF00">
                      <a:alpha val="40000"/>
                    </a:srgbClr>
                  </a:glow>
                </a:effectLst>
                <a:uLnTx/>
                <a:uFillTx/>
                <a:latin typeface="Cambria" panose="02040503050406030204" pitchFamily="18" charset="0"/>
                <a:ea typeface="Cambria" panose="02040503050406030204" pitchFamily="18" charset="0"/>
              </a:rPr>
              <a:t>.</a:t>
            </a:r>
          </a:p>
        </p:txBody>
      </p:sp>
      <p:sp>
        <p:nvSpPr>
          <p:cNvPr id="3" name="标题 1"/>
          <p:cNvSpPr txBox="1">
            <a:spLocks/>
          </p:cNvSpPr>
          <p:nvPr/>
        </p:nvSpPr>
        <p:spPr>
          <a:xfrm>
            <a:off x="229802" y="2856117"/>
            <a:ext cx="1866996" cy="8493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srgbClr val="FF9224">
                    <a:lumMod val="75000"/>
                  </a:srgbClr>
                </a:solidFill>
                <a:effectLst>
                  <a:glow rad="228600">
                    <a:srgbClr val="6FB420">
                      <a:satMod val="175000"/>
                      <a:alpha val="40000"/>
                    </a:srgbClr>
                  </a:glow>
                </a:effectLst>
                <a:uLnTx/>
                <a:uFillTx/>
                <a:latin typeface="UTM Flavour" panose="02040603050506020204" pitchFamily="18" charset="0"/>
                <a:ea typeface="微软雅黑"/>
                <a:cs typeface="+mj-cs"/>
              </a:rPr>
              <a:t>NỘI DUNG BÀI HỌC</a:t>
            </a:r>
            <a:endParaRPr kumimoji="0" lang="zh-CN" altLang="en-US" sz="4000" b="0" i="0" u="none" strike="noStrike" kern="1200" cap="none" spc="0" normalizeH="0" baseline="0" noProof="0" dirty="0">
              <a:ln>
                <a:noFill/>
              </a:ln>
              <a:solidFill>
                <a:srgbClr val="FF9224">
                  <a:lumMod val="75000"/>
                </a:srgbClr>
              </a:solidFill>
              <a:effectLst>
                <a:glow rad="228600">
                  <a:srgbClr val="6FB420">
                    <a:satMod val="175000"/>
                    <a:alpha val="40000"/>
                  </a:srgbClr>
                </a:glow>
              </a:effectLst>
              <a:uLnTx/>
              <a:uFillTx/>
              <a:latin typeface="UTM Flavour" panose="02040603050506020204" pitchFamily="18" charset="0"/>
              <a:ea typeface="微软雅黑"/>
              <a:cs typeface="+mj-cs"/>
            </a:endParaRPr>
          </a:p>
        </p:txBody>
      </p:sp>
      <p:grpSp>
        <p:nvGrpSpPr>
          <p:cNvPr id="4" name="组合 27"/>
          <p:cNvGrpSpPr/>
          <p:nvPr/>
        </p:nvGrpSpPr>
        <p:grpSpPr>
          <a:xfrm>
            <a:off x="4534425" y="3844208"/>
            <a:ext cx="531722" cy="581362"/>
            <a:chOff x="3933825" y="3878262"/>
            <a:chExt cx="430213" cy="449262"/>
          </a:xfrm>
          <a:solidFill>
            <a:schemeClr val="accent2"/>
          </a:solidFill>
        </p:grpSpPr>
        <p:sp>
          <p:nvSpPr>
            <p:cNvPr id="5" name="Oval 5"/>
            <p:cNvSpPr>
              <a:spLocks noChangeArrowheads="1"/>
            </p:cNvSpPr>
            <p:nvPr/>
          </p:nvSpPr>
          <p:spPr bwMode="auto">
            <a:xfrm>
              <a:off x="4054475" y="3878262"/>
              <a:ext cx="192088" cy="1936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6" name="Freeform 6"/>
            <p:cNvSpPr/>
            <p:nvPr/>
          </p:nvSpPr>
          <p:spPr bwMode="auto">
            <a:xfrm>
              <a:off x="3933825" y="4071937"/>
              <a:ext cx="430213" cy="255587"/>
            </a:xfrm>
            <a:custGeom>
              <a:avLst/>
              <a:gdLst>
                <a:gd name="T0" fmla="*/ 620 w 621"/>
                <a:gd name="T1" fmla="*/ 161 h 370"/>
                <a:gd name="T2" fmla="*/ 619 w 621"/>
                <a:gd name="T3" fmla="*/ 159 h 370"/>
                <a:gd name="T4" fmla="*/ 383 w 621"/>
                <a:gd name="T5" fmla="*/ 22 h 370"/>
                <a:gd name="T6" fmla="*/ 369 w 621"/>
                <a:gd name="T7" fmla="*/ 19 h 370"/>
                <a:gd name="T8" fmla="*/ 274 w 621"/>
                <a:gd name="T9" fmla="*/ 19 h 370"/>
                <a:gd name="T10" fmla="*/ 0 w 621"/>
                <a:gd name="T11" fmla="*/ 178 h 370"/>
                <a:gd name="T12" fmla="*/ 0 w 621"/>
                <a:gd name="T13" fmla="*/ 370 h 370"/>
                <a:gd name="T14" fmla="*/ 128 w 621"/>
                <a:gd name="T15" fmla="*/ 370 h 370"/>
                <a:gd name="T16" fmla="*/ 128 w 621"/>
                <a:gd name="T17" fmla="*/ 266 h 370"/>
                <a:gd name="T18" fmla="*/ 151 w 621"/>
                <a:gd name="T19" fmla="*/ 266 h 370"/>
                <a:gd name="T20" fmla="*/ 151 w 621"/>
                <a:gd name="T21" fmla="*/ 370 h 370"/>
                <a:gd name="T22" fmla="*/ 473 w 621"/>
                <a:gd name="T23" fmla="*/ 370 h 370"/>
                <a:gd name="T24" fmla="*/ 473 w 621"/>
                <a:gd name="T25" fmla="*/ 266 h 370"/>
                <a:gd name="T26" fmla="*/ 494 w 621"/>
                <a:gd name="T27" fmla="*/ 266 h 370"/>
                <a:gd name="T28" fmla="*/ 494 w 621"/>
                <a:gd name="T29" fmla="*/ 370 h 370"/>
                <a:gd name="T30" fmla="*/ 621 w 621"/>
                <a:gd name="T31" fmla="*/ 370 h 370"/>
                <a:gd name="T32" fmla="*/ 621 w 621"/>
                <a:gd name="T33" fmla="*/ 172 h 370"/>
                <a:gd name="T34" fmla="*/ 621 w 621"/>
                <a:gd name="T35" fmla="*/ 166 h 370"/>
                <a:gd name="T36" fmla="*/ 620 w 621"/>
                <a:gd name="T37" fmla="*/ 16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370">
                  <a:moveTo>
                    <a:pt x="620" y="161"/>
                  </a:moveTo>
                  <a:cubicBezTo>
                    <a:pt x="620" y="161"/>
                    <a:pt x="620" y="160"/>
                    <a:pt x="619" y="159"/>
                  </a:cubicBezTo>
                  <a:cubicBezTo>
                    <a:pt x="604" y="52"/>
                    <a:pt x="452" y="27"/>
                    <a:pt x="383" y="22"/>
                  </a:cubicBezTo>
                  <a:cubicBezTo>
                    <a:pt x="378" y="21"/>
                    <a:pt x="373" y="19"/>
                    <a:pt x="369" y="19"/>
                  </a:cubicBezTo>
                  <a:lnTo>
                    <a:pt x="274" y="19"/>
                  </a:lnTo>
                  <a:cubicBezTo>
                    <a:pt x="274" y="19"/>
                    <a:pt x="0" y="0"/>
                    <a:pt x="0" y="178"/>
                  </a:cubicBezTo>
                  <a:lnTo>
                    <a:pt x="0" y="370"/>
                  </a:lnTo>
                  <a:lnTo>
                    <a:pt x="128" y="370"/>
                  </a:lnTo>
                  <a:lnTo>
                    <a:pt x="128" y="266"/>
                  </a:lnTo>
                  <a:lnTo>
                    <a:pt x="151" y="266"/>
                  </a:lnTo>
                  <a:lnTo>
                    <a:pt x="151" y="370"/>
                  </a:lnTo>
                  <a:lnTo>
                    <a:pt x="473" y="370"/>
                  </a:lnTo>
                  <a:lnTo>
                    <a:pt x="473" y="266"/>
                  </a:lnTo>
                  <a:lnTo>
                    <a:pt x="494" y="266"/>
                  </a:lnTo>
                  <a:lnTo>
                    <a:pt x="494" y="370"/>
                  </a:lnTo>
                  <a:lnTo>
                    <a:pt x="621" y="370"/>
                  </a:lnTo>
                  <a:lnTo>
                    <a:pt x="621" y="172"/>
                  </a:lnTo>
                  <a:cubicBezTo>
                    <a:pt x="621" y="170"/>
                    <a:pt x="621" y="169"/>
                    <a:pt x="621" y="166"/>
                  </a:cubicBezTo>
                  <a:cubicBezTo>
                    <a:pt x="621" y="165"/>
                    <a:pt x="620" y="163"/>
                    <a:pt x="620"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grpSp>
      <p:grpSp>
        <p:nvGrpSpPr>
          <p:cNvPr id="7" name="组合 30"/>
          <p:cNvGrpSpPr/>
          <p:nvPr/>
        </p:nvGrpSpPr>
        <p:grpSpPr>
          <a:xfrm>
            <a:off x="7632933" y="4500812"/>
            <a:ext cx="548559" cy="536180"/>
            <a:chOff x="7627938" y="3005138"/>
            <a:chExt cx="412750" cy="403225"/>
          </a:xfrm>
          <a:solidFill>
            <a:schemeClr val="accent3"/>
          </a:solidFill>
        </p:grpSpPr>
        <p:sp>
          <p:nvSpPr>
            <p:cNvPr id="8" name="Freeform 534"/>
            <p:cNvSpPr>
              <a:spLocks noEditPoints="1"/>
            </p:cNvSpPr>
            <p:nvPr/>
          </p:nvSpPr>
          <p:spPr bwMode="auto">
            <a:xfrm>
              <a:off x="7627938" y="3005138"/>
              <a:ext cx="412750" cy="403225"/>
            </a:xfrm>
            <a:custGeom>
              <a:avLst/>
              <a:gdLst>
                <a:gd name="T0" fmla="*/ 26 w 597"/>
                <a:gd name="T1" fmla="*/ 344 h 582"/>
                <a:gd name="T2" fmla="*/ 26 w 597"/>
                <a:gd name="T3" fmla="*/ 62 h 582"/>
                <a:gd name="T4" fmla="*/ 62 w 597"/>
                <a:gd name="T5" fmla="*/ 25 h 582"/>
                <a:gd name="T6" fmla="*/ 535 w 597"/>
                <a:gd name="T7" fmla="*/ 25 h 582"/>
                <a:gd name="T8" fmla="*/ 571 w 597"/>
                <a:gd name="T9" fmla="*/ 62 h 582"/>
                <a:gd name="T10" fmla="*/ 571 w 597"/>
                <a:gd name="T11" fmla="*/ 344 h 582"/>
                <a:gd name="T12" fmla="*/ 535 w 597"/>
                <a:gd name="T13" fmla="*/ 380 h 582"/>
                <a:gd name="T14" fmla="*/ 62 w 597"/>
                <a:gd name="T15" fmla="*/ 380 h 582"/>
                <a:gd name="T16" fmla="*/ 26 w 597"/>
                <a:gd name="T17" fmla="*/ 344 h 582"/>
                <a:gd name="T18" fmla="*/ 535 w 597"/>
                <a:gd name="T19" fmla="*/ 406 h 582"/>
                <a:gd name="T20" fmla="*/ 597 w 597"/>
                <a:gd name="T21" fmla="*/ 344 h 582"/>
                <a:gd name="T22" fmla="*/ 597 w 597"/>
                <a:gd name="T23" fmla="*/ 62 h 582"/>
                <a:gd name="T24" fmla="*/ 535 w 597"/>
                <a:gd name="T25" fmla="*/ 0 h 582"/>
                <a:gd name="T26" fmla="*/ 62 w 597"/>
                <a:gd name="T27" fmla="*/ 0 h 582"/>
                <a:gd name="T28" fmla="*/ 0 w 597"/>
                <a:gd name="T29" fmla="*/ 62 h 582"/>
                <a:gd name="T30" fmla="*/ 0 w 597"/>
                <a:gd name="T31" fmla="*/ 344 h 582"/>
                <a:gd name="T32" fmla="*/ 62 w 597"/>
                <a:gd name="T33" fmla="*/ 406 h 582"/>
                <a:gd name="T34" fmla="*/ 246 w 597"/>
                <a:gd name="T35" fmla="*/ 406 h 582"/>
                <a:gd name="T36" fmla="*/ 246 w 597"/>
                <a:gd name="T37" fmla="*/ 461 h 582"/>
                <a:gd name="T38" fmla="*/ 62 w 597"/>
                <a:gd name="T39" fmla="*/ 461 h 582"/>
                <a:gd name="T40" fmla="*/ 0 w 597"/>
                <a:gd name="T41" fmla="*/ 523 h 582"/>
                <a:gd name="T42" fmla="*/ 0 w 597"/>
                <a:gd name="T43" fmla="*/ 569 h 582"/>
                <a:gd name="T44" fmla="*/ 13 w 597"/>
                <a:gd name="T45" fmla="*/ 582 h 582"/>
                <a:gd name="T46" fmla="*/ 584 w 597"/>
                <a:gd name="T47" fmla="*/ 582 h 582"/>
                <a:gd name="T48" fmla="*/ 597 w 597"/>
                <a:gd name="T49" fmla="*/ 569 h 582"/>
                <a:gd name="T50" fmla="*/ 597 w 597"/>
                <a:gd name="T51" fmla="*/ 523 h 582"/>
                <a:gd name="T52" fmla="*/ 535 w 597"/>
                <a:gd name="T53" fmla="*/ 461 h 582"/>
                <a:gd name="T54" fmla="*/ 351 w 597"/>
                <a:gd name="T55" fmla="*/ 461 h 582"/>
                <a:gd name="T56" fmla="*/ 351 w 597"/>
                <a:gd name="T57" fmla="*/ 406 h 582"/>
                <a:gd name="T58" fmla="*/ 535 w 597"/>
                <a:gd name="T59" fmla="*/ 406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7" h="582">
                  <a:moveTo>
                    <a:pt x="26" y="344"/>
                  </a:moveTo>
                  <a:lnTo>
                    <a:pt x="26" y="62"/>
                  </a:lnTo>
                  <a:cubicBezTo>
                    <a:pt x="26" y="42"/>
                    <a:pt x="42" y="25"/>
                    <a:pt x="62" y="25"/>
                  </a:cubicBezTo>
                  <a:lnTo>
                    <a:pt x="535" y="25"/>
                  </a:lnTo>
                  <a:cubicBezTo>
                    <a:pt x="555" y="25"/>
                    <a:pt x="571" y="42"/>
                    <a:pt x="571" y="62"/>
                  </a:cubicBezTo>
                  <a:lnTo>
                    <a:pt x="571" y="344"/>
                  </a:lnTo>
                  <a:cubicBezTo>
                    <a:pt x="571" y="364"/>
                    <a:pt x="555" y="380"/>
                    <a:pt x="535" y="380"/>
                  </a:cubicBezTo>
                  <a:lnTo>
                    <a:pt x="62" y="380"/>
                  </a:lnTo>
                  <a:cubicBezTo>
                    <a:pt x="42" y="380"/>
                    <a:pt x="26" y="364"/>
                    <a:pt x="26" y="344"/>
                  </a:cubicBezTo>
                  <a:close/>
                  <a:moveTo>
                    <a:pt x="535" y="406"/>
                  </a:moveTo>
                  <a:cubicBezTo>
                    <a:pt x="569" y="406"/>
                    <a:pt x="597" y="378"/>
                    <a:pt x="597" y="344"/>
                  </a:cubicBezTo>
                  <a:lnTo>
                    <a:pt x="597" y="62"/>
                  </a:lnTo>
                  <a:cubicBezTo>
                    <a:pt x="597" y="27"/>
                    <a:pt x="569" y="0"/>
                    <a:pt x="535" y="0"/>
                  </a:cubicBezTo>
                  <a:lnTo>
                    <a:pt x="62" y="0"/>
                  </a:lnTo>
                  <a:cubicBezTo>
                    <a:pt x="28" y="0"/>
                    <a:pt x="0" y="27"/>
                    <a:pt x="0" y="62"/>
                  </a:cubicBezTo>
                  <a:lnTo>
                    <a:pt x="0" y="344"/>
                  </a:lnTo>
                  <a:cubicBezTo>
                    <a:pt x="0" y="378"/>
                    <a:pt x="28" y="406"/>
                    <a:pt x="62" y="406"/>
                  </a:cubicBezTo>
                  <a:lnTo>
                    <a:pt x="246" y="406"/>
                  </a:lnTo>
                  <a:lnTo>
                    <a:pt x="246" y="461"/>
                  </a:lnTo>
                  <a:lnTo>
                    <a:pt x="62" y="461"/>
                  </a:lnTo>
                  <a:cubicBezTo>
                    <a:pt x="28" y="461"/>
                    <a:pt x="0" y="489"/>
                    <a:pt x="0" y="523"/>
                  </a:cubicBezTo>
                  <a:lnTo>
                    <a:pt x="0" y="569"/>
                  </a:lnTo>
                  <a:cubicBezTo>
                    <a:pt x="0" y="576"/>
                    <a:pt x="6" y="582"/>
                    <a:pt x="13" y="582"/>
                  </a:cubicBezTo>
                  <a:lnTo>
                    <a:pt x="584" y="582"/>
                  </a:lnTo>
                  <a:cubicBezTo>
                    <a:pt x="591" y="582"/>
                    <a:pt x="597" y="576"/>
                    <a:pt x="597" y="569"/>
                  </a:cubicBezTo>
                  <a:lnTo>
                    <a:pt x="597" y="523"/>
                  </a:lnTo>
                  <a:cubicBezTo>
                    <a:pt x="597" y="489"/>
                    <a:pt x="569" y="461"/>
                    <a:pt x="535" y="461"/>
                  </a:cubicBezTo>
                  <a:lnTo>
                    <a:pt x="351" y="461"/>
                  </a:lnTo>
                  <a:lnTo>
                    <a:pt x="351" y="406"/>
                  </a:lnTo>
                  <a:lnTo>
                    <a:pt x="535" y="4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9" name="Freeform 535"/>
            <p:cNvSpPr/>
            <p:nvPr/>
          </p:nvSpPr>
          <p:spPr bwMode="auto">
            <a:xfrm>
              <a:off x="7664450" y="3041650"/>
              <a:ext cx="341313" cy="209550"/>
            </a:xfrm>
            <a:custGeom>
              <a:avLst/>
              <a:gdLst>
                <a:gd name="T0" fmla="*/ 493 w 493"/>
                <a:gd name="T1" fmla="*/ 293 h 303"/>
                <a:gd name="T2" fmla="*/ 493 w 493"/>
                <a:gd name="T3" fmla="*/ 11 h 303"/>
                <a:gd name="T4" fmla="*/ 483 w 493"/>
                <a:gd name="T5" fmla="*/ 0 h 303"/>
                <a:gd name="T6" fmla="*/ 10 w 493"/>
                <a:gd name="T7" fmla="*/ 0 h 303"/>
                <a:gd name="T8" fmla="*/ 0 w 493"/>
                <a:gd name="T9" fmla="*/ 11 h 303"/>
                <a:gd name="T10" fmla="*/ 0 w 493"/>
                <a:gd name="T11" fmla="*/ 293 h 303"/>
                <a:gd name="T12" fmla="*/ 10 w 493"/>
                <a:gd name="T13" fmla="*/ 303 h 303"/>
                <a:gd name="T14" fmla="*/ 483 w 493"/>
                <a:gd name="T15" fmla="*/ 303 h 303"/>
                <a:gd name="T16" fmla="*/ 493 w 493"/>
                <a:gd name="T17" fmla="*/ 29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303">
                  <a:moveTo>
                    <a:pt x="493" y="293"/>
                  </a:moveTo>
                  <a:lnTo>
                    <a:pt x="493" y="11"/>
                  </a:lnTo>
                  <a:cubicBezTo>
                    <a:pt x="493" y="5"/>
                    <a:pt x="489" y="0"/>
                    <a:pt x="483" y="0"/>
                  </a:cubicBezTo>
                  <a:lnTo>
                    <a:pt x="10" y="0"/>
                  </a:lnTo>
                  <a:cubicBezTo>
                    <a:pt x="4" y="0"/>
                    <a:pt x="0" y="5"/>
                    <a:pt x="0" y="11"/>
                  </a:cubicBezTo>
                  <a:lnTo>
                    <a:pt x="0" y="293"/>
                  </a:lnTo>
                  <a:cubicBezTo>
                    <a:pt x="0" y="299"/>
                    <a:pt x="4" y="303"/>
                    <a:pt x="10" y="303"/>
                  </a:cubicBezTo>
                  <a:lnTo>
                    <a:pt x="483" y="303"/>
                  </a:lnTo>
                  <a:cubicBezTo>
                    <a:pt x="489" y="303"/>
                    <a:pt x="493" y="299"/>
                    <a:pt x="493" y="2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grpSp>
      <p:sp>
        <p:nvSpPr>
          <p:cNvPr id="10" name="Freeform 536"/>
          <p:cNvSpPr/>
          <p:nvPr/>
        </p:nvSpPr>
        <p:spPr bwMode="auto">
          <a:xfrm>
            <a:off x="7924362" y="3044576"/>
            <a:ext cx="721383" cy="443227"/>
          </a:xfrm>
          <a:custGeom>
            <a:avLst/>
            <a:gdLst>
              <a:gd name="T0" fmla="*/ 535 w 684"/>
              <a:gd name="T1" fmla="*/ 120 h 418"/>
              <a:gd name="T2" fmla="*/ 528 w 684"/>
              <a:gd name="T3" fmla="*/ 121 h 418"/>
              <a:gd name="T4" fmla="*/ 367 w 684"/>
              <a:gd name="T5" fmla="*/ 0 h 418"/>
              <a:gd name="T6" fmla="*/ 208 w 684"/>
              <a:gd name="T7" fmla="*/ 114 h 418"/>
              <a:gd name="T8" fmla="*/ 167 w 684"/>
              <a:gd name="T9" fmla="*/ 101 h 418"/>
              <a:gd name="T10" fmla="*/ 96 w 684"/>
              <a:gd name="T11" fmla="*/ 171 h 418"/>
              <a:gd name="T12" fmla="*/ 0 w 684"/>
              <a:gd name="T13" fmla="*/ 293 h 418"/>
              <a:gd name="T14" fmla="*/ 125 w 684"/>
              <a:gd name="T15" fmla="*/ 418 h 418"/>
              <a:gd name="T16" fmla="*/ 128 w 684"/>
              <a:gd name="T17" fmla="*/ 418 h 418"/>
              <a:gd name="T18" fmla="*/ 131 w 684"/>
              <a:gd name="T19" fmla="*/ 418 h 418"/>
              <a:gd name="T20" fmla="*/ 535 w 684"/>
              <a:gd name="T21" fmla="*/ 418 h 418"/>
              <a:gd name="T22" fmla="*/ 684 w 684"/>
              <a:gd name="T23" fmla="*/ 269 h 418"/>
              <a:gd name="T24" fmla="*/ 535 w 684"/>
              <a:gd name="T25" fmla="*/ 12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418">
                <a:moveTo>
                  <a:pt x="535" y="120"/>
                </a:moveTo>
                <a:cubicBezTo>
                  <a:pt x="533" y="120"/>
                  <a:pt x="531" y="121"/>
                  <a:pt x="528" y="121"/>
                </a:cubicBezTo>
                <a:cubicBezTo>
                  <a:pt x="508" y="51"/>
                  <a:pt x="443" y="0"/>
                  <a:pt x="367" y="0"/>
                </a:cubicBezTo>
                <a:cubicBezTo>
                  <a:pt x="293" y="0"/>
                  <a:pt x="230" y="48"/>
                  <a:pt x="208" y="114"/>
                </a:cubicBezTo>
                <a:cubicBezTo>
                  <a:pt x="196" y="106"/>
                  <a:pt x="182" y="101"/>
                  <a:pt x="167" y="101"/>
                </a:cubicBezTo>
                <a:cubicBezTo>
                  <a:pt x="128" y="101"/>
                  <a:pt x="96" y="132"/>
                  <a:pt x="96" y="171"/>
                </a:cubicBezTo>
                <a:cubicBezTo>
                  <a:pt x="41" y="185"/>
                  <a:pt x="0" y="234"/>
                  <a:pt x="0" y="293"/>
                </a:cubicBezTo>
                <a:cubicBezTo>
                  <a:pt x="0" y="362"/>
                  <a:pt x="56" y="418"/>
                  <a:pt x="125" y="418"/>
                </a:cubicBezTo>
                <a:cubicBezTo>
                  <a:pt x="126" y="418"/>
                  <a:pt x="126" y="418"/>
                  <a:pt x="128" y="418"/>
                </a:cubicBezTo>
                <a:cubicBezTo>
                  <a:pt x="129" y="418"/>
                  <a:pt x="130" y="418"/>
                  <a:pt x="131" y="418"/>
                </a:cubicBezTo>
                <a:lnTo>
                  <a:pt x="535" y="418"/>
                </a:lnTo>
                <a:cubicBezTo>
                  <a:pt x="618" y="418"/>
                  <a:pt x="684" y="351"/>
                  <a:pt x="684" y="269"/>
                </a:cubicBezTo>
                <a:cubicBezTo>
                  <a:pt x="684" y="187"/>
                  <a:pt x="618" y="120"/>
                  <a:pt x="535" y="120"/>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grpSp>
        <p:nvGrpSpPr>
          <p:cNvPr id="11" name="组合 34"/>
          <p:cNvGrpSpPr/>
          <p:nvPr/>
        </p:nvGrpSpPr>
        <p:grpSpPr>
          <a:xfrm>
            <a:off x="4649574" y="2341784"/>
            <a:ext cx="442826" cy="590122"/>
            <a:chOff x="3732213" y="1809750"/>
            <a:chExt cx="377825" cy="503237"/>
          </a:xfrm>
          <a:solidFill>
            <a:schemeClr val="tx2"/>
          </a:solidFill>
        </p:grpSpPr>
        <p:sp>
          <p:nvSpPr>
            <p:cNvPr id="12" name="Freeform 537"/>
            <p:cNvSpPr>
              <a:spLocks noEditPoints="1"/>
            </p:cNvSpPr>
            <p:nvPr/>
          </p:nvSpPr>
          <p:spPr bwMode="auto">
            <a:xfrm>
              <a:off x="3732213" y="1809750"/>
              <a:ext cx="377825" cy="503237"/>
            </a:xfrm>
            <a:custGeom>
              <a:avLst/>
              <a:gdLst>
                <a:gd name="T0" fmla="*/ 511 w 545"/>
                <a:gd name="T1" fmla="*/ 618 h 726"/>
                <a:gd name="T2" fmla="*/ 463 w 545"/>
                <a:gd name="T3" fmla="*/ 666 h 726"/>
                <a:gd name="T4" fmla="*/ 82 w 545"/>
                <a:gd name="T5" fmla="*/ 666 h 726"/>
                <a:gd name="T6" fmla="*/ 34 w 545"/>
                <a:gd name="T7" fmla="*/ 618 h 726"/>
                <a:gd name="T8" fmla="*/ 34 w 545"/>
                <a:gd name="T9" fmla="*/ 81 h 726"/>
                <a:gd name="T10" fmla="*/ 82 w 545"/>
                <a:gd name="T11" fmla="*/ 34 h 726"/>
                <a:gd name="T12" fmla="*/ 463 w 545"/>
                <a:gd name="T13" fmla="*/ 34 h 726"/>
                <a:gd name="T14" fmla="*/ 511 w 545"/>
                <a:gd name="T15" fmla="*/ 81 h 726"/>
                <a:gd name="T16" fmla="*/ 511 w 545"/>
                <a:gd name="T17" fmla="*/ 618 h 726"/>
                <a:gd name="T18" fmla="*/ 289 w 545"/>
                <a:gd name="T19" fmla="*/ 712 h 726"/>
                <a:gd name="T20" fmla="*/ 256 w 545"/>
                <a:gd name="T21" fmla="*/ 712 h 726"/>
                <a:gd name="T22" fmla="*/ 241 w 545"/>
                <a:gd name="T23" fmla="*/ 697 h 726"/>
                <a:gd name="T24" fmla="*/ 256 w 545"/>
                <a:gd name="T25" fmla="*/ 683 h 726"/>
                <a:gd name="T26" fmla="*/ 289 w 545"/>
                <a:gd name="T27" fmla="*/ 683 h 726"/>
                <a:gd name="T28" fmla="*/ 304 w 545"/>
                <a:gd name="T29" fmla="*/ 697 h 726"/>
                <a:gd name="T30" fmla="*/ 289 w 545"/>
                <a:gd name="T31" fmla="*/ 712 h 726"/>
                <a:gd name="T32" fmla="*/ 463 w 545"/>
                <a:gd name="T33" fmla="*/ 0 h 726"/>
                <a:gd name="T34" fmla="*/ 82 w 545"/>
                <a:gd name="T35" fmla="*/ 0 h 726"/>
                <a:gd name="T36" fmla="*/ 0 w 545"/>
                <a:gd name="T37" fmla="*/ 81 h 726"/>
                <a:gd name="T38" fmla="*/ 0 w 545"/>
                <a:gd name="T39" fmla="*/ 644 h 726"/>
                <a:gd name="T40" fmla="*/ 82 w 545"/>
                <a:gd name="T41" fmla="*/ 726 h 726"/>
                <a:gd name="T42" fmla="*/ 463 w 545"/>
                <a:gd name="T43" fmla="*/ 726 h 726"/>
                <a:gd name="T44" fmla="*/ 545 w 545"/>
                <a:gd name="T45" fmla="*/ 644 h 726"/>
                <a:gd name="T46" fmla="*/ 545 w 545"/>
                <a:gd name="T47" fmla="*/ 81 h 726"/>
                <a:gd name="T48" fmla="*/ 463 w 545"/>
                <a:gd name="T49"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5" h="726">
                  <a:moveTo>
                    <a:pt x="511" y="618"/>
                  </a:moveTo>
                  <a:cubicBezTo>
                    <a:pt x="511" y="644"/>
                    <a:pt x="489" y="666"/>
                    <a:pt x="463" y="666"/>
                  </a:cubicBezTo>
                  <a:lnTo>
                    <a:pt x="82" y="666"/>
                  </a:lnTo>
                  <a:cubicBezTo>
                    <a:pt x="56" y="666"/>
                    <a:pt x="34" y="644"/>
                    <a:pt x="34" y="618"/>
                  </a:cubicBezTo>
                  <a:lnTo>
                    <a:pt x="34" y="81"/>
                  </a:lnTo>
                  <a:cubicBezTo>
                    <a:pt x="34" y="55"/>
                    <a:pt x="56" y="34"/>
                    <a:pt x="82" y="34"/>
                  </a:cubicBezTo>
                  <a:lnTo>
                    <a:pt x="463" y="34"/>
                  </a:lnTo>
                  <a:cubicBezTo>
                    <a:pt x="489" y="34"/>
                    <a:pt x="511" y="55"/>
                    <a:pt x="511" y="81"/>
                  </a:cubicBezTo>
                  <a:lnTo>
                    <a:pt x="511" y="618"/>
                  </a:lnTo>
                  <a:close/>
                  <a:moveTo>
                    <a:pt x="289" y="712"/>
                  </a:moveTo>
                  <a:lnTo>
                    <a:pt x="256" y="712"/>
                  </a:lnTo>
                  <a:cubicBezTo>
                    <a:pt x="248" y="712"/>
                    <a:pt x="241" y="705"/>
                    <a:pt x="241" y="697"/>
                  </a:cubicBezTo>
                  <a:cubicBezTo>
                    <a:pt x="241" y="689"/>
                    <a:pt x="248" y="683"/>
                    <a:pt x="256" y="683"/>
                  </a:cubicBezTo>
                  <a:lnTo>
                    <a:pt x="289" y="683"/>
                  </a:lnTo>
                  <a:cubicBezTo>
                    <a:pt x="297" y="683"/>
                    <a:pt x="304" y="689"/>
                    <a:pt x="304" y="697"/>
                  </a:cubicBezTo>
                  <a:cubicBezTo>
                    <a:pt x="304" y="705"/>
                    <a:pt x="297" y="712"/>
                    <a:pt x="289" y="712"/>
                  </a:cubicBezTo>
                  <a:close/>
                  <a:moveTo>
                    <a:pt x="463" y="0"/>
                  </a:moveTo>
                  <a:lnTo>
                    <a:pt x="82" y="0"/>
                  </a:lnTo>
                  <a:cubicBezTo>
                    <a:pt x="37" y="0"/>
                    <a:pt x="0" y="36"/>
                    <a:pt x="0" y="81"/>
                  </a:cubicBezTo>
                  <a:lnTo>
                    <a:pt x="0" y="644"/>
                  </a:lnTo>
                  <a:cubicBezTo>
                    <a:pt x="0" y="689"/>
                    <a:pt x="37" y="726"/>
                    <a:pt x="82" y="726"/>
                  </a:cubicBezTo>
                  <a:lnTo>
                    <a:pt x="463" y="726"/>
                  </a:lnTo>
                  <a:cubicBezTo>
                    <a:pt x="508" y="726"/>
                    <a:pt x="545" y="689"/>
                    <a:pt x="545" y="644"/>
                  </a:cubicBezTo>
                  <a:lnTo>
                    <a:pt x="545" y="81"/>
                  </a:lnTo>
                  <a:cubicBezTo>
                    <a:pt x="545" y="36"/>
                    <a:pt x="508" y="0"/>
                    <a:pt x="4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13" name="Freeform 538"/>
            <p:cNvSpPr/>
            <p:nvPr/>
          </p:nvSpPr>
          <p:spPr bwMode="auto">
            <a:xfrm>
              <a:off x="3797300" y="1893888"/>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14" name="Freeform 539"/>
            <p:cNvSpPr/>
            <p:nvPr/>
          </p:nvSpPr>
          <p:spPr bwMode="auto">
            <a:xfrm>
              <a:off x="3797300" y="1936750"/>
              <a:ext cx="249238" cy="25400"/>
            </a:xfrm>
            <a:custGeom>
              <a:avLst/>
              <a:gdLst>
                <a:gd name="T0" fmla="*/ 361 w 361"/>
                <a:gd name="T1" fmla="*/ 18 h 37"/>
                <a:gd name="T2" fmla="*/ 342 w 361"/>
                <a:gd name="T3" fmla="*/ 37 h 37"/>
                <a:gd name="T4" fmla="*/ 18 w 361"/>
                <a:gd name="T5" fmla="*/ 37 h 37"/>
                <a:gd name="T6" fmla="*/ 0 w 361"/>
                <a:gd name="T7" fmla="*/ 18 h 37"/>
                <a:gd name="T8" fmla="*/ 18 w 361"/>
                <a:gd name="T9" fmla="*/ 0 h 37"/>
                <a:gd name="T10" fmla="*/ 342 w 361"/>
                <a:gd name="T11" fmla="*/ 0 h 37"/>
                <a:gd name="T12" fmla="*/ 361 w 361"/>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8"/>
                  </a:moveTo>
                  <a:cubicBezTo>
                    <a:pt x="361" y="28"/>
                    <a:pt x="353" y="37"/>
                    <a:pt x="342" y="37"/>
                  </a:cubicBezTo>
                  <a:lnTo>
                    <a:pt x="18" y="37"/>
                  </a:lnTo>
                  <a:cubicBezTo>
                    <a:pt x="8" y="37"/>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15" name="Freeform 540"/>
            <p:cNvSpPr/>
            <p:nvPr/>
          </p:nvSpPr>
          <p:spPr bwMode="auto">
            <a:xfrm>
              <a:off x="3797300" y="1981200"/>
              <a:ext cx="249238" cy="23812"/>
            </a:xfrm>
            <a:custGeom>
              <a:avLst/>
              <a:gdLst>
                <a:gd name="T0" fmla="*/ 361 w 361"/>
                <a:gd name="T1" fmla="*/ 18 h 36"/>
                <a:gd name="T2" fmla="*/ 342 w 361"/>
                <a:gd name="T3" fmla="*/ 36 h 36"/>
                <a:gd name="T4" fmla="*/ 18 w 361"/>
                <a:gd name="T5" fmla="*/ 36 h 36"/>
                <a:gd name="T6" fmla="*/ 0 w 361"/>
                <a:gd name="T7" fmla="*/ 18 h 36"/>
                <a:gd name="T8" fmla="*/ 18 w 361"/>
                <a:gd name="T9" fmla="*/ 0 h 36"/>
                <a:gd name="T10" fmla="*/ 342 w 361"/>
                <a:gd name="T11" fmla="*/ 0 h 36"/>
                <a:gd name="T12" fmla="*/ 361 w 361"/>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361" h="36">
                  <a:moveTo>
                    <a:pt x="361" y="18"/>
                  </a:moveTo>
                  <a:cubicBezTo>
                    <a:pt x="361" y="28"/>
                    <a:pt x="353" y="36"/>
                    <a:pt x="342" y="36"/>
                  </a:cubicBezTo>
                  <a:lnTo>
                    <a:pt x="18" y="36"/>
                  </a:lnTo>
                  <a:cubicBezTo>
                    <a:pt x="8" y="36"/>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16" name="Freeform 541"/>
            <p:cNvSpPr/>
            <p:nvPr/>
          </p:nvSpPr>
          <p:spPr bwMode="auto">
            <a:xfrm>
              <a:off x="3797300" y="2024063"/>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9"/>
                    <a:pt x="8" y="0"/>
                    <a:pt x="18" y="0"/>
                  </a:cubicBezTo>
                  <a:lnTo>
                    <a:pt x="342" y="0"/>
                  </a:lnTo>
                  <a:cubicBezTo>
                    <a:pt x="353" y="0"/>
                    <a:pt x="361" y="9"/>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17" name="Freeform 542"/>
            <p:cNvSpPr/>
            <p:nvPr/>
          </p:nvSpPr>
          <p:spPr bwMode="auto">
            <a:xfrm>
              <a:off x="3797300" y="2066925"/>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18" name="Freeform 543"/>
            <p:cNvSpPr/>
            <p:nvPr/>
          </p:nvSpPr>
          <p:spPr bwMode="auto">
            <a:xfrm>
              <a:off x="3797300" y="2111375"/>
              <a:ext cx="169863" cy="25400"/>
            </a:xfrm>
            <a:custGeom>
              <a:avLst/>
              <a:gdLst>
                <a:gd name="T0" fmla="*/ 247 w 247"/>
                <a:gd name="T1" fmla="*/ 18 h 37"/>
                <a:gd name="T2" fmla="*/ 229 w 247"/>
                <a:gd name="T3" fmla="*/ 37 h 37"/>
                <a:gd name="T4" fmla="*/ 18 w 247"/>
                <a:gd name="T5" fmla="*/ 37 h 37"/>
                <a:gd name="T6" fmla="*/ 0 w 247"/>
                <a:gd name="T7" fmla="*/ 18 h 37"/>
                <a:gd name="T8" fmla="*/ 18 w 247"/>
                <a:gd name="T9" fmla="*/ 0 h 37"/>
                <a:gd name="T10" fmla="*/ 229 w 247"/>
                <a:gd name="T11" fmla="*/ 0 h 37"/>
                <a:gd name="T12" fmla="*/ 247 w 247"/>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247" h="37">
                  <a:moveTo>
                    <a:pt x="247" y="18"/>
                  </a:moveTo>
                  <a:cubicBezTo>
                    <a:pt x="247" y="28"/>
                    <a:pt x="239" y="37"/>
                    <a:pt x="229" y="37"/>
                  </a:cubicBezTo>
                  <a:lnTo>
                    <a:pt x="18" y="37"/>
                  </a:lnTo>
                  <a:cubicBezTo>
                    <a:pt x="8" y="37"/>
                    <a:pt x="0" y="28"/>
                    <a:pt x="0" y="18"/>
                  </a:cubicBezTo>
                  <a:cubicBezTo>
                    <a:pt x="0" y="8"/>
                    <a:pt x="8" y="0"/>
                    <a:pt x="18" y="0"/>
                  </a:cubicBezTo>
                  <a:lnTo>
                    <a:pt x="229" y="0"/>
                  </a:lnTo>
                  <a:cubicBezTo>
                    <a:pt x="239" y="0"/>
                    <a:pt x="247" y="8"/>
                    <a:pt x="24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grpSp>
      <p:sp>
        <p:nvSpPr>
          <p:cNvPr id="19" name="Freeform 553"/>
          <p:cNvSpPr>
            <a:spLocks noEditPoints="1"/>
          </p:cNvSpPr>
          <p:nvPr/>
        </p:nvSpPr>
        <p:spPr bwMode="auto">
          <a:xfrm>
            <a:off x="5880376" y="5021140"/>
            <a:ext cx="1060473" cy="770060"/>
          </a:xfrm>
          <a:custGeom>
            <a:avLst/>
            <a:gdLst>
              <a:gd name="T0" fmla="*/ 1782 w 1816"/>
              <a:gd name="T1" fmla="*/ 0 h 1814"/>
              <a:gd name="T2" fmla="*/ 1760 w 1816"/>
              <a:gd name="T3" fmla="*/ 26 h 1814"/>
              <a:gd name="T4" fmla="*/ 1754 w 1816"/>
              <a:gd name="T5" fmla="*/ 114 h 1814"/>
              <a:gd name="T6" fmla="*/ 1744 w 1816"/>
              <a:gd name="T7" fmla="*/ 134 h 1814"/>
              <a:gd name="T8" fmla="*/ 1798 w 1816"/>
              <a:gd name="T9" fmla="*/ 196 h 1814"/>
              <a:gd name="T10" fmla="*/ 1790 w 1816"/>
              <a:gd name="T11" fmla="*/ 288 h 1814"/>
              <a:gd name="T12" fmla="*/ 1733 w 1816"/>
              <a:gd name="T13" fmla="*/ 343 h 1814"/>
              <a:gd name="T14" fmla="*/ 1729 w 1816"/>
              <a:gd name="T15" fmla="*/ 397 h 1814"/>
              <a:gd name="T16" fmla="*/ 1795 w 1816"/>
              <a:gd name="T17" fmla="*/ 457 h 1814"/>
              <a:gd name="T18" fmla="*/ 1780 w 1816"/>
              <a:gd name="T19" fmla="*/ 541 h 1814"/>
              <a:gd name="T20" fmla="*/ 1734 w 1816"/>
              <a:gd name="T21" fmla="*/ 587 h 1814"/>
              <a:gd name="T22" fmla="*/ 1734 w 1816"/>
              <a:gd name="T23" fmla="*/ 659 h 1814"/>
              <a:gd name="T24" fmla="*/ 1796 w 1816"/>
              <a:gd name="T25" fmla="*/ 736 h 1814"/>
              <a:gd name="T26" fmla="*/ 1765 w 1816"/>
              <a:gd name="T27" fmla="*/ 803 h 1814"/>
              <a:gd name="T28" fmla="*/ 1724 w 1816"/>
              <a:gd name="T29" fmla="*/ 844 h 1814"/>
              <a:gd name="T30" fmla="*/ 1734 w 1816"/>
              <a:gd name="T31" fmla="*/ 891 h 1814"/>
              <a:gd name="T32" fmla="*/ 1790 w 1816"/>
              <a:gd name="T33" fmla="*/ 957 h 1814"/>
              <a:gd name="T34" fmla="*/ 1775 w 1816"/>
              <a:gd name="T35" fmla="*/ 1035 h 1814"/>
              <a:gd name="T36" fmla="*/ 1724 w 1816"/>
              <a:gd name="T37" fmla="*/ 1081 h 1814"/>
              <a:gd name="T38" fmla="*/ 1724 w 1816"/>
              <a:gd name="T39" fmla="*/ 1143 h 1814"/>
              <a:gd name="T40" fmla="*/ 1765 w 1816"/>
              <a:gd name="T41" fmla="*/ 1194 h 1814"/>
              <a:gd name="T42" fmla="*/ 1698 w 1816"/>
              <a:gd name="T43" fmla="*/ 1328 h 1814"/>
              <a:gd name="T44" fmla="*/ 1312 w 1816"/>
              <a:gd name="T45" fmla="*/ 1667 h 1814"/>
              <a:gd name="T46" fmla="*/ 499 w 1816"/>
              <a:gd name="T47" fmla="*/ 1667 h 1814"/>
              <a:gd name="T48" fmla="*/ 103 w 1816"/>
              <a:gd name="T49" fmla="*/ 1328 h 1814"/>
              <a:gd name="T50" fmla="*/ 95 w 1816"/>
              <a:gd name="T51" fmla="*/ 1265 h 1814"/>
              <a:gd name="T52" fmla="*/ 72 w 1816"/>
              <a:gd name="T53" fmla="*/ 1173 h 1814"/>
              <a:gd name="T54" fmla="*/ 15 w 1816"/>
              <a:gd name="T55" fmla="*/ 1112 h 1814"/>
              <a:gd name="T56" fmla="*/ 41 w 1816"/>
              <a:gd name="T57" fmla="*/ 1040 h 1814"/>
              <a:gd name="T58" fmla="*/ 67 w 1816"/>
              <a:gd name="T59" fmla="*/ 983 h 1814"/>
              <a:gd name="T60" fmla="*/ 31 w 1816"/>
              <a:gd name="T61" fmla="*/ 891 h 1814"/>
              <a:gd name="T62" fmla="*/ 26 w 1816"/>
              <a:gd name="T63" fmla="*/ 798 h 1814"/>
              <a:gd name="T64" fmla="*/ 62 w 1816"/>
              <a:gd name="T65" fmla="*/ 752 h 1814"/>
              <a:gd name="T66" fmla="*/ 62 w 1816"/>
              <a:gd name="T67" fmla="*/ 700 h 1814"/>
              <a:gd name="T68" fmla="*/ 15 w 1816"/>
              <a:gd name="T69" fmla="*/ 623 h 1814"/>
              <a:gd name="T70" fmla="*/ 41 w 1816"/>
              <a:gd name="T71" fmla="*/ 541 h 1814"/>
              <a:gd name="T72" fmla="*/ 72 w 1816"/>
              <a:gd name="T73" fmla="*/ 499 h 1814"/>
              <a:gd name="T74" fmla="*/ 67 w 1816"/>
              <a:gd name="T75" fmla="*/ 448 h 1814"/>
              <a:gd name="T76" fmla="*/ 15 w 1816"/>
              <a:gd name="T77" fmla="*/ 366 h 1814"/>
              <a:gd name="T78" fmla="*/ 15 w 1816"/>
              <a:gd name="T79" fmla="*/ 129 h 1814"/>
              <a:gd name="T80" fmla="*/ 15 w 1816"/>
              <a:gd name="T81" fmla="*/ 88 h 1814"/>
              <a:gd name="T82" fmla="*/ 10 w 1816"/>
              <a:gd name="T83" fmla="*/ 11 h 1814"/>
              <a:gd name="T84" fmla="*/ 0 w 1816"/>
              <a:gd name="T85" fmla="*/ 0 h 1814"/>
              <a:gd name="T86" fmla="*/ 1782 w 1816"/>
              <a:gd name="T87" fmla="*/ 0 h 1814"/>
              <a:gd name="T88" fmla="*/ 510 w 1816"/>
              <a:gd name="T89" fmla="*/ 1705 h 1814"/>
              <a:gd name="T90" fmla="*/ 1285 w 1816"/>
              <a:gd name="T91" fmla="*/ 1702 h 1814"/>
              <a:gd name="T92" fmla="*/ 1214 w 1816"/>
              <a:gd name="T93" fmla="*/ 1778 h 1814"/>
              <a:gd name="T94" fmla="*/ 1122 w 1816"/>
              <a:gd name="T95" fmla="*/ 1814 h 1814"/>
              <a:gd name="T96" fmla="*/ 669 w 1816"/>
              <a:gd name="T97" fmla="*/ 1814 h 1814"/>
              <a:gd name="T98" fmla="*/ 576 w 1816"/>
              <a:gd name="T99" fmla="*/ 1783 h 1814"/>
              <a:gd name="T100" fmla="*/ 510 w 1816"/>
              <a:gd name="T101" fmla="*/ 170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6" h="1814">
                <a:moveTo>
                  <a:pt x="1782" y="0"/>
                </a:moveTo>
                <a:lnTo>
                  <a:pt x="1760" y="26"/>
                </a:lnTo>
                <a:lnTo>
                  <a:pt x="1754" y="114"/>
                </a:lnTo>
                <a:lnTo>
                  <a:pt x="1744" y="134"/>
                </a:lnTo>
                <a:cubicBezTo>
                  <a:pt x="1744" y="134"/>
                  <a:pt x="1783" y="165"/>
                  <a:pt x="1798" y="196"/>
                </a:cubicBezTo>
                <a:cubicBezTo>
                  <a:pt x="1814" y="226"/>
                  <a:pt x="1816" y="268"/>
                  <a:pt x="1790" y="288"/>
                </a:cubicBezTo>
                <a:cubicBezTo>
                  <a:pt x="1765" y="309"/>
                  <a:pt x="1739" y="323"/>
                  <a:pt x="1733" y="343"/>
                </a:cubicBezTo>
                <a:cubicBezTo>
                  <a:pt x="1725" y="367"/>
                  <a:pt x="1729" y="397"/>
                  <a:pt x="1729" y="397"/>
                </a:cubicBezTo>
                <a:cubicBezTo>
                  <a:pt x="1729" y="397"/>
                  <a:pt x="1785" y="421"/>
                  <a:pt x="1795" y="457"/>
                </a:cubicBezTo>
                <a:cubicBezTo>
                  <a:pt x="1805" y="493"/>
                  <a:pt x="1801" y="525"/>
                  <a:pt x="1780" y="541"/>
                </a:cubicBezTo>
                <a:cubicBezTo>
                  <a:pt x="1760" y="556"/>
                  <a:pt x="1734" y="587"/>
                  <a:pt x="1734" y="587"/>
                </a:cubicBezTo>
                <a:lnTo>
                  <a:pt x="1734" y="659"/>
                </a:lnTo>
                <a:cubicBezTo>
                  <a:pt x="1734" y="659"/>
                  <a:pt x="1796" y="700"/>
                  <a:pt x="1796" y="736"/>
                </a:cubicBezTo>
                <a:cubicBezTo>
                  <a:pt x="1796" y="772"/>
                  <a:pt x="1765" y="803"/>
                  <a:pt x="1765" y="803"/>
                </a:cubicBezTo>
                <a:lnTo>
                  <a:pt x="1724" y="844"/>
                </a:lnTo>
                <a:lnTo>
                  <a:pt x="1734" y="891"/>
                </a:lnTo>
                <a:cubicBezTo>
                  <a:pt x="1734" y="891"/>
                  <a:pt x="1780" y="921"/>
                  <a:pt x="1790" y="957"/>
                </a:cubicBezTo>
                <a:cubicBezTo>
                  <a:pt x="1801" y="993"/>
                  <a:pt x="1790" y="1019"/>
                  <a:pt x="1775" y="1035"/>
                </a:cubicBezTo>
                <a:cubicBezTo>
                  <a:pt x="1760" y="1050"/>
                  <a:pt x="1724" y="1081"/>
                  <a:pt x="1724" y="1081"/>
                </a:cubicBezTo>
                <a:lnTo>
                  <a:pt x="1724" y="1143"/>
                </a:lnTo>
                <a:cubicBezTo>
                  <a:pt x="1724" y="1143"/>
                  <a:pt x="1760" y="1168"/>
                  <a:pt x="1765" y="1194"/>
                </a:cubicBezTo>
                <a:cubicBezTo>
                  <a:pt x="1770" y="1220"/>
                  <a:pt x="1724" y="1307"/>
                  <a:pt x="1698" y="1328"/>
                </a:cubicBezTo>
                <a:cubicBezTo>
                  <a:pt x="1672" y="1348"/>
                  <a:pt x="1312" y="1667"/>
                  <a:pt x="1312" y="1667"/>
                </a:cubicBezTo>
                <a:lnTo>
                  <a:pt x="499" y="1667"/>
                </a:lnTo>
                <a:lnTo>
                  <a:pt x="103" y="1328"/>
                </a:lnTo>
                <a:cubicBezTo>
                  <a:pt x="103" y="1328"/>
                  <a:pt x="99" y="1291"/>
                  <a:pt x="95" y="1265"/>
                </a:cubicBezTo>
                <a:cubicBezTo>
                  <a:pt x="92" y="1238"/>
                  <a:pt x="92" y="1189"/>
                  <a:pt x="72" y="1173"/>
                </a:cubicBezTo>
                <a:cubicBezTo>
                  <a:pt x="51" y="1158"/>
                  <a:pt x="15" y="1148"/>
                  <a:pt x="15" y="1112"/>
                </a:cubicBezTo>
                <a:cubicBezTo>
                  <a:pt x="15" y="1076"/>
                  <a:pt x="26" y="1045"/>
                  <a:pt x="41" y="1040"/>
                </a:cubicBezTo>
                <a:cubicBezTo>
                  <a:pt x="56" y="1035"/>
                  <a:pt x="72" y="1009"/>
                  <a:pt x="67" y="983"/>
                </a:cubicBezTo>
                <a:cubicBezTo>
                  <a:pt x="62" y="957"/>
                  <a:pt x="46" y="921"/>
                  <a:pt x="31" y="891"/>
                </a:cubicBezTo>
                <a:cubicBezTo>
                  <a:pt x="15" y="860"/>
                  <a:pt x="10" y="824"/>
                  <a:pt x="26" y="798"/>
                </a:cubicBezTo>
                <a:cubicBezTo>
                  <a:pt x="41" y="772"/>
                  <a:pt x="62" y="752"/>
                  <a:pt x="62" y="752"/>
                </a:cubicBezTo>
                <a:lnTo>
                  <a:pt x="62" y="700"/>
                </a:lnTo>
                <a:cubicBezTo>
                  <a:pt x="62" y="700"/>
                  <a:pt x="15" y="669"/>
                  <a:pt x="15" y="623"/>
                </a:cubicBezTo>
                <a:cubicBezTo>
                  <a:pt x="15" y="577"/>
                  <a:pt x="26" y="551"/>
                  <a:pt x="41" y="541"/>
                </a:cubicBezTo>
                <a:cubicBezTo>
                  <a:pt x="56" y="530"/>
                  <a:pt x="72" y="499"/>
                  <a:pt x="72" y="499"/>
                </a:cubicBezTo>
                <a:cubicBezTo>
                  <a:pt x="72" y="499"/>
                  <a:pt x="77" y="469"/>
                  <a:pt x="67" y="448"/>
                </a:cubicBezTo>
                <a:cubicBezTo>
                  <a:pt x="56" y="427"/>
                  <a:pt x="26" y="397"/>
                  <a:pt x="15" y="366"/>
                </a:cubicBezTo>
                <a:lnTo>
                  <a:pt x="15" y="129"/>
                </a:lnTo>
                <a:lnTo>
                  <a:pt x="15" y="88"/>
                </a:lnTo>
                <a:cubicBezTo>
                  <a:pt x="15" y="62"/>
                  <a:pt x="10" y="11"/>
                  <a:pt x="10" y="11"/>
                </a:cubicBezTo>
                <a:lnTo>
                  <a:pt x="0" y="0"/>
                </a:lnTo>
                <a:lnTo>
                  <a:pt x="1782" y="0"/>
                </a:lnTo>
                <a:close/>
                <a:moveTo>
                  <a:pt x="510" y="1705"/>
                </a:moveTo>
                <a:lnTo>
                  <a:pt x="1285" y="1702"/>
                </a:lnTo>
                <a:cubicBezTo>
                  <a:pt x="1285" y="1702"/>
                  <a:pt x="1240" y="1758"/>
                  <a:pt x="1214" y="1778"/>
                </a:cubicBezTo>
                <a:cubicBezTo>
                  <a:pt x="1189" y="1799"/>
                  <a:pt x="1147" y="1814"/>
                  <a:pt x="1122" y="1814"/>
                </a:cubicBezTo>
                <a:lnTo>
                  <a:pt x="669" y="1814"/>
                </a:lnTo>
                <a:cubicBezTo>
                  <a:pt x="669" y="1814"/>
                  <a:pt x="602" y="1814"/>
                  <a:pt x="576" y="1783"/>
                </a:cubicBezTo>
                <a:cubicBezTo>
                  <a:pt x="550" y="1752"/>
                  <a:pt x="510" y="1705"/>
                  <a:pt x="510" y="1705"/>
                </a:cubicBezTo>
                <a:close/>
              </a:path>
            </a:pathLst>
          </a:custGeom>
          <a:solidFill>
            <a:srgbClr val="464E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20" name="Freeform 559"/>
          <p:cNvSpPr/>
          <p:nvPr/>
        </p:nvSpPr>
        <p:spPr bwMode="auto">
          <a:xfrm>
            <a:off x="5188875" y="2501879"/>
            <a:ext cx="2347235" cy="595570"/>
          </a:xfrm>
          <a:custGeom>
            <a:avLst/>
            <a:gdLst>
              <a:gd name="T0" fmla="*/ 3583 w 4019"/>
              <a:gd name="T1" fmla="*/ 657 h 1314"/>
              <a:gd name="T2" fmla="*/ 3459 w 4019"/>
              <a:gd name="T3" fmla="*/ 540 h 1314"/>
              <a:gd name="T4" fmla="*/ 3459 w 4019"/>
              <a:gd name="T5" fmla="*/ 657 h 1314"/>
              <a:gd name="T6" fmla="*/ 3459 w 4019"/>
              <a:gd name="T7" fmla="*/ 657 h 1314"/>
              <a:gd name="T8" fmla="*/ 3459 w 4019"/>
              <a:gd name="T9" fmla="*/ 540 h 1314"/>
              <a:gd name="T10" fmla="*/ 2737 w 4019"/>
              <a:gd name="T11" fmla="*/ 121 h 1314"/>
              <a:gd name="T12" fmla="*/ 2737 w 4019"/>
              <a:gd name="T13" fmla="*/ 121 h 1314"/>
              <a:gd name="T14" fmla="*/ 2050 w 4019"/>
              <a:gd name="T15" fmla="*/ 0 h 1314"/>
              <a:gd name="T16" fmla="*/ 2014 w 4019"/>
              <a:gd name="T17" fmla="*/ 0 h 1314"/>
              <a:gd name="T18" fmla="*/ 2014 w 4019"/>
              <a:gd name="T19" fmla="*/ 657 h 1314"/>
              <a:gd name="T20" fmla="*/ 2014 w 4019"/>
              <a:gd name="T21" fmla="*/ 657 h 1314"/>
              <a:gd name="T22" fmla="*/ 2014 w 4019"/>
              <a:gd name="T23" fmla="*/ 0 h 1314"/>
              <a:gd name="T24" fmla="*/ 1970 w 4019"/>
              <a:gd name="T25" fmla="*/ 0 h 1314"/>
              <a:gd name="T26" fmla="*/ 1291 w 4019"/>
              <a:gd name="T27" fmla="*/ 119 h 1314"/>
              <a:gd name="T28" fmla="*/ 568 w 4019"/>
              <a:gd name="T29" fmla="*/ 533 h 1314"/>
              <a:gd name="T30" fmla="*/ 568 w 4019"/>
              <a:gd name="T31" fmla="*/ 657 h 1314"/>
              <a:gd name="T32" fmla="*/ 568 w 4019"/>
              <a:gd name="T33" fmla="*/ 657 h 1314"/>
              <a:gd name="T34" fmla="*/ 568 w 4019"/>
              <a:gd name="T35" fmla="*/ 533 h 1314"/>
              <a:gd name="T36" fmla="*/ 437 w 4019"/>
              <a:gd name="T37" fmla="*/ 657 h 1314"/>
              <a:gd name="T38" fmla="*/ 437 w 4019"/>
              <a:gd name="T39" fmla="*/ 657 h 1314"/>
              <a:gd name="T40" fmla="*/ 0 w 4019"/>
              <a:gd name="T41" fmla="*/ 1314 h 1314"/>
              <a:gd name="T42" fmla="*/ 568 w 4019"/>
              <a:gd name="T43" fmla="*/ 1314 h 1314"/>
              <a:gd name="T44" fmla="*/ 1291 w 4019"/>
              <a:gd name="T45" fmla="*/ 1314 h 1314"/>
              <a:gd name="T46" fmla="*/ 2014 w 4019"/>
              <a:gd name="T47" fmla="*/ 1314 h 1314"/>
              <a:gd name="T48" fmla="*/ 2737 w 4019"/>
              <a:gd name="T49" fmla="*/ 1314 h 1314"/>
              <a:gd name="T50" fmla="*/ 3459 w 4019"/>
              <a:gd name="T51" fmla="*/ 1314 h 1314"/>
              <a:gd name="T52" fmla="*/ 4019 w 4019"/>
              <a:gd name="T53" fmla="*/ 1314 h 1314"/>
              <a:gd name="T54" fmla="*/ 3583 w 4019"/>
              <a:gd name="T55"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19" h="1314">
                <a:moveTo>
                  <a:pt x="3583" y="657"/>
                </a:moveTo>
                <a:cubicBezTo>
                  <a:pt x="3543" y="616"/>
                  <a:pt x="3502" y="577"/>
                  <a:pt x="3459" y="540"/>
                </a:cubicBezTo>
                <a:lnTo>
                  <a:pt x="3459" y="657"/>
                </a:lnTo>
                <a:lnTo>
                  <a:pt x="3459" y="657"/>
                </a:lnTo>
                <a:lnTo>
                  <a:pt x="3459" y="540"/>
                </a:lnTo>
                <a:cubicBezTo>
                  <a:pt x="3251" y="358"/>
                  <a:pt x="3006" y="215"/>
                  <a:pt x="2737" y="121"/>
                </a:cubicBezTo>
                <a:lnTo>
                  <a:pt x="2737" y="121"/>
                </a:lnTo>
                <a:cubicBezTo>
                  <a:pt x="2521" y="46"/>
                  <a:pt x="2290" y="4"/>
                  <a:pt x="2050" y="0"/>
                </a:cubicBezTo>
                <a:lnTo>
                  <a:pt x="2014" y="0"/>
                </a:lnTo>
                <a:lnTo>
                  <a:pt x="2014" y="657"/>
                </a:lnTo>
                <a:lnTo>
                  <a:pt x="2014" y="657"/>
                </a:lnTo>
                <a:lnTo>
                  <a:pt x="2014" y="0"/>
                </a:lnTo>
                <a:lnTo>
                  <a:pt x="1970" y="0"/>
                </a:lnTo>
                <a:cubicBezTo>
                  <a:pt x="1733" y="4"/>
                  <a:pt x="1505" y="45"/>
                  <a:pt x="1291" y="119"/>
                </a:cubicBezTo>
                <a:cubicBezTo>
                  <a:pt x="1023" y="211"/>
                  <a:pt x="777" y="353"/>
                  <a:pt x="568" y="533"/>
                </a:cubicBezTo>
                <a:lnTo>
                  <a:pt x="568" y="657"/>
                </a:lnTo>
                <a:lnTo>
                  <a:pt x="568" y="657"/>
                </a:lnTo>
                <a:lnTo>
                  <a:pt x="568" y="533"/>
                </a:lnTo>
                <a:cubicBezTo>
                  <a:pt x="523" y="572"/>
                  <a:pt x="479" y="614"/>
                  <a:pt x="437" y="657"/>
                </a:cubicBezTo>
                <a:lnTo>
                  <a:pt x="437" y="657"/>
                </a:lnTo>
                <a:cubicBezTo>
                  <a:pt x="252" y="846"/>
                  <a:pt x="103" y="1069"/>
                  <a:pt x="0" y="1314"/>
                </a:cubicBezTo>
                <a:lnTo>
                  <a:pt x="568" y="1314"/>
                </a:lnTo>
                <a:lnTo>
                  <a:pt x="1291" y="1314"/>
                </a:lnTo>
                <a:lnTo>
                  <a:pt x="2014" y="1314"/>
                </a:lnTo>
                <a:lnTo>
                  <a:pt x="2737" y="1314"/>
                </a:lnTo>
                <a:lnTo>
                  <a:pt x="3459" y="1314"/>
                </a:lnTo>
                <a:lnTo>
                  <a:pt x="4019" y="1314"/>
                </a:lnTo>
                <a:cubicBezTo>
                  <a:pt x="3917" y="1069"/>
                  <a:pt x="3768" y="846"/>
                  <a:pt x="3583" y="657"/>
                </a:cubicBez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21" name="Freeform 560"/>
          <p:cNvSpPr>
            <a:spLocks noEditPoints="1"/>
          </p:cNvSpPr>
          <p:nvPr/>
        </p:nvSpPr>
        <p:spPr bwMode="auto">
          <a:xfrm>
            <a:off x="5100697" y="3127090"/>
            <a:ext cx="2526658" cy="594531"/>
          </a:xfrm>
          <a:custGeom>
            <a:avLst/>
            <a:gdLst>
              <a:gd name="T0" fmla="*/ 4327 w 4328"/>
              <a:gd name="T1" fmla="*/ 657 h 1314"/>
              <a:gd name="T2" fmla="*/ 3613 w 4328"/>
              <a:gd name="T3" fmla="*/ 657 h 1314"/>
              <a:gd name="T4" fmla="*/ 3613 w 4328"/>
              <a:gd name="T5" fmla="*/ 657 h 1314"/>
              <a:gd name="T6" fmla="*/ 2891 w 4328"/>
              <a:gd name="T7" fmla="*/ 657 h 1314"/>
              <a:gd name="T8" fmla="*/ 2168 w 4328"/>
              <a:gd name="T9" fmla="*/ 657 h 1314"/>
              <a:gd name="T10" fmla="*/ 1445 w 4328"/>
              <a:gd name="T11" fmla="*/ 657 h 1314"/>
              <a:gd name="T12" fmla="*/ 722 w 4328"/>
              <a:gd name="T13" fmla="*/ 657 h 1314"/>
              <a:gd name="T14" fmla="*/ 1 w 4328"/>
              <a:gd name="T15" fmla="*/ 657 h 1314"/>
              <a:gd name="T16" fmla="*/ 130 w 4328"/>
              <a:gd name="T17" fmla="*/ 0 h 1314"/>
              <a:gd name="T18" fmla="*/ 722 w 4328"/>
              <a:gd name="T19" fmla="*/ 0 h 1314"/>
              <a:gd name="T20" fmla="*/ 1445 w 4328"/>
              <a:gd name="T21" fmla="*/ 0 h 1314"/>
              <a:gd name="T22" fmla="*/ 2168 w 4328"/>
              <a:gd name="T23" fmla="*/ 0 h 1314"/>
              <a:gd name="T24" fmla="*/ 2891 w 4328"/>
              <a:gd name="T25" fmla="*/ 0 h 1314"/>
              <a:gd name="T26" fmla="*/ 3613 w 4328"/>
              <a:gd name="T27" fmla="*/ 0 h 1314"/>
              <a:gd name="T28" fmla="*/ 4197 w 4328"/>
              <a:gd name="T29" fmla="*/ 0 h 1314"/>
              <a:gd name="T30" fmla="*/ 4327 w 4328"/>
              <a:gd name="T31" fmla="*/ 657 h 1314"/>
              <a:gd name="T32" fmla="*/ 1 w 4328"/>
              <a:gd name="T33" fmla="*/ 657 h 1314"/>
              <a:gd name="T34" fmla="*/ 0 w 4328"/>
              <a:gd name="T35" fmla="*/ 712 h 1314"/>
              <a:gd name="T36" fmla="*/ 91 w 4328"/>
              <a:gd name="T37" fmla="*/ 1314 h 1314"/>
              <a:gd name="T38" fmla="*/ 722 w 4328"/>
              <a:gd name="T39" fmla="*/ 1314 h 1314"/>
              <a:gd name="T40" fmla="*/ 1445 w 4328"/>
              <a:gd name="T41" fmla="*/ 1314 h 1314"/>
              <a:gd name="T42" fmla="*/ 2168 w 4328"/>
              <a:gd name="T43" fmla="*/ 1314 h 1314"/>
              <a:gd name="T44" fmla="*/ 2891 w 4328"/>
              <a:gd name="T45" fmla="*/ 1314 h 1314"/>
              <a:gd name="T46" fmla="*/ 3613 w 4328"/>
              <a:gd name="T47" fmla="*/ 1314 h 1314"/>
              <a:gd name="T48" fmla="*/ 3613 w 4328"/>
              <a:gd name="T49" fmla="*/ 1314 h 1314"/>
              <a:gd name="T50" fmla="*/ 4237 w 4328"/>
              <a:gd name="T51" fmla="*/ 1314 h 1314"/>
              <a:gd name="T52" fmla="*/ 4328 w 4328"/>
              <a:gd name="T53" fmla="*/ 712 h 1314"/>
              <a:gd name="T54" fmla="*/ 4327 w 4328"/>
              <a:gd name="T55" fmla="*/ 657 h 1314"/>
              <a:gd name="T56" fmla="*/ 4327 w 4328"/>
              <a:gd name="T57"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28" h="1314">
                <a:moveTo>
                  <a:pt x="4327" y="657"/>
                </a:moveTo>
                <a:lnTo>
                  <a:pt x="3613" y="657"/>
                </a:lnTo>
                <a:lnTo>
                  <a:pt x="3613" y="657"/>
                </a:lnTo>
                <a:lnTo>
                  <a:pt x="2891" y="657"/>
                </a:lnTo>
                <a:lnTo>
                  <a:pt x="2168" y="657"/>
                </a:lnTo>
                <a:lnTo>
                  <a:pt x="1445" y="657"/>
                </a:lnTo>
                <a:lnTo>
                  <a:pt x="722" y="657"/>
                </a:lnTo>
                <a:lnTo>
                  <a:pt x="1" y="657"/>
                </a:lnTo>
                <a:cubicBezTo>
                  <a:pt x="7" y="427"/>
                  <a:pt x="52" y="206"/>
                  <a:pt x="130" y="0"/>
                </a:cubicBezTo>
                <a:lnTo>
                  <a:pt x="722" y="0"/>
                </a:lnTo>
                <a:lnTo>
                  <a:pt x="1445" y="0"/>
                </a:lnTo>
                <a:lnTo>
                  <a:pt x="2168" y="0"/>
                </a:lnTo>
                <a:lnTo>
                  <a:pt x="2891" y="0"/>
                </a:lnTo>
                <a:lnTo>
                  <a:pt x="3613" y="0"/>
                </a:lnTo>
                <a:lnTo>
                  <a:pt x="4197" y="0"/>
                </a:lnTo>
                <a:cubicBezTo>
                  <a:pt x="4276" y="206"/>
                  <a:pt x="4320" y="427"/>
                  <a:pt x="4327" y="657"/>
                </a:cubicBezTo>
                <a:close/>
                <a:moveTo>
                  <a:pt x="1" y="657"/>
                </a:moveTo>
                <a:cubicBezTo>
                  <a:pt x="1" y="675"/>
                  <a:pt x="0" y="693"/>
                  <a:pt x="0" y="712"/>
                </a:cubicBezTo>
                <a:cubicBezTo>
                  <a:pt x="0" y="921"/>
                  <a:pt x="32" y="1123"/>
                  <a:pt x="91" y="1314"/>
                </a:cubicBezTo>
                <a:lnTo>
                  <a:pt x="722" y="1314"/>
                </a:lnTo>
                <a:lnTo>
                  <a:pt x="1445" y="1314"/>
                </a:lnTo>
                <a:lnTo>
                  <a:pt x="2168" y="1314"/>
                </a:lnTo>
                <a:lnTo>
                  <a:pt x="2891" y="1314"/>
                </a:lnTo>
                <a:lnTo>
                  <a:pt x="3613" y="1314"/>
                </a:lnTo>
                <a:lnTo>
                  <a:pt x="3613" y="1314"/>
                </a:lnTo>
                <a:lnTo>
                  <a:pt x="4237" y="1314"/>
                </a:lnTo>
                <a:cubicBezTo>
                  <a:pt x="4296" y="1123"/>
                  <a:pt x="4328" y="921"/>
                  <a:pt x="4328" y="712"/>
                </a:cubicBezTo>
                <a:cubicBezTo>
                  <a:pt x="4328" y="693"/>
                  <a:pt x="4327" y="675"/>
                  <a:pt x="4327" y="657"/>
                </a:cubicBezTo>
                <a:lnTo>
                  <a:pt x="4327" y="657"/>
                </a:lnTo>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22" name="Freeform 561"/>
          <p:cNvSpPr>
            <a:spLocks noEditPoints="1"/>
          </p:cNvSpPr>
          <p:nvPr/>
        </p:nvSpPr>
        <p:spPr bwMode="auto">
          <a:xfrm>
            <a:off x="5182035" y="3776144"/>
            <a:ext cx="2398116" cy="595570"/>
          </a:xfrm>
          <a:custGeom>
            <a:avLst/>
            <a:gdLst>
              <a:gd name="T0" fmla="*/ 3503 w 4108"/>
              <a:gd name="T1" fmla="*/ 657 h 1314"/>
              <a:gd name="T2" fmla="*/ 3503 w 4108"/>
              <a:gd name="T3" fmla="*/ 657 h 1314"/>
              <a:gd name="T4" fmla="*/ 3503 w 4108"/>
              <a:gd name="T5" fmla="*/ 1267 h 1314"/>
              <a:gd name="T6" fmla="*/ 3800 w 4108"/>
              <a:gd name="T7" fmla="*/ 657 h 1314"/>
              <a:gd name="T8" fmla="*/ 3800 w 4108"/>
              <a:gd name="T9" fmla="*/ 657 h 1314"/>
              <a:gd name="T10" fmla="*/ 3948 w 4108"/>
              <a:gd name="T11" fmla="*/ 352 h 1314"/>
              <a:gd name="T12" fmla="*/ 4066 w 4108"/>
              <a:gd name="T13" fmla="*/ 112 h 1314"/>
              <a:gd name="T14" fmla="*/ 4108 w 4108"/>
              <a:gd name="T15" fmla="*/ 0 h 1314"/>
              <a:gd name="T16" fmla="*/ 3503 w 4108"/>
              <a:gd name="T17" fmla="*/ 0 h 1314"/>
              <a:gd name="T18" fmla="*/ 3503 w 4108"/>
              <a:gd name="T19" fmla="*/ 0 h 1314"/>
              <a:gd name="T20" fmla="*/ 2781 w 4108"/>
              <a:gd name="T21" fmla="*/ 0 h 1314"/>
              <a:gd name="T22" fmla="*/ 2058 w 4108"/>
              <a:gd name="T23" fmla="*/ 0 h 1314"/>
              <a:gd name="T24" fmla="*/ 1335 w 4108"/>
              <a:gd name="T25" fmla="*/ 0 h 1314"/>
              <a:gd name="T26" fmla="*/ 612 w 4108"/>
              <a:gd name="T27" fmla="*/ 0 h 1314"/>
              <a:gd name="T28" fmla="*/ 612 w 4108"/>
              <a:gd name="T29" fmla="*/ 657 h 1314"/>
              <a:gd name="T30" fmla="*/ 1335 w 4108"/>
              <a:gd name="T31" fmla="*/ 657 h 1314"/>
              <a:gd name="T32" fmla="*/ 1335 w 4108"/>
              <a:gd name="T33" fmla="*/ 1314 h 1314"/>
              <a:gd name="T34" fmla="*/ 2058 w 4108"/>
              <a:gd name="T35" fmla="*/ 1314 h 1314"/>
              <a:gd name="T36" fmla="*/ 2781 w 4108"/>
              <a:gd name="T37" fmla="*/ 1314 h 1314"/>
              <a:gd name="T38" fmla="*/ 2781 w 4108"/>
              <a:gd name="T39" fmla="*/ 1314 h 1314"/>
              <a:gd name="T40" fmla="*/ 3481 w 4108"/>
              <a:gd name="T41" fmla="*/ 1314 h 1314"/>
              <a:gd name="T42" fmla="*/ 3503 w 4108"/>
              <a:gd name="T43" fmla="*/ 1267 h 1314"/>
              <a:gd name="T44" fmla="*/ 3503 w 4108"/>
              <a:gd name="T45" fmla="*/ 657 h 1314"/>
              <a:gd name="T46" fmla="*/ 2781 w 4108"/>
              <a:gd name="T47" fmla="*/ 657 h 1314"/>
              <a:gd name="T48" fmla="*/ 3503 w 4108"/>
              <a:gd name="T49" fmla="*/ 657 h 1314"/>
              <a:gd name="T50" fmla="*/ 3503 w 4108"/>
              <a:gd name="T51" fmla="*/ 657 h 1314"/>
              <a:gd name="T52" fmla="*/ 2781 w 4108"/>
              <a:gd name="T53" fmla="*/ 657 h 1314"/>
              <a:gd name="T54" fmla="*/ 612 w 4108"/>
              <a:gd name="T55" fmla="*/ 657 h 1314"/>
              <a:gd name="T56" fmla="*/ 612 w 4108"/>
              <a:gd name="T57" fmla="*/ 657 h 1314"/>
              <a:gd name="T58" fmla="*/ 612 w 4108"/>
              <a:gd name="T59" fmla="*/ 657 h 1314"/>
              <a:gd name="T60" fmla="*/ 612 w 4108"/>
              <a:gd name="T61" fmla="*/ 0 h 1314"/>
              <a:gd name="T62" fmla="*/ 0 w 4108"/>
              <a:gd name="T63" fmla="*/ 0 h 1314"/>
              <a:gd name="T64" fmla="*/ 42 w 4108"/>
              <a:gd name="T65" fmla="*/ 112 h 1314"/>
              <a:gd name="T66" fmla="*/ 160 w 4108"/>
              <a:gd name="T67" fmla="*/ 352 h 1314"/>
              <a:gd name="T68" fmla="*/ 308 w 4108"/>
              <a:gd name="T69" fmla="*/ 657 h 1314"/>
              <a:gd name="T70" fmla="*/ 308 w 4108"/>
              <a:gd name="T71" fmla="*/ 657 h 1314"/>
              <a:gd name="T72" fmla="*/ 612 w 4108"/>
              <a:gd name="T73" fmla="*/ 1283 h 1314"/>
              <a:gd name="T74" fmla="*/ 612 w 4108"/>
              <a:gd name="T75" fmla="*/ 1283 h 1314"/>
              <a:gd name="T76" fmla="*/ 612 w 4108"/>
              <a:gd name="T77" fmla="*/ 1283 h 1314"/>
              <a:gd name="T78" fmla="*/ 627 w 4108"/>
              <a:gd name="T79" fmla="*/ 1314 h 1314"/>
              <a:gd name="T80" fmla="*/ 1335 w 4108"/>
              <a:gd name="T81" fmla="*/ 1314 h 1314"/>
              <a:gd name="T82" fmla="*/ 1335 w 4108"/>
              <a:gd name="T83" fmla="*/ 657 h 1314"/>
              <a:gd name="T84" fmla="*/ 612 w 4108"/>
              <a:gd name="T85"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08" h="1314">
                <a:moveTo>
                  <a:pt x="3503" y="657"/>
                </a:moveTo>
                <a:lnTo>
                  <a:pt x="3503" y="657"/>
                </a:lnTo>
                <a:lnTo>
                  <a:pt x="3503" y="1267"/>
                </a:lnTo>
                <a:cubicBezTo>
                  <a:pt x="3597" y="1073"/>
                  <a:pt x="3704" y="853"/>
                  <a:pt x="3800" y="657"/>
                </a:cubicBezTo>
                <a:lnTo>
                  <a:pt x="3800" y="657"/>
                </a:lnTo>
                <a:cubicBezTo>
                  <a:pt x="3855" y="544"/>
                  <a:pt x="3906" y="439"/>
                  <a:pt x="3948" y="352"/>
                </a:cubicBezTo>
                <a:cubicBezTo>
                  <a:pt x="3993" y="275"/>
                  <a:pt x="4032" y="195"/>
                  <a:pt x="4066" y="112"/>
                </a:cubicBezTo>
                <a:cubicBezTo>
                  <a:pt x="4081" y="76"/>
                  <a:pt x="4095" y="38"/>
                  <a:pt x="4108" y="0"/>
                </a:cubicBezTo>
                <a:lnTo>
                  <a:pt x="3503" y="0"/>
                </a:lnTo>
                <a:lnTo>
                  <a:pt x="3503" y="0"/>
                </a:lnTo>
                <a:lnTo>
                  <a:pt x="2781" y="0"/>
                </a:lnTo>
                <a:lnTo>
                  <a:pt x="2058" y="0"/>
                </a:lnTo>
                <a:lnTo>
                  <a:pt x="1335" y="0"/>
                </a:lnTo>
                <a:lnTo>
                  <a:pt x="612" y="0"/>
                </a:lnTo>
                <a:lnTo>
                  <a:pt x="612" y="657"/>
                </a:lnTo>
                <a:lnTo>
                  <a:pt x="1335" y="657"/>
                </a:lnTo>
                <a:lnTo>
                  <a:pt x="1335" y="1314"/>
                </a:lnTo>
                <a:lnTo>
                  <a:pt x="2058" y="1314"/>
                </a:lnTo>
                <a:lnTo>
                  <a:pt x="2781" y="1314"/>
                </a:lnTo>
                <a:lnTo>
                  <a:pt x="2781" y="1314"/>
                </a:lnTo>
                <a:lnTo>
                  <a:pt x="3481" y="1314"/>
                </a:lnTo>
                <a:cubicBezTo>
                  <a:pt x="3488" y="1298"/>
                  <a:pt x="3496" y="1283"/>
                  <a:pt x="3503" y="1267"/>
                </a:cubicBezTo>
                <a:lnTo>
                  <a:pt x="3503" y="657"/>
                </a:lnTo>
                <a:close/>
                <a:moveTo>
                  <a:pt x="2781" y="657"/>
                </a:moveTo>
                <a:lnTo>
                  <a:pt x="3503" y="657"/>
                </a:lnTo>
                <a:lnTo>
                  <a:pt x="3503" y="657"/>
                </a:lnTo>
                <a:lnTo>
                  <a:pt x="2781" y="657"/>
                </a:lnTo>
                <a:close/>
                <a:moveTo>
                  <a:pt x="612" y="657"/>
                </a:moveTo>
                <a:lnTo>
                  <a:pt x="612" y="657"/>
                </a:lnTo>
                <a:lnTo>
                  <a:pt x="612" y="657"/>
                </a:lnTo>
                <a:lnTo>
                  <a:pt x="612" y="0"/>
                </a:lnTo>
                <a:lnTo>
                  <a:pt x="0" y="0"/>
                </a:lnTo>
                <a:cubicBezTo>
                  <a:pt x="13" y="38"/>
                  <a:pt x="27" y="76"/>
                  <a:pt x="42" y="112"/>
                </a:cubicBezTo>
                <a:cubicBezTo>
                  <a:pt x="76" y="195"/>
                  <a:pt x="115" y="275"/>
                  <a:pt x="160" y="352"/>
                </a:cubicBezTo>
                <a:cubicBezTo>
                  <a:pt x="202" y="439"/>
                  <a:pt x="253" y="544"/>
                  <a:pt x="308" y="657"/>
                </a:cubicBezTo>
                <a:lnTo>
                  <a:pt x="308" y="657"/>
                </a:lnTo>
                <a:cubicBezTo>
                  <a:pt x="407" y="859"/>
                  <a:pt x="517" y="1085"/>
                  <a:pt x="612" y="1283"/>
                </a:cubicBezTo>
                <a:lnTo>
                  <a:pt x="612" y="1283"/>
                </a:lnTo>
                <a:lnTo>
                  <a:pt x="612" y="1283"/>
                </a:lnTo>
                <a:lnTo>
                  <a:pt x="627" y="1314"/>
                </a:lnTo>
                <a:lnTo>
                  <a:pt x="1335" y="1314"/>
                </a:lnTo>
                <a:lnTo>
                  <a:pt x="1335" y="657"/>
                </a:lnTo>
                <a:lnTo>
                  <a:pt x="612" y="657"/>
                </a:lnTo>
                <a:close/>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23" name="Freeform 562"/>
          <p:cNvSpPr>
            <a:spLocks noEditPoints="1"/>
          </p:cNvSpPr>
          <p:nvPr/>
        </p:nvSpPr>
        <p:spPr bwMode="auto">
          <a:xfrm>
            <a:off x="5575454" y="4425570"/>
            <a:ext cx="1632218" cy="595570"/>
          </a:xfrm>
          <a:custGeom>
            <a:avLst/>
            <a:gdLst>
              <a:gd name="T0" fmla="*/ 2125 w 2796"/>
              <a:gd name="T1" fmla="*/ 657 h 1314"/>
              <a:gd name="T2" fmla="*/ 2620 w 2796"/>
              <a:gd name="T3" fmla="*/ 657 h 1314"/>
              <a:gd name="T4" fmla="*/ 2622 w 2796"/>
              <a:gd name="T5" fmla="*/ 572 h 1314"/>
              <a:gd name="T6" fmla="*/ 2736 w 2796"/>
              <a:gd name="T7" fmla="*/ 126 h 1314"/>
              <a:gd name="T8" fmla="*/ 2796 w 2796"/>
              <a:gd name="T9" fmla="*/ 0 h 1314"/>
              <a:gd name="T10" fmla="*/ 2125 w 2796"/>
              <a:gd name="T11" fmla="*/ 0 h 1314"/>
              <a:gd name="T12" fmla="*/ 2125 w 2796"/>
              <a:gd name="T13" fmla="*/ 0 h 1314"/>
              <a:gd name="T14" fmla="*/ 1402 w 2796"/>
              <a:gd name="T15" fmla="*/ 0 h 1314"/>
              <a:gd name="T16" fmla="*/ 679 w 2796"/>
              <a:gd name="T17" fmla="*/ 0 h 1314"/>
              <a:gd name="T18" fmla="*/ 679 w 2796"/>
              <a:gd name="T19" fmla="*/ 657 h 1314"/>
              <a:gd name="T20" fmla="*/ 679 w 2796"/>
              <a:gd name="T21" fmla="*/ 657 h 1314"/>
              <a:gd name="T22" fmla="*/ 176 w 2796"/>
              <a:gd name="T23" fmla="*/ 657 h 1314"/>
              <a:gd name="T24" fmla="*/ 236 w 2796"/>
              <a:gd name="T25" fmla="*/ 997 h 1314"/>
              <a:gd name="T26" fmla="*/ 569 w 2796"/>
              <a:gd name="T27" fmla="*/ 1314 h 1314"/>
              <a:gd name="T28" fmla="*/ 679 w 2796"/>
              <a:gd name="T29" fmla="*/ 1314 h 1314"/>
              <a:gd name="T30" fmla="*/ 1398 w 2796"/>
              <a:gd name="T31" fmla="*/ 1314 h 1314"/>
              <a:gd name="T32" fmla="*/ 1402 w 2796"/>
              <a:gd name="T33" fmla="*/ 1314 h 1314"/>
              <a:gd name="T34" fmla="*/ 1402 w 2796"/>
              <a:gd name="T35" fmla="*/ 657 h 1314"/>
              <a:gd name="T36" fmla="*/ 1402 w 2796"/>
              <a:gd name="T37" fmla="*/ 657 h 1314"/>
              <a:gd name="T38" fmla="*/ 1402 w 2796"/>
              <a:gd name="T39" fmla="*/ 1314 h 1314"/>
              <a:gd name="T40" fmla="*/ 2125 w 2796"/>
              <a:gd name="T41" fmla="*/ 1314 h 1314"/>
              <a:gd name="T42" fmla="*/ 2226 w 2796"/>
              <a:gd name="T43" fmla="*/ 1314 h 1314"/>
              <a:gd name="T44" fmla="*/ 2559 w 2796"/>
              <a:gd name="T45" fmla="*/ 997 h 1314"/>
              <a:gd name="T46" fmla="*/ 2620 w 2796"/>
              <a:gd name="T47" fmla="*/ 657 h 1314"/>
              <a:gd name="T48" fmla="*/ 2125 w 2796"/>
              <a:gd name="T49" fmla="*/ 657 h 1314"/>
              <a:gd name="T50" fmla="*/ 174 w 2796"/>
              <a:gd name="T51" fmla="*/ 572 h 1314"/>
              <a:gd name="T52" fmla="*/ 176 w 2796"/>
              <a:gd name="T53" fmla="*/ 657 h 1314"/>
              <a:gd name="T54" fmla="*/ 679 w 2796"/>
              <a:gd name="T55" fmla="*/ 657 h 1314"/>
              <a:gd name="T56" fmla="*/ 679 w 2796"/>
              <a:gd name="T57" fmla="*/ 0 h 1314"/>
              <a:gd name="T58" fmla="*/ 0 w 2796"/>
              <a:gd name="T59" fmla="*/ 0 h 1314"/>
              <a:gd name="T60" fmla="*/ 60 w 2796"/>
              <a:gd name="T61" fmla="*/ 126 h 1314"/>
              <a:gd name="T62" fmla="*/ 174 w 2796"/>
              <a:gd name="T63" fmla="*/ 57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6" h="1314">
                <a:moveTo>
                  <a:pt x="2125" y="657"/>
                </a:moveTo>
                <a:lnTo>
                  <a:pt x="2620" y="657"/>
                </a:lnTo>
                <a:cubicBezTo>
                  <a:pt x="2621" y="626"/>
                  <a:pt x="2622" y="598"/>
                  <a:pt x="2622" y="572"/>
                </a:cubicBezTo>
                <a:cubicBezTo>
                  <a:pt x="2622" y="447"/>
                  <a:pt x="2736" y="126"/>
                  <a:pt x="2736" y="126"/>
                </a:cubicBezTo>
                <a:cubicBezTo>
                  <a:pt x="2755" y="87"/>
                  <a:pt x="2775" y="44"/>
                  <a:pt x="2796" y="0"/>
                </a:cubicBezTo>
                <a:lnTo>
                  <a:pt x="2125" y="0"/>
                </a:lnTo>
                <a:lnTo>
                  <a:pt x="2125" y="0"/>
                </a:lnTo>
                <a:lnTo>
                  <a:pt x="1402" y="0"/>
                </a:lnTo>
                <a:lnTo>
                  <a:pt x="679" y="0"/>
                </a:lnTo>
                <a:lnTo>
                  <a:pt x="679" y="657"/>
                </a:lnTo>
                <a:lnTo>
                  <a:pt x="679" y="657"/>
                </a:lnTo>
                <a:lnTo>
                  <a:pt x="176" y="657"/>
                </a:lnTo>
                <a:cubicBezTo>
                  <a:pt x="180" y="774"/>
                  <a:pt x="195" y="915"/>
                  <a:pt x="236" y="997"/>
                </a:cubicBezTo>
                <a:cubicBezTo>
                  <a:pt x="265" y="1055"/>
                  <a:pt x="360" y="1203"/>
                  <a:pt x="569" y="1314"/>
                </a:cubicBezTo>
                <a:lnTo>
                  <a:pt x="679" y="1314"/>
                </a:lnTo>
                <a:lnTo>
                  <a:pt x="1398" y="1314"/>
                </a:lnTo>
                <a:lnTo>
                  <a:pt x="1402" y="1314"/>
                </a:lnTo>
                <a:lnTo>
                  <a:pt x="1402" y="657"/>
                </a:lnTo>
                <a:lnTo>
                  <a:pt x="1402" y="657"/>
                </a:lnTo>
                <a:lnTo>
                  <a:pt x="1402" y="1314"/>
                </a:lnTo>
                <a:lnTo>
                  <a:pt x="2125" y="1314"/>
                </a:lnTo>
                <a:lnTo>
                  <a:pt x="2226" y="1314"/>
                </a:lnTo>
                <a:cubicBezTo>
                  <a:pt x="2436" y="1203"/>
                  <a:pt x="2531" y="1055"/>
                  <a:pt x="2559" y="997"/>
                </a:cubicBezTo>
                <a:cubicBezTo>
                  <a:pt x="2600" y="915"/>
                  <a:pt x="2616" y="774"/>
                  <a:pt x="2620" y="657"/>
                </a:cubicBezTo>
                <a:lnTo>
                  <a:pt x="2125" y="657"/>
                </a:lnTo>
                <a:close/>
                <a:moveTo>
                  <a:pt x="174" y="572"/>
                </a:moveTo>
                <a:cubicBezTo>
                  <a:pt x="174" y="598"/>
                  <a:pt x="175" y="626"/>
                  <a:pt x="176" y="657"/>
                </a:cubicBezTo>
                <a:lnTo>
                  <a:pt x="679" y="657"/>
                </a:lnTo>
                <a:lnTo>
                  <a:pt x="679" y="0"/>
                </a:lnTo>
                <a:lnTo>
                  <a:pt x="0" y="0"/>
                </a:lnTo>
                <a:cubicBezTo>
                  <a:pt x="21" y="44"/>
                  <a:pt x="41" y="87"/>
                  <a:pt x="60" y="126"/>
                </a:cubicBezTo>
                <a:cubicBezTo>
                  <a:pt x="60" y="126"/>
                  <a:pt x="174" y="447"/>
                  <a:pt x="174" y="572"/>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24" name="TextBox 23"/>
          <p:cNvSpPr txBox="1"/>
          <p:nvPr/>
        </p:nvSpPr>
        <p:spPr>
          <a:xfrm>
            <a:off x="1448917" y="1833521"/>
            <a:ext cx="386089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6FB420"/>
                </a:solidFill>
                <a:effectLst/>
                <a:uLnTx/>
                <a:uFillTx/>
                <a:latin typeface="Cambria" panose="02040503050406030204" pitchFamily="18" charset="0"/>
                <a:ea typeface="Cambria" panose="02040503050406030204" pitchFamily="18" charset="0"/>
              </a:rPr>
              <a:t>Nhận xét chung</a:t>
            </a:r>
            <a:endParaRPr kumimoji="0" lang="zh-CN" altLang="en-US" sz="4400" b="0" i="0" u="none" strike="noStrike" kern="1200" cap="none" spc="0" normalizeH="0" baseline="0" noProof="0" dirty="0">
              <a:ln>
                <a:noFill/>
              </a:ln>
              <a:solidFill>
                <a:srgbClr val="6FB420"/>
              </a:solidFill>
              <a:effectLst/>
              <a:uLnTx/>
              <a:uFillTx/>
              <a:latin typeface="Cambria" panose="02040503050406030204" pitchFamily="18" charset="0"/>
              <a:ea typeface="微软雅黑"/>
            </a:endParaRPr>
          </a:p>
        </p:txBody>
      </p:sp>
      <p:sp>
        <p:nvSpPr>
          <p:cNvPr id="26" name="TextBox 25"/>
          <p:cNvSpPr txBox="1"/>
          <p:nvPr/>
        </p:nvSpPr>
        <p:spPr>
          <a:xfrm>
            <a:off x="8323679" y="2375381"/>
            <a:ext cx="342049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9224"/>
                </a:solidFill>
                <a:effectLst/>
                <a:uLnTx/>
                <a:uFillTx/>
                <a:latin typeface="Cambria" panose="02040503050406030204" pitchFamily="18" charset="0"/>
                <a:ea typeface="Cambria" panose="02040503050406030204" pitchFamily="18" charset="0"/>
              </a:rPr>
              <a:t>Hướng dẫn chữa bài  </a:t>
            </a:r>
            <a:endParaRPr kumimoji="0" lang="en-US" sz="4400" b="0" i="0" u="none" strike="noStrike" kern="1200" cap="none" spc="0" normalizeH="0" baseline="0" noProof="0" dirty="0">
              <a:ln>
                <a:noFill/>
              </a:ln>
              <a:solidFill>
                <a:srgbClr val="FF9224"/>
              </a:solidFill>
              <a:effectLst/>
              <a:uLnTx/>
              <a:uFillTx/>
              <a:latin typeface="Cambria" panose="02040503050406030204" pitchFamily="18" charset="0"/>
              <a:ea typeface="Cambria" panose="02040503050406030204" pitchFamily="18" charset="0"/>
            </a:endParaRPr>
          </a:p>
        </p:txBody>
      </p:sp>
      <p:sp>
        <p:nvSpPr>
          <p:cNvPr id="28" name="TextBox 27"/>
          <p:cNvSpPr txBox="1"/>
          <p:nvPr/>
        </p:nvSpPr>
        <p:spPr>
          <a:xfrm>
            <a:off x="7862683" y="5067925"/>
            <a:ext cx="36928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9224">
                    <a:lumMod val="50000"/>
                  </a:srgbClr>
                </a:solidFill>
                <a:effectLst/>
                <a:uLnTx/>
                <a:uFillTx/>
                <a:latin typeface="Cambria" panose="02040503050406030204" pitchFamily="18" charset="0"/>
                <a:ea typeface="Cambria" panose="02040503050406030204" pitchFamily="18" charset="0"/>
              </a:rPr>
              <a:t>Tuyên</a:t>
            </a:r>
            <a:r>
              <a:rPr kumimoji="0" lang="en-US" altLang="zh-CN" sz="4400" b="1" i="0" u="none" strike="noStrike" kern="1200" cap="none" spc="0" normalizeH="0" baseline="0" noProof="0" dirty="0">
                <a:ln>
                  <a:noFill/>
                </a:ln>
                <a:solidFill>
                  <a:srgbClr val="FF9224">
                    <a:lumMod val="50000"/>
                  </a:srgbClr>
                </a:soli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solidFill>
                  <a:srgbClr val="FF9224">
                    <a:lumMod val="50000"/>
                  </a:srgbClr>
                </a:solidFill>
                <a:effectLst/>
                <a:uLnTx/>
                <a:uFillTx/>
                <a:latin typeface="Cambria" panose="02040503050406030204" pitchFamily="18" charset="0"/>
                <a:ea typeface="Cambria" panose="02040503050406030204" pitchFamily="18" charset="0"/>
              </a:rPr>
              <a:t>dương</a:t>
            </a:r>
            <a:r>
              <a:rPr kumimoji="0" lang="en-US" altLang="zh-CN" sz="4400" b="1" i="0" u="none" strike="noStrike" kern="1200" cap="none" spc="0" normalizeH="0" baseline="0" noProof="0" dirty="0">
                <a:ln>
                  <a:noFill/>
                </a:ln>
                <a:solidFill>
                  <a:srgbClr val="FF9224">
                    <a:lumMod val="50000"/>
                  </a:srgbClr>
                </a:soli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solidFill>
                  <a:srgbClr val="FF9224">
                    <a:lumMod val="50000"/>
                  </a:srgbClr>
                </a:solidFill>
                <a:effectLst/>
                <a:uLnTx/>
                <a:uFillTx/>
                <a:latin typeface="Cambria" panose="02040503050406030204" pitchFamily="18" charset="0"/>
                <a:ea typeface="Cambria" panose="02040503050406030204" pitchFamily="18" charset="0"/>
              </a:rPr>
              <a:t>bài</a:t>
            </a:r>
            <a:r>
              <a:rPr kumimoji="0" lang="en-US" altLang="zh-CN" sz="4400" b="1" i="0" u="none" strike="noStrike" kern="1200" cap="none" spc="0" normalizeH="0" baseline="0" noProof="0" dirty="0">
                <a:ln>
                  <a:noFill/>
                </a:ln>
                <a:solidFill>
                  <a:srgbClr val="FF9224">
                    <a:lumMod val="50000"/>
                  </a:srgbClr>
                </a:soli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solidFill>
                  <a:srgbClr val="FF9224">
                    <a:lumMod val="50000"/>
                  </a:srgbClr>
                </a:solidFill>
                <a:effectLst/>
                <a:uLnTx/>
                <a:uFillTx/>
                <a:latin typeface="Cambria" panose="02040503050406030204" pitchFamily="18" charset="0"/>
                <a:ea typeface="Cambria" panose="02040503050406030204" pitchFamily="18" charset="0"/>
              </a:rPr>
              <a:t>viết</a:t>
            </a:r>
            <a:r>
              <a:rPr kumimoji="0" lang="en-US" altLang="zh-CN" sz="4400" b="1" i="0" u="none" strike="noStrike" kern="1200" cap="none" spc="0" normalizeH="0" baseline="0" noProof="0" dirty="0">
                <a:ln>
                  <a:noFill/>
                </a:ln>
                <a:solidFill>
                  <a:srgbClr val="FF9224">
                    <a:lumMod val="50000"/>
                  </a:srgbClr>
                </a:solidFill>
                <a:effectLst/>
                <a:uLnTx/>
                <a:uFillTx/>
                <a:latin typeface="Cambria" panose="02040503050406030204" pitchFamily="18" charset="0"/>
                <a:ea typeface="Cambria" panose="02040503050406030204" pitchFamily="18" charset="0"/>
              </a:rPr>
              <a:t> hay</a:t>
            </a:r>
            <a:endParaRPr kumimoji="0" lang="zh-CN" altLang="en-US" sz="4400" b="1" i="0" u="none" strike="noStrike" kern="1200" cap="none" spc="0" normalizeH="0" baseline="0" noProof="0" dirty="0">
              <a:ln>
                <a:noFill/>
              </a:ln>
              <a:solidFill>
                <a:srgbClr val="FF9224">
                  <a:lumMod val="50000"/>
                </a:srgbClr>
              </a:solidFill>
              <a:effectLst/>
              <a:uLnTx/>
              <a:uFillTx/>
              <a:latin typeface="Cambria" panose="02040503050406030204" pitchFamily="18" charset="0"/>
              <a:ea typeface="微软雅黑"/>
            </a:endParaRPr>
          </a:p>
        </p:txBody>
      </p:sp>
      <p:sp>
        <p:nvSpPr>
          <p:cNvPr id="30" name="TextBox 29"/>
          <p:cNvSpPr txBox="1"/>
          <p:nvPr/>
        </p:nvSpPr>
        <p:spPr>
          <a:xfrm>
            <a:off x="2033542" y="3440169"/>
            <a:ext cx="2775211"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6FB420">
                    <a:lumMod val="50000"/>
                  </a:srgbClr>
                </a:solidFill>
                <a:effectLst/>
                <a:uLnTx/>
                <a:uFillTx/>
                <a:latin typeface="Cambria" panose="02040503050406030204" pitchFamily="18" charset="0"/>
                <a:ea typeface="Cambria" panose="02040503050406030204" pitchFamily="18" charset="0"/>
              </a:rPr>
              <a:t>Trao đổi</a:t>
            </a:r>
            <a:r>
              <a:rPr kumimoji="0" lang="nl-NL" sz="4400" b="1" i="0" u="none" strike="noStrike" kern="1200" cap="none" spc="0" normalizeH="0" baseline="0" noProof="0" dirty="0">
                <a:ln>
                  <a:noFill/>
                </a:ln>
                <a:solidFill>
                  <a:srgbClr val="6FB420">
                    <a:lumMod val="50000"/>
                  </a:srgbClr>
                </a:solidFill>
                <a:effectLst/>
                <a:uLnTx/>
                <a:uFillTx/>
                <a:latin typeface="Cambria" panose="02040503050406030204" pitchFamily="18" charset="0"/>
                <a:ea typeface="Cambria" panose="02040503050406030204" pitchFamily="18" charset="0"/>
              </a:rPr>
              <a:t> những đoạn, bài văn hay</a:t>
            </a:r>
            <a:endParaRPr kumimoji="0" lang="en-US" sz="4400" b="0" i="0" u="none" strike="noStrike" kern="1200" cap="none" spc="0" normalizeH="0" baseline="0" noProof="0" dirty="0">
              <a:ln>
                <a:noFill/>
              </a:ln>
              <a:solidFill>
                <a:srgbClr val="6FB420">
                  <a:lumMod val="50000"/>
                </a:srgbClr>
              </a:solidFill>
              <a:effectLst/>
              <a:uLnTx/>
              <a:uFillTx/>
              <a:latin typeface="Cambria" panose="02040503050406030204" pitchFamily="18" charset="0"/>
              <a:ea typeface="Cambria" panose="02040503050406030204" pitchFamily="18" charset="0"/>
            </a:endParaRPr>
          </a:p>
        </p:txBody>
      </p:sp>
      <p:grpSp>
        <p:nvGrpSpPr>
          <p:cNvPr id="32" name="组合 55"/>
          <p:cNvGrpSpPr/>
          <p:nvPr/>
        </p:nvGrpSpPr>
        <p:grpSpPr>
          <a:xfrm>
            <a:off x="6238963" y="2749307"/>
            <a:ext cx="314523" cy="325191"/>
            <a:chOff x="3732213" y="1809750"/>
            <a:chExt cx="377825" cy="503237"/>
          </a:xfrm>
          <a:solidFill>
            <a:srgbClr val="F8F8F8"/>
          </a:solidFill>
        </p:grpSpPr>
        <p:sp>
          <p:nvSpPr>
            <p:cNvPr id="33" name="Freeform 537"/>
            <p:cNvSpPr>
              <a:spLocks noEditPoints="1"/>
            </p:cNvSpPr>
            <p:nvPr/>
          </p:nvSpPr>
          <p:spPr bwMode="auto">
            <a:xfrm>
              <a:off x="3732213" y="1809750"/>
              <a:ext cx="377825" cy="503237"/>
            </a:xfrm>
            <a:custGeom>
              <a:avLst/>
              <a:gdLst>
                <a:gd name="T0" fmla="*/ 511 w 545"/>
                <a:gd name="T1" fmla="*/ 618 h 726"/>
                <a:gd name="T2" fmla="*/ 463 w 545"/>
                <a:gd name="T3" fmla="*/ 666 h 726"/>
                <a:gd name="T4" fmla="*/ 82 w 545"/>
                <a:gd name="T5" fmla="*/ 666 h 726"/>
                <a:gd name="T6" fmla="*/ 34 w 545"/>
                <a:gd name="T7" fmla="*/ 618 h 726"/>
                <a:gd name="T8" fmla="*/ 34 w 545"/>
                <a:gd name="T9" fmla="*/ 81 h 726"/>
                <a:gd name="T10" fmla="*/ 82 w 545"/>
                <a:gd name="T11" fmla="*/ 34 h 726"/>
                <a:gd name="T12" fmla="*/ 463 w 545"/>
                <a:gd name="T13" fmla="*/ 34 h 726"/>
                <a:gd name="T14" fmla="*/ 511 w 545"/>
                <a:gd name="T15" fmla="*/ 81 h 726"/>
                <a:gd name="T16" fmla="*/ 511 w 545"/>
                <a:gd name="T17" fmla="*/ 618 h 726"/>
                <a:gd name="T18" fmla="*/ 289 w 545"/>
                <a:gd name="T19" fmla="*/ 712 h 726"/>
                <a:gd name="T20" fmla="*/ 256 w 545"/>
                <a:gd name="T21" fmla="*/ 712 h 726"/>
                <a:gd name="T22" fmla="*/ 241 w 545"/>
                <a:gd name="T23" fmla="*/ 697 h 726"/>
                <a:gd name="T24" fmla="*/ 256 w 545"/>
                <a:gd name="T25" fmla="*/ 683 h 726"/>
                <a:gd name="T26" fmla="*/ 289 w 545"/>
                <a:gd name="T27" fmla="*/ 683 h 726"/>
                <a:gd name="T28" fmla="*/ 304 w 545"/>
                <a:gd name="T29" fmla="*/ 697 h 726"/>
                <a:gd name="T30" fmla="*/ 289 w 545"/>
                <a:gd name="T31" fmla="*/ 712 h 726"/>
                <a:gd name="T32" fmla="*/ 463 w 545"/>
                <a:gd name="T33" fmla="*/ 0 h 726"/>
                <a:gd name="T34" fmla="*/ 82 w 545"/>
                <a:gd name="T35" fmla="*/ 0 h 726"/>
                <a:gd name="T36" fmla="*/ 0 w 545"/>
                <a:gd name="T37" fmla="*/ 81 h 726"/>
                <a:gd name="T38" fmla="*/ 0 w 545"/>
                <a:gd name="T39" fmla="*/ 644 h 726"/>
                <a:gd name="T40" fmla="*/ 82 w 545"/>
                <a:gd name="T41" fmla="*/ 726 h 726"/>
                <a:gd name="T42" fmla="*/ 463 w 545"/>
                <a:gd name="T43" fmla="*/ 726 h 726"/>
                <a:gd name="T44" fmla="*/ 545 w 545"/>
                <a:gd name="T45" fmla="*/ 644 h 726"/>
                <a:gd name="T46" fmla="*/ 545 w 545"/>
                <a:gd name="T47" fmla="*/ 81 h 726"/>
                <a:gd name="T48" fmla="*/ 463 w 545"/>
                <a:gd name="T49"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5" h="726">
                  <a:moveTo>
                    <a:pt x="511" y="618"/>
                  </a:moveTo>
                  <a:cubicBezTo>
                    <a:pt x="511" y="644"/>
                    <a:pt x="489" y="666"/>
                    <a:pt x="463" y="666"/>
                  </a:cubicBezTo>
                  <a:lnTo>
                    <a:pt x="82" y="666"/>
                  </a:lnTo>
                  <a:cubicBezTo>
                    <a:pt x="56" y="666"/>
                    <a:pt x="34" y="644"/>
                    <a:pt x="34" y="618"/>
                  </a:cubicBezTo>
                  <a:lnTo>
                    <a:pt x="34" y="81"/>
                  </a:lnTo>
                  <a:cubicBezTo>
                    <a:pt x="34" y="55"/>
                    <a:pt x="56" y="34"/>
                    <a:pt x="82" y="34"/>
                  </a:cubicBezTo>
                  <a:lnTo>
                    <a:pt x="463" y="34"/>
                  </a:lnTo>
                  <a:cubicBezTo>
                    <a:pt x="489" y="34"/>
                    <a:pt x="511" y="55"/>
                    <a:pt x="511" y="81"/>
                  </a:cubicBezTo>
                  <a:lnTo>
                    <a:pt x="511" y="618"/>
                  </a:lnTo>
                  <a:close/>
                  <a:moveTo>
                    <a:pt x="289" y="712"/>
                  </a:moveTo>
                  <a:lnTo>
                    <a:pt x="256" y="712"/>
                  </a:lnTo>
                  <a:cubicBezTo>
                    <a:pt x="248" y="712"/>
                    <a:pt x="241" y="705"/>
                    <a:pt x="241" y="697"/>
                  </a:cubicBezTo>
                  <a:cubicBezTo>
                    <a:pt x="241" y="689"/>
                    <a:pt x="248" y="683"/>
                    <a:pt x="256" y="683"/>
                  </a:cubicBezTo>
                  <a:lnTo>
                    <a:pt x="289" y="683"/>
                  </a:lnTo>
                  <a:cubicBezTo>
                    <a:pt x="297" y="683"/>
                    <a:pt x="304" y="689"/>
                    <a:pt x="304" y="697"/>
                  </a:cubicBezTo>
                  <a:cubicBezTo>
                    <a:pt x="304" y="705"/>
                    <a:pt x="297" y="712"/>
                    <a:pt x="289" y="712"/>
                  </a:cubicBezTo>
                  <a:close/>
                  <a:moveTo>
                    <a:pt x="463" y="0"/>
                  </a:moveTo>
                  <a:lnTo>
                    <a:pt x="82" y="0"/>
                  </a:lnTo>
                  <a:cubicBezTo>
                    <a:pt x="37" y="0"/>
                    <a:pt x="0" y="36"/>
                    <a:pt x="0" y="81"/>
                  </a:cubicBezTo>
                  <a:lnTo>
                    <a:pt x="0" y="644"/>
                  </a:lnTo>
                  <a:cubicBezTo>
                    <a:pt x="0" y="689"/>
                    <a:pt x="37" y="726"/>
                    <a:pt x="82" y="726"/>
                  </a:cubicBezTo>
                  <a:lnTo>
                    <a:pt x="463" y="726"/>
                  </a:lnTo>
                  <a:cubicBezTo>
                    <a:pt x="508" y="726"/>
                    <a:pt x="545" y="689"/>
                    <a:pt x="545" y="644"/>
                  </a:cubicBezTo>
                  <a:lnTo>
                    <a:pt x="545" y="81"/>
                  </a:lnTo>
                  <a:cubicBezTo>
                    <a:pt x="545" y="36"/>
                    <a:pt x="508" y="0"/>
                    <a:pt x="4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34" name="Freeform 538"/>
            <p:cNvSpPr/>
            <p:nvPr/>
          </p:nvSpPr>
          <p:spPr bwMode="auto">
            <a:xfrm>
              <a:off x="3797300" y="1893888"/>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35" name="Freeform 539"/>
            <p:cNvSpPr/>
            <p:nvPr/>
          </p:nvSpPr>
          <p:spPr bwMode="auto">
            <a:xfrm>
              <a:off x="3797300" y="1936750"/>
              <a:ext cx="249238" cy="25400"/>
            </a:xfrm>
            <a:custGeom>
              <a:avLst/>
              <a:gdLst>
                <a:gd name="T0" fmla="*/ 361 w 361"/>
                <a:gd name="T1" fmla="*/ 18 h 37"/>
                <a:gd name="T2" fmla="*/ 342 w 361"/>
                <a:gd name="T3" fmla="*/ 37 h 37"/>
                <a:gd name="T4" fmla="*/ 18 w 361"/>
                <a:gd name="T5" fmla="*/ 37 h 37"/>
                <a:gd name="T6" fmla="*/ 0 w 361"/>
                <a:gd name="T7" fmla="*/ 18 h 37"/>
                <a:gd name="T8" fmla="*/ 18 w 361"/>
                <a:gd name="T9" fmla="*/ 0 h 37"/>
                <a:gd name="T10" fmla="*/ 342 w 361"/>
                <a:gd name="T11" fmla="*/ 0 h 37"/>
                <a:gd name="T12" fmla="*/ 361 w 361"/>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8"/>
                  </a:moveTo>
                  <a:cubicBezTo>
                    <a:pt x="361" y="28"/>
                    <a:pt x="353" y="37"/>
                    <a:pt x="342" y="37"/>
                  </a:cubicBezTo>
                  <a:lnTo>
                    <a:pt x="18" y="37"/>
                  </a:lnTo>
                  <a:cubicBezTo>
                    <a:pt x="8" y="37"/>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36" name="Freeform 540"/>
            <p:cNvSpPr/>
            <p:nvPr/>
          </p:nvSpPr>
          <p:spPr bwMode="auto">
            <a:xfrm>
              <a:off x="3797300" y="1981200"/>
              <a:ext cx="249238" cy="23812"/>
            </a:xfrm>
            <a:custGeom>
              <a:avLst/>
              <a:gdLst>
                <a:gd name="T0" fmla="*/ 361 w 361"/>
                <a:gd name="T1" fmla="*/ 18 h 36"/>
                <a:gd name="T2" fmla="*/ 342 w 361"/>
                <a:gd name="T3" fmla="*/ 36 h 36"/>
                <a:gd name="T4" fmla="*/ 18 w 361"/>
                <a:gd name="T5" fmla="*/ 36 h 36"/>
                <a:gd name="T6" fmla="*/ 0 w 361"/>
                <a:gd name="T7" fmla="*/ 18 h 36"/>
                <a:gd name="T8" fmla="*/ 18 w 361"/>
                <a:gd name="T9" fmla="*/ 0 h 36"/>
                <a:gd name="T10" fmla="*/ 342 w 361"/>
                <a:gd name="T11" fmla="*/ 0 h 36"/>
                <a:gd name="T12" fmla="*/ 361 w 361"/>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361" h="36">
                  <a:moveTo>
                    <a:pt x="361" y="18"/>
                  </a:moveTo>
                  <a:cubicBezTo>
                    <a:pt x="361" y="28"/>
                    <a:pt x="353" y="36"/>
                    <a:pt x="342" y="36"/>
                  </a:cubicBezTo>
                  <a:lnTo>
                    <a:pt x="18" y="36"/>
                  </a:lnTo>
                  <a:cubicBezTo>
                    <a:pt x="8" y="36"/>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37" name="Freeform 541"/>
            <p:cNvSpPr/>
            <p:nvPr/>
          </p:nvSpPr>
          <p:spPr bwMode="auto">
            <a:xfrm>
              <a:off x="3797300" y="2024063"/>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9"/>
                    <a:pt x="8" y="0"/>
                    <a:pt x="18" y="0"/>
                  </a:cubicBezTo>
                  <a:lnTo>
                    <a:pt x="342" y="0"/>
                  </a:lnTo>
                  <a:cubicBezTo>
                    <a:pt x="353" y="0"/>
                    <a:pt x="361" y="9"/>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38" name="Freeform 542"/>
            <p:cNvSpPr/>
            <p:nvPr/>
          </p:nvSpPr>
          <p:spPr bwMode="auto">
            <a:xfrm>
              <a:off x="3797300" y="2066925"/>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39" name="Freeform 543"/>
            <p:cNvSpPr/>
            <p:nvPr/>
          </p:nvSpPr>
          <p:spPr bwMode="auto">
            <a:xfrm>
              <a:off x="3797300" y="2111375"/>
              <a:ext cx="169863" cy="25400"/>
            </a:xfrm>
            <a:custGeom>
              <a:avLst/>
              <a:gdLst>
                <a:gd name="T0" fmla="*/ 247 w 247"/>
                <a:gd name="T1" fmla="*/ 18 h 37"/>
                <a:gd name="T2" fmla="*/ 229 w 247"/>
                <a:gd name="T3" fmla="*/ 37 h 37"/>
                <a:gd name="T4" fmla="*/ 18 w 247"/>
                <a:gd name="T5" fmla="*/ 37 h 37"/>
                <a:gd name="T6" fmla="*/ 0 w 247"/>
                <a:gd name="T7" fmla="*/ 18 h 37"/>
                <a:gd name="T8" fmla="*/ 18 w 247"/>
                <a:gd name="T9" fmla="*/ 0 h 37"/>
                <a:gd name="T10" fmla="*/ 229 w 247"/>
                <a:gd name="T11" fmla="*/ 0 h 37"/>
                <a:gd name="T12" fmla="*/ 247 w 247"/>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247" h="37">
                  <a:moveTo>
                    <a:pt x="247" y="18"/>
                  </a:moveTo>
                  <a:cubicBezTo>
                    <a:pt x="247" y="28"/>
                    <a:pt x="239" y="37"/>
                    <a:pt x="229" y="37"/>
                  </a:cubicBezTo>
                  <a:lnTo>
                    <a:pt x="18" y="37"/>
                  </a:lnTo>
                  <a:cubicBezTo>
                    <a:pt x="8" y="37"/>
                    <a:pt x="0" y="28"/>
                    <a:pt x="0" y="18"/>
                  </a:cubicBezTo>
                  <a:cubicBezTo>
                    <a:pt x="0" y="8"/>
                    <a:pt x="8" y="0"/>
                    <a:pt x="18" y="0"/>
                  </a:cubicBezTo>
                  <a:lnTo>
                    <a:pt x="229" y="0"/>
                  </a:lnTo>
                  <a:cubicBezTo>
                    <a:pt x="239" y="0"/>
                    <a:pt x="247" y="8"/>
                    <a:pt x="24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grpSp>
      <p:sp>
        <p:nvSpPr>
          <p:cNvPr id="40" name="Freeform 536"/>
          <p:cNvSpPr/>
          <p:nvPr/>
        </p:nvSpPr>
        <p:spPr bwMode="auto">
          <a:xfrm>
            <a:off x="6172730" y="3401929"/>
            <a:ext cx="492230" cy="234642"/>
          </a:xfrm>
          <a:custGeom>
            <a:avLst/>
            <a:gdLst>
              <a:gd name="T0" fmla="*/ 535 w 684"/>
              <a:gd name="T1" fmla="*/ 120 h 418"/>
              <a:gd name="T2" fmla="*/ 528 w 684"/>
              <a:gd name="T3" fmla="*/ 121 h 418"/>
              <a:gd name="T4" fmla="*/ 367 w 684"/>
              <a:gd name="T5" fmla="*/ 0 h 418"/>
              <a:gd name="T6" fmla="*/ 208 w 684"/>
              <a:gd name="T7" fmla="*/ 114 h 418"/>
              <a:gd name="T8" fmla="*/ 167 w 684"/>
              <a:gd name="T9" fmla="*/ 101 h 418"/>
              <a:gd name="T10" fmla="*/ 96 w 684"/>
              <a:gd name="T11" fmla="*/ 171 h 418"/>
              <a:gd name="T12" fmla="*/ 0 w 684"/>
              <a:gd name="T13" fmla="*/ 293 h 418"/>
              <a:gd name="T14" fmla="*/ 125 w 684"/>
              <a:gd name="T15" fmla="*/ 418 h 418"/>
              <a:gd name="T16" fmla="*/ 128 w 684"/>
              <a:gd name="T17" fmla="*/ 418 h 418"/>
              <a:gd name="T18" fmla="*/ 131 w 684"/>
              <a:gd name="T19" fmla="*/ 418 h 418"/>
              <a:gd name="T20" fmla="*/ 535 w 684"/>
              <a:gd name="T21" fmla="*/ 418 h 418"/>
              <a:gd name="T22" fmla="*/ 684 w 684"/>
              <a:gd name="T23" fmla="*/ 269 h 418"/>
              <a:gd name="T24" fmla="*/ 535 w 684"/>
              <a:gd name="T25" fmla="*/ 12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418">
                <a:moveTo>
                  <a:pt x="535" y="120"/>
                </a:moveTo>
                <a:cubicBezTo>
                  <a:pt x="533" y="120"/>
                  <a:pt x="531" y="121"/>
                  <a:pt x="528" y="121"/>
                </a:cubicBezTo>
                <a:cubicBezTo>
                  <a:pt x="508" y="51"/>
                  <a:pt x="443" y="0"/>
                  <a:pt x="367" y="0"/>
                </a:cubicBezTo>
                <a:cubicBezTo>
                  <a:pt x="293" y="0"/>
                  <a:pt x="230" y="48"/>
                  <a:pt x="208" y="114"/>
                </a:cubicBezTo>
                <a:cubicBezTo>
                  <a:pt x="196" y="106"/>
                  <a:pt x="182" y="101"/>
                  <a:pt x="167" y="101"/>
                </a:cubicBezTo>
                <a:cubicBezTo>
                  <a:pt x="128" y="101"/>
                  <a:pt x="96" y="132"/>
                  <a:pt x="96" y="171"/>
                </a:cubicBezTo>
                <a:cubicBezTo>
                  <a:pt x="41" y="185"/>
                  <a:pt x="0" y="234"/>
                  <a:pt x="0" y="293"/>
                </a:cubicBezTo>
                <a:cubicBezTo>
                  <a:pt x="0" y="362"/>
                  <a:pt x="56" y="418"/>
                  <a:pt x="125" y="418"/>
                </a:cubicBezTo>
                <a:cubicBezTo>
                  <a:pt x="126" y="418"/>
                  <a:pt x="126" y="418"/>
                  <a:pt x="128" y="418"/>
                </a:cubicBezTo>
                <a:cubicBezTo>
                  <a:pt x="129" y="418"/>
                  <a:pt x="130" y="418"/>
                  <a:pt x="131" y="418"/>
                </a:cubicBezTo>
                <a:lnTo>
                  <a:pt x="535" y="418"/>
                </a:lnTo>
                <a:cubicBezTo>
                  <a:pt x="618" y="418"/>
                  <a:pt x="684" y="351"/>
                  <a:pt x="684" y="269"/>
                </a:cubicBezTo>
                <a:cubicBezTo>
                  <a:pt x="684" y="187"/>
                  <a:pt x="618" y="120"/>
                  <a:pt x="535" y="120"/>
                </a:cubicBezTo>
                <a:close/>
              </a:path>
            </a:pathLst>
          </a:custGeom>
          <a:solidFill>
            <a:srgbClr val="F8F8F8"/>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grpSp>
        <p:nvGrpSpPr>
          <p:cNvPr id="41" name="组合 64"/>
          <p:cNvGrpSpPr/>
          <p:nvPr/>
        </p:nvGrpSpPr>
        <p:grpSpPr>
          <a:xfrm>
            <a:off x="6269193" y="4006517"/>
            <a:ext cx="338156" cy="286851"/>
            <a:chOff x="3933825" y="3878262"/>
            <a:chExt cx="430213" cy="449262"/>
          </a:xfrm>
          <a:solidFill>
            <a:srgbClr val="F8F8F8"/>
          </a:solidFill>
        </p:grpSpPr>
        <p:sp>
          <p:nvSpPr>
            <p:cNvPr id="42" name="Oval 5"/>
            <p:cNvSpPr>
              <a:spLocks noChangeArrowheads="1"/>
            </p:cNvSpPr>
            <p:nvPr/>
          </p:nvSpPr>
          <p:spPr bwMode="auto">
            <a:xfrm>
              <a:off x="4054475" y="3878262"/>
              <a:ext cx="192088" cy="1936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43" name="Freeform 6"/>
            <p:cNvSpPr/>
            <p:nvPr/>
          </p:nvSpPr>
          <p:spPr bwMode="auto">
            <a:xfrm>
              <a:off x="3933825" y="4071937"/>
              <a:ext cx="430213" cy="255587"/>
            </a:xfrm>
            <a:custGeom>
              <a:avLst/>
              <a:gdLst>
                <a:gd name="T0" fmla="*/ 620 w 621"/>
                <a:gd name="T1" fmla="*/ 161 h 370"/>
                <a:gd name="T2" fmla="*/ 619 w 621"/>
                <a:gd name="T3" fmla="*/ 159 h 370"/>
                <a:gd name="T4" fmla="*/ 383 w 621"/>
                <a:gd name="T5" fmla="*/ 22 h 370"/>
                <a:gd name="T6" fmla="*/ 369 w 621"/>
                <a:gd name="T7" fmla="*/ 19 h 370"/>
                <a:gd name="T8" fmla="*/ 274 w 621"/>
                <a:gd name="T9" fmla="*/ 19 h 370"/>
                <a:gd name="T10" fmla="*/ 0 w 621"/>
                <a:gd name="T11" fmla="*/ 178 h 370"/>
                <a:gd name="T12" fmla="*/ 0 w 621"/>
                <a:gd name="T13" fmla="*/ 370 h 370"/>
                <a:gd name="T14" fmla="*/ 128 w 621"/>
                <a:gd name="T15" fmla="*/ 370 h 370"/>
                <a:gd name="T16" fmla="*/ 128 w 621"/>
                <a:gd name="T17" fmla="*/ 266 h 370"/>
                <a:gd name="T18" fmla="*/ 151 w 621"/>
                <a:gd name="T19" fmla="*/ 266 h 370"/>
                <a:gd name="T20" fmla="*/ 151 w 621"/>
                <a:gd name="T21" fmla="*/ 370 h 370"/>
                <a:gd name="T22" fmla="*/ 473 w 621"/>
                <a:gd name="T23" fmla="*/ 370 h 370"/>
                <a:gd name="T24" fmla="*/ 473 w 621"/>
                <a:gd name="T25" fmla="*/ 266 h 370"/>
                <a:gd name="T26" fmla="*/ 494 w 621"/>
                <a:gd name="T27" fmla="*/ 266 h 370"/>
                <a:gd name="T28" fmla="*/ 494 w 621"/>
                <a:gd name="T29" fmla="*/ 370 h 370"/>
                <a:gd name="T30" fmla="*/ 621 w 621"/>
                <a:gd name="T31" fmla="*/ 370 h 370"/>
                <a:gd name="T32" fmla="*/ 621 w 621"/>
                <a:gd name="T33" fmla="*/ 172 h 370"/>
                <a:gd name="T34" fmla="*/ 621 w 621"/>
                <a:gd name="T35" fmla="*/ 166 h 370"/>
                <a:gd name="T36" fmla="*/ 620 w 621"/>
                <a:gd name="T37" fmla="*/ 16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370">
                  <a:moveTo>
                    <a:pt x="620" y="161"/>
                  </a:moveTo>
                  <a:cubicBezTo>
                    <a:pt x="620" y="161"/>
                    <a:pt x="620" y="160"/>
                    <a:pt x="619" y="159"/>
                  </a:cubicBezTo>
                  <a:cubicBezTo>
                    <a:pt x="604" y="52"/>
                    <a:pt x="452" y="27"/>
                    <a:pt x="383" y="22"/>
                  </a:cubicBezTo>
                  <a:cubicBezTo>
                    <a:pt x="378" y="21"/>
                    <a:pt x="373" y="19"/>
                    <a:pt x="369" y="19"/>
                  </a:cubicBezTo>
                  <a:lnTo>
                    <a:pt x="274" y="19"/>
                  </a:lnTo>
                  <a:cubicBezTo>
                    <a:pt x="274" y="19"/>
                    <a:pt x="0" y="0"/>
                    <a:pt x="0" y="178"/>
                  </a:cubicBezTo>
                  <a:lnTo>
                    <a:pt x="0" y="370"/>
                  </a:lnTo>
                  <a:lnTo>
                    <a:pt x="128" y="370"/>
                  </a:lnTo>
                  <a:lnTo>
                    <a:pt x="128" y="266"/>
                  </a:lnTo>
                  <a:lnTo>
                    <a:pt x="151" y="266"/>
                  </a:lnTo>
                  <a:lnTo>
                    <a:pt x="151" y="370"/>
                  </a:lnTo>
                  <a:lnTo>
                    <a:pt x="473" y="370"/>
                  </a:lnTo>
                  <a:lnTo>
                    <a:pt x="473" y="266"/>
                  </a:lnTo>
                  <a:lnTo>
                    <a:pt x="494" y="266"/>
                  </a:lnTo>
                  <a:lnTo>
                    <a:pt x="494" y="370"/>
                  </a:lnTo>
                  <a:lnTo>
                    <a:pt x="621" y="370"/>
                  </a:lnTo>
                  <a:lnTo>
                    <a:pt x="621" y="172"/>
                  </a:lnTo>
                  <a:cubicBezTo>
                    <a:pt x="621" y="170"/>
                    <a:pt x="621" y="169"/>
                    <a:pt x="621" y="166"/>
                  </a:cubicBezTo>
                  <a:cubicBezTo>
                    <a:pt x="621" y="165"/>
                    <a:pt x="620" y="163"/>
                    <a:pt x="620"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grpSp>
      <p:grpSp>
        <p:nvGrpSpPr>
          <p:cNvPr id="44" name="组合 67"/>
          <p:cNvGrpSpPr/>
          <p:nvPr/>
        </p:nvGrpSpPr>
        <p:grpSpPr>
          <a:xfrm>
            <a:off x="6220621" y="4698441"/>
            <a:ext cx="320944" cy="243385"/>
            <a:chOff x="7627938" y="3005138"/>
            <a:chExt cx="412750" cy="403225"/>
          </a:xfrm>
          <a:solidFill>
            <a:srgbClr val="F8F8F8"/>
          </a:solidFill>
        </p:grpSpPr>
        <p:sp>
          <p:nvSpPr>
            <p:cNvPr id="45" name="Freeform 534"/>
            <p:cNvSpPr>
              <a:spLocks noEditPoints="1"/>
            </p:cNvSpPr>
            <p:nvPr/>
          </p:nvSpPr>
          <p:spPr bwMode="auto">
            <a:xfrm>
              <a:off x="7627938" y="3005138"/>
              <a:ext cx="412750" cy="403225"/>
            </a:xfrm>
            <a:custGeom>
              <a:avLst/>
              <a:gdLst>
                <a:gd name="T0" fmla="*/ 26 w 597"/>
                <a:gd name="T1" fmla="*/ 344 h 582"/>
                <a:gd name="T2" fmla="*/ 26 w 597"/>
                <a:gd name="T3" fmla="*/ 62 h 582"/>
                <a:gd name="T4" fmla="*/ 62 w 597"/>
                <a:gd name="T5" fmla="*/ 25 h 582"/>
                <a:gd name="T6" fmla="*/ 535 w 597"/>
                <a:gd name="T7" fmla="*/ 25 h 582"/>
                <a:gd name="T8" fmla="*/ 571 w 597"/>
                <a:gd name="T9" fmla="*/ 62 h 582"/>
                <a:gd name="T10" fmla="*/ 571 w 597"/>
                <a:gd name="T11" fmla="*/ 344 h 582"/>
                <a:gd name="T12" fmla="*/ 535 w 597"/>
                <a:gd name="T13" fmla="*/ 380 h 582"/>
                <a:gd name="T14" fmla="*/ 62 w 597"/>
                <a:gd name="T15" fmla="*/ 380 h 582"/>
                <a:gd name="T16" fmla="*/ 26 w 597"/>
                <a:gd name="T17" fmla="*/ 344 h 582"/>
                <a:gd name="T18" fmla="*/ 535 w 597"/>
                <a:gd name="T19" fmla="*/ 406 h 582"/>
                <a:gd name="T20" fmla="*/ 597 w 597"/>
                <a:gd name="T21" fmla="*/ 344 h 582"/>
                <a:gd name="T22" fmla="*/ 597 w 597"/>
                <a:gd name="T23" fmla="*/ 62 h 582"/>
                <a:gd name="T24" fmla="*/ 535 w 597"/>
                <a:gd name="T25" fmla="*/ 0 h 582"/>
                <a:gd name="T26" fmla="*/ 62 w 597"/>
                <a:gd name="T27" fmla="*/ 0 h 582"/>
                <a:gd name="T28" fmla="*/ 0 w 597"/>
                <a:gd name="T29" fmla="*/ 62 h 582"/>
                <a:gd name="T30" fmla="*/ 0 w 597"/>
                <a:gd name="T31" fmla="*/ 344 h 582"/>
                <a:gd name="T32" fmla="*/ 62 w 597"/>
                <a:gd name="T33" fmla="*/ 406 h 582"/>
                <a:gd name="T34" fmla="*/ 246 w 597"/>
                <a:gd name="T35" fmla="*/ 406 h 582"/>
                <a:gd name="T36" fmla="*/ 246 w 597"/>
                <a:gd name="T37" fmla="*/ 461 h 582"/>
                <a:gd name="T38" fmla="*/ 62 w 597"/>
                <a:gd name="T39" fmla="*/ 461 h 582"/>
                <a:gd name="T40" fmla="*/ 0 w 597"/>
                <a:gd name="T41" fmla="*/ 523 h 582"/>
                <a:gd name="T42" fmla="*/ 0 w 597"/>
                <a:gd name="T43" fmla="*/ 569 h 582"/>
                <a:gd name="T44" fmla="*/ 13 w 597"/>
                <a:gd name="T45" fmla="*/ 582 h 582"/>
                <a:gd name="T46" fmla="*/ 584 w 597"/>
                <a:gd name="T47" fmla="*/ 582 h 582"/>
                <a:gd name="T48" fmla="*/ 597 w 597"/>
                <a:gd name="T49" fmla="*/ 569 h 582"/>
                <a:gd name="T50" fmla="*/ 597 w 597"/>
                <a:gd name="T51" fmla="*/ 523 h 582"/>
                <a:gd name="T52" fmla="*/ 535 w 597"/>
                <a:gd name="T53" fmla="*/ 461 h 582"/>
                <a:gd name="T54" fmla="*/ 351 w 597"/>
                <a:gd name="T55" fmla="*/ 461 h 582"/>
                <a:gd name="T56" fmla="*/ 351 w 597"/>
                <a:gd name="T57" fmla="*/ 406 h 582"/>
                <a:gd name="T58" fmla="*/ 535 w 597"/>
                <a:gd name="T59" fmla="*/ 406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7" h="582">
                  <a:moveTo>
                    <a:pt x="26" y="344"/>
                  </a:moveTo>
                  <a:lnTo>
                    <a:pt x="26" y="62"/>
                  </a:lnTo>
                  <a:cubicBezTo>
                    <a:pt x="26" y="42"/>
                    <a:pt x="42" y="25"/>
                    <a:pt x="62" y="25"/>
                  </a:cubicBezTo>
                  <a:lnTo>
                    <a:pt x="535" y="25"/>
                  </a:lnTo>
                  <a:cubicBezTo>
                    <a:pt x="555" y="25"/>
                    <a:pt x="571" y="42"/>
                    <a:pt x="571" y="62"/>
                  </a:cubicBezTo>
                  <a:lnTo>
                    <a:pt x="571" y="344"/>
                  </a:lnTo>
                  <a:cubicBezTo>
                    <a:pt x="571" y="364"/>
                    <a:pt x="555" y="380"/>
                    <a:pt x="535" y="380"/>
                  </a:cubicBezTo>
                  <a:lnTo>
                    <a:pt x="62" y="380"/>
                  </a:lnTo>
                  <a:cubicBezTo>
                    <a:pt x="42" y="380"/>
                    <a:pt x="26" y="364"/>
                    <a:pt x="26" y="344"/>
                  </a:cubicBezTo>
                  <a:close/>
                  <a:moveTo>
                    <a:pt x="535" y="406"/>
                  </a:moveTo>
                  <a:cubicBezTo>
                    <a:pt x="569" y="406"/>
                    <a:pt x="597" y="378"/>
                    <a:pt x="597" y="344"/>
                  </a:cubicBezTo>
                  <a:lnTo>
                    <a:pt x="597" y="62"/>
                  </a:lnTo>
                  <a:cubicBezTo>
                    <a:pt x="597" y="27"/>
                    <a:pt x="569" y="0"/>
                    <a:pt x="535" y="0"/>
                  </a:cubicBezTo>
                  <a:lnTo>
                    <a:pt x="62" y="0"/>
                  </a:lnTo>
                  <a:cubicBezTo>
                    <a:pt x="28" y="0"/>
                    <a:pt x="0" y="27"/>
                    <a:pt x="0" y="62"/>
                  </a:cubicBezTo>
                  <a:lnTo>
                    <a:pt x="0" y="344"/>
                  </a:lnTo>
                  <a:cubicBezTo>
                    <a:pt x="0" y="378"/>
                    <a:pt x="28" y="406"/>
                    <a:pt x="62" y="406"/>
                  </a:cubicBezTo>
                  <a:lnTo>
                    <a:pt x="246" y="406"/>
                  </a:lnTo>
                  <a:lnTo>
                    <a:pt x="246" y="461"/>
                  </a:lnTo>
                  <a:lnTo>
                    <a:pt x="62" y="461"/>
                  </a:lnTo>
                  <a:cubicBezTo>
                    <a:pt x="28" y="461"/>
                    <a:pt x="0" y="489"/>
                    <a:pt x="0" y="523"/>
                  </a:cubicBezTo>
                  <a:lnTo>
                    <a:pt x="0" y="569"/>
                  </a:lnTo>
                  <a:cubicBezTo>
                    <a:pt x="0" y="576"/>
                    <a:pt x="6" y="582"/>
                    <a:pt x="13" y="582"/>
                  </a:cubicBezTo>
                  <a:lnTo>
                    <a:pt x="584" y="582"/>
                  </a:lnTo>
                  <a:cubicBezTo>
                    <a:pt x="591" y="582"/>
                    <a:pt x="597" y="576"/>
                    <a:pt x="597" y="569"/>
                  </a:cubicBezTo>
                  <a:lnTo>
                    <a:pt x="597" y="523"/>
                  </a:lnTo>
                  <a:cubicBezTo>
                    <a:pt x="597" y="489"/>
                    <a:pt x="569" y="461"/>
                    <a:pt x="535" y="461"/>
                  </a:cubicBezTo>
                  <a:lnTo>
                    <a:pt x="351" y="461"/>
                  </a:lnTo>
                  <a:lnTo>
                    <a:pt x="351" y="406"/>
                  </a:lnTo>
                  <a:lnTo>
                    <a:pt x="535" y="4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sp>
          <p:nvSpPr>
            <p:cNvPr id="46" name="Freeform 535"/>
            <p:cNvSpPr/>
            <p:nvPr/>
          </p:nvSpPr>
          <p:spPr bwMode="auto">
            <a:xfrm>
              <a:off x="7664450" y="3041650"/>
              <a:ext cx="341313" cy="209550"/>
            </a:xfrm>
            <a:custGeom>
              <a:avLst/>
              <a:gdLst>
                <a:gd name="T0" fmla="*/ 493 w 493"/>
                <a:gd name="T1" fmla="*/ 293 h 303"/>
                <a:gd name="T2" fmla="*/ 493 w 493"/>
                <a:gd name="T3" fmla="*/ 11 h 303"/>
                <a:gd name="T4" fmla="*/ 483 w 493"/>
                <a:gd name="T5" fmla="*/ 0 h 303"/>
                <a:gd name="T6" fmla="*/ 10 w 493"/>
                <a:gd name="T7" fmla="*/ 0 h 303"/>
                <a:gd name="T8" fmla="*/ 0 w 493"/>
                <a:gd name="T9" fmla="*/ 11 h 303"/>
                <a:gd name="T10" fmla="*/ 0 w 493"/>
                <a:gd name="T11" fmla="*/ 293 h 303"/>
                <a:gd name="T12" fmla="*/ 10 w 493"/>
                <a:gd name="T13" fmla="*/ 303 h 303"/>
                <a:gd name="T14" fmla="*/ 483 w 493"/>
                <a:gd name="T15" fmla="*/ 303 h 303"/>
                <a:gd name="T16" fmla="*/ 493 w 493"/>
                <a:gd name="T17" fmla="*/ 29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303">
                  <a:moveTo>
                    <a:pt x="493" y="293"/>
                  </a:moveTo>
                  <a:lnTo>
                    <a:pt x="493" y="11"/>
                  </a:lnTo>
                  <a:cubicBezTo>
                    <a:pt x="493" y="5"/>
                    <a:pt x="489" y="0"/>
                    <a:pt x="483" y="0"/>
                  </a:cubicBezTo>
                  <a:lnTo>
                    <a:pt x="10" y="0"/>
                  </a:lnTo>
                  <a:cubicBezTo>
                    <a:pt x="4" y="0"/>
                    <a:pt x="0" y="5"/>
                    <a:pt x="0" y="11"/>
                  </a:cubicBezTo>
                  <a:lnTo>
                    <a:pt x="0" y="293"/>
                  </a:lnTo>
                  <a:cubicBezTo>
                    <a:pt x="0" y="299"/>
                    <a:pt x="4" y="303"/>
                    <a:pt x="10" y="303"/>
                  </a:cubicBezTo>
                  <a:lnTo>
                    <a:pt x="483" y="303"/>
                  </a:lnTo>
                  <a:cubicBezTo>
                    <a:pt x="489" y="303"/>
                    <a:pt x="493" y="299"/>
                    <a:pt x="493" y="2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6FB420">
                    <a:lumMod val="50000"/>
                  </a:srgbClr>
                </a:solidFill>
                <a:effectLst/>
                <a:uLnTx/>
                <a:uFillTx/>
                <a:latin typeface="UTM ViceroyJF" panose="02040603050506020204" pitchFamily="18" charset="0"/>
                <a:ea typeface="微软雅黑"/>
                <a:cs typeface="+mn-cs"/>
              </a:endParaRPr>
            </a:p>
          </p:txBody>
        </p:sp>
      </p:grpSp>
    </p:spTree>
    <p:extLst>
      <p:ext uri="{BB962C8B-B14F-4D97-AF65-F5344CB8AC3E}">
        <p14:creationId xmlns:p14="http://schemas.microsoft.com/office/powerpoint/2010/main" val="308256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par>
                          <p:cTn id="27" fill="hold">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par>
                          <p:cTn id="31" fill="hold">
                            <p:stCondLst>
                              <p:cond delay="3500"/>
                            </p:stCondLst>
                            <p:childTnLst>
                              <p:par>
                                <p:cTn id="32" presetID="22" presetClass="entr" presetSubtype="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right)">
                                      <p:cBhvr>
                                        <p:cTn id="34" dur="500"/>
                                        <p:tgtEl>
                                          <p:spTgt spid="11"/>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right)">
                                      <p:cBhvr>
                                        <p:cTn id="37" dur="500"/>
                                        <p:tgtEl>
                                          <p:spTgt spid="24"/>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par>
                          <p:cTn id="45" fill="hold">
                            <p:stCondLst>
                              <p:cond delay="4500"/>
                            </p:stCondLst>
                            <p:childTnLst>
                              <p:par>
                                <p:cTn id="46" presetID="22" presetClass="entr" presetSubtype="2"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right)">
                                      <p:cBhvr>
                                        <p:cTn id="48" dur="500"/>
                                        <p:tgtEl>
                                          <p:spTgt spid="4"/>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right)">
                                      <p:cBhvr>
                                        <p:cTn id="51" dur="500"/>
                                        <p:tgtEl>
                                          <p:spTgt spid="30"/>
                                        </p:tgtEl>
                                      </p:cBhvr>
                                    </p:animEffect>
                                  </p:childTnLst>
                                </p:cTn>
                              </p:par>
                            </p:childTnLst>
                          </p:cTn>
                        </p:par>
                        <p:par>
                          <p:cTn id="52" fill="hold">
                            <p:stCondLst>
                              <p:cond delay="5000"/>
                            </p:stCondLst>
                            <p:childTnLst>
                              <p:par>
                                <p:cTn id="53" presetID="22" presetClass="entr" presetSubtype="8"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9" grpId="0" animBg="1"/>
      <p:bldP spid="20" grpId="0" animBg="1"/>
      <p:bldP spid="21" grpId="0" animBg="1"/>
      <p:bldP spid="22" grpId="0" animBg="1"/>
      <p:bldP spid="23" grpId="0" animBg="1"/>
      <p:bldP spid="24" grpId="0"/>
      <p:bldP spid="26" grpId="0"/>
      <p:bldP spid="28"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3808058" y="-852525"/>
            <a:ext cx="4424215" cy="8017166"/>
          </a:xfrm>
          <a:prstGeom prst="rect">
            <a:avLst/>
          </a:prstGeom>
        </p:spPr>
      </p:pic>
      <p:grpSp>
        <p:nvGrpSpPr>
          <p:cNvPr id="5" name="组合 1074"/>
          <p:cNvGrpSpPr/>
          <p:nvPr/>
        </p:nvGrpSpPr>
        <p:grpSpPr>
          <a:xfrm>
            <a:off x="9578898" y="3010829"/>
            <a:ext cx="2605759" cy="3847171"/>
            <a:chOff x="8279817" y="2793514"/>
            <a:chExt cx="1765248" cy="2988686"/>
          </a:xfrm>
        </p:grpSpPr>
        <p:pic>
          <p:nvPicPr>
            <p:cNvPr id="6"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9" name="Picture 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1" name="Picture 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3" name="Picture 7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5" name="Picture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grpSp>
      <p:pic>
        <p:nvPicPr>
          <p:cNvPr id="17" name="Picture 9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373381">
            <a:off x="235575" y="1884426"/>
            <a:ext cx="2037565" cy="24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197" y="-243052"/>
            <a:ext cx="2093676" cy="209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114423" y="1364929"/>
            <a:ext cx="573297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FF9224"/>
              </a:solidFill>
              <a:effectLst/>
              <a:uLnTx/>
              <a:uFillTx/>
              <a:latin typeface="UTM ViceroyJF"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0" u="sng"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Hoạt động 1</a:t>
            </a:r>
            <a:r>
              <a:rPr kumimoji="0" lang="nl-NL"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 </a:t>
            </a:r>
            <a:endParaRPr kumimoji="0" lang="vi-VN"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Nhận xét chung</a:t>
            </a:r>
            <a:endParaRPr kumimoji="0" lang="zh-CN" altLang="en-US" sz="6000" b="0"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endParaRPr>
          </a:p>
        </p:txBody>
      </p:sp>
    </p:spTree>
    <p:extLst>
      <p:ext uri="{BB962C8B-B14F-4D97-AF65-F5344CB8AC3E}">
        <p14:creationId xmlns:p14="http://schemas.microsoft.com/office/powerpoint/2010/main" val="1412090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750"/>
                                        <p:tgtEl>
                                          <p:spTgt spid="17"/>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750"/>
                                        <p:tgtEl>
                                          <p:spTgt spid="1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750"/>
                                        <p:tgtEl>
                                          <p:spTgt spid="5"/>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750" fill="hold"/>
                                        <p:tgtEl>
                                          <p:spTgt spid="19"/>
                                        </p:tgtEl>
                                        <p:attrNameLst>
                                          <p:attrName>ppt_w</p:attrName>
                                        </p:attrNameLst>
                                      </p:cBhvr>
                                      <p:tavLst>
                                        <p:tav tm="0">
                                          <p:val>
                                            <p:fltVal val="0"/>
                                          </p:val>
                                        </p:tav>
                                        <p:tav tm="100000">
                                          <p:val>
                                            <p:strVal val="#ppt_w"/>
                                          </p:val>
                                        </p:tav>
                                      </p:tavLst>
                                    </p:anim>
                                    <p:anim calcmode="lin" valueType="num">
                                      <p:cBhvr>
                                        <p:cTn id="20" dur="750" fill="hold"/>
                                        <p:tgtEl>
                                          <p:spTgt spid="19"/>
                                        </p:tgtEl>
                                        <p:attrNameLst>
                                          <p:attrName>ppt_h</p:attrName>
                                        </p:attrNameLst>
                                      </p:cBhvr>
                                      <p:tavLst>
                                        <p:tav tm="0">
                                          <p:val>
                                            <p:fltVal val="0"/>
                                          </p:val>
                                        </p:tav>
                                        <p:tav tm="100000">
                                          <p:val>
                                            <p:strVal val="#ppt_h"/>
                                          </p:val>
                                        </p:tav>
                                      </p:tavLst>
                                    </p:anim>
                                    <p:animEffect transition="in" filter="fade">
                                      <p:cBhvr>
                                        <p:cTn id="21" dur="750"/>
                                        <p:tgtEl>
                                          <p:spTgt spid="19"/>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3228281" y="-2492299"/>
            <a:ext cx="5776330" cy="11407701"/>
          </a:xfrm>
          <a:prstGeom prst="rect">
            <a:avLst/>
          </a:prstGeom>
        </p:spPr>
      </p:pic>
      <p:pic>
        <p:nvPicPr>
          <p:cNvPr id="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a:xfrm>
            <a:off x="1378924" y="994546"/>
            <a:ext cx="9423547" cy="6727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1.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Bài</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làm</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xác</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định</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đúng</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yêu</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cầu</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của</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đề</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bài</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là</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tả</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cây</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 c</a:t>
            </a:r>
            <a:r>
              <a:rPr kumimoji="0" lang="vi-VN" altLang="en-US" sz="3200" b="0" i="0" u="none" strike="noStrike" kern="1200" cap="none" spc="0" normalizeH="0" baseline="0" noProof="0" dirty="0">
                <a:ln>
                  <a:noFill/>
                </a:ln>
                <a:solidFill>
                  <a:srgbClr val="FF9224">
                    <a:lumMod val="50000"/>
                  </a:srgbClr>
                </a:solidFill>
                <a:effectLst/>
                <a:uLnTx/>
                <a:uFillTx/>
                <a:ea typeface="微软雅黑"/>
                <a:cs typeface="+mn-cs"/>
              </a:rPr>
              <a:t>ố</a:t>
            </a:r>
            <a:r>
              <a:rPr kumimoji="0" lang="en-US" altLang="en-US" sz="3200" b="0" i="0" u="none" strike="noStrike" kern="1200" cap="none" spc="0" normalizeH="0" baseline="0" noProof="0" dirty="0" err="1">
                <a:ln>
                  <a:noFill/>
                </a:ln>
                <a:solidFill>
                  <a:srgbClr val="FF9224">
                    <a:lumMod val="50000"/>
                  </a:srgbClr>
                </a:solidFill>
                <a:effectLst/>
                <a:uLnTx/>
                <a:uFillTx/>
                <a:ea typeface="微软雅黑"/>
                <a:cs typeface="+mn-cs"/>
              </a:rPr>
              <a:t>i</a:t>
            </a:r>
            <a:r>
              <a:rPr kumimoji="0" lang="en-US" altLang="en-US" sz="3200" b="0" i="0" u="none" strike="noStrike" kern="1200" cap="none" spc="0" normalizeH="0" baseline="0" noProof="0" dirty="0">
                <a:ln>
                  <a:noFill/>
                </a:ln>
                <a:solidFill>
                  <a:srgbClr val="FF9224">
                    <a:lumMod val="50000"/>
                  </a:srgbClr>
                </a:solidFill>
                <a:effectLst/>
                <a:uLnTx/>
                <a:uFillTx/>
                <a:ea typeface="微软雅黑"/>
                <a:cs typeface="+mn-cs"/>
              </a:rPr>
              <a:t>.</a:t>
            </a:r>
          </a:p>
        </p:txBody>
      </p:sp>
      <p:sp>
        <p:nvSpPr>
          <p:cNvPr id="7" name="Rectangle 5"/>
          <p:cNvSpPr>
            <a:spLocks noChangeArrowheads="1"/>
          </p:cNvSpPr>
          <p:nvPr/>
        </p:nvSpPr>
        <p:spPr bwMode="auto">
          <a:xfrm>
            <a:off x="1378923" y="1973673"/>
            <a:ext cx="85438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2.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Bố</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cục</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đủ</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3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phần</a:t>
            </a:r>
            <a:endPar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endParaRPr>
          </a:p>
        </p:txBody>
      </p:sp>
      <p:sp>
        <p:nvSpPr>
          <p:cNvPr id="8" name="Rectangle 6"/>
          <p:cNvSpPr>
            <a:spLocks noChangeArrowheads="1"/>
          </p:cNvSpPr>
          <p:nvPr/>
        </p:nvSpPr>
        <p:spPr bwMode="auto">
          <a:xfrm>
            <a:off x="1378923" y="2691367"/>
            <a:ext cx="102036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3.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Trình</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tự</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quan</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sát</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hợp</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lý</a:t>
            </a:r>
            <a:endPar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endParaRPr>
          </a:p>
        </p:txBody>
      </p:sp>
      <p:sp>
        <p:nvSpPr>
          <p:cNvPr id="9" name="Rectangle 7"/>
          <p:cNvSpPr>
            <a:spLocks noChangeArrowheads="1"/>
          </p:cNvSpPr>
          <p:nvPr/>
        </p:nvSpPr>
        <p:spPr bwMode="auto">
          <a:xfrm>
            <a:off x="1180062" y="3409061"/>
            <a:ext cx="117446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4.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Dùng</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từ</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sát</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hợp</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có</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hình</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ảnh</a:t>
            </a:r>
            <a:endPar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endParaRPr>
          </a:p>
        </p:txBody>
      </p:sp>
      <p:sp>
        <p:nvSpPr>
          <p:cNvPr id="10" name="Rectangle 8"/>
          <p:cNvSpPr>
            <a:spLocks noChangeArrowheads="1"/>
          </p:cNvSpPr>
          <p:nvPr/>
        </p:nvSpPr>
        <p:spPr bwMode="auto">
          <a:xfrm>
            <a:off x="1378924" y="4171061"/>
            <a:ext cx="106449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3200" b="0" i="0" u="none" strike="noStrike" kern="1200" cap="none" spc="0" normalizeH="0" baseline="0" noProof="0">
                <a:ln>
                  <a:noFill/>
                </a:ln>
                <a:solidFill>
                  <a:srgbClr val="FF9224">
                    <a:lumMod val="50000"/>
                  </a:srgbClr>
                </a:solidFill>
                <a:effectLst/>
                <a:uLnTx/>
                <a:uFillTx/>
                <a:latin typeface="+mn-lt"/>
                <a:ea typeface="微软雅黑"/>
                <a:cs typeface="+mn-cs"/>
              </a:rPr>
              <a:t>5. Một số bài có cảm xúc chân thật.</a:t>
            </a:r>
          </a:p>
        </p:txBody>
      </p:sp>
      <p:sp>
        <p:nvSpPr>
          <p:cNvPr id="11" name="Rectangle 9"/>
          <p:cNvSpPr>
            <a:spLocks noChangeArrowheads="1"/>
          </p:cNvSpPr>
          <p:nvPr/>
        </p:nvSpPr>
        <p:spPr bwMode="auto">
          <a:xfrm>
            <a:off x="1061115" y="4933061"/>
            <a:ext cx="11193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6.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Chữ</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viết</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rõ</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ràng</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có</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chú</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ý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chấm</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câu</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ngắt</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 </a:t>
            </a:r>
            <a:r>
              <a:rPr kumimoji="0" lang="en-US" altLang="en-US" sz="3200" b="0" i="0" u="none" strike="noStrike" kern="1200" cap="none" spc="0" normalizeH="0" baseline="0" noProof="0" dirty="0" err="1">
                <a:ln>
                  <a:noFill/>
                </a:ln>
                <a:solidFill>
                  <a:srgbClr val="FF9224">
                    <a:lumMod val="50000"/>
                  </a:srgbClr>
                </a:solidFill>
                <a:effectLst/>
                <a:uLnTx/>
                <a:uFillTx/>
                <a:latin typeface="+mn-lt"/>
                <a:ea typeface="微软雅黑"/>
                <a:cs typeface="+mn-cs"/>
              </a:rPr>
              <a:t>câu</a:t>
            </a:r>
            <a:r>
              <a:rPr kumimoji="0" lang="en-US" altLang="en-US" sz="3200" b="0" i="0" u="none" strike="noStrike" kern="1200" cap="none" spc="0" normalizeH="0" baseline="0" noProof="0" dirty="0">
                <a:ln>
                  <a:noFill/>
                </a:ln>
                <a:solidFill>
                  <a:srgbClr val="FF9224">
                    <a:lumMod val="50000"/>
                  </a:srgbClr>
                </a:solidFill>
                <a:effectLst/>
                <a:uLnTx/>
                <a:uFillTx/>
                <a:latin typeface="+mn-lt"/>
                <a:ea typeface="微软雅黑"/>
                <a:cs typeface="+mn-cs"/>
              </a:rPr>
              <a:t>.</a:t>
            </a:r>
          </a:p>
        </p:txBody>
      </p:sp>
      <p:sp>
        <p:nvSpPr>
          <p:cNvPr id="12" name="TextBox 11"/>
          <p:cNvSpPr txBox="1"/>
          <p:nvPr/>
        </p:nvSpPr>
        <p:spPr>
          <a:xfrm>
            <a:off x="2946883" y="131350"/>
            <a:ext cx="57329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srgbClr val="FF9224"/>
                </a:solidFill>
                <a:effectLst>
                  <a:glow rad="101600">
                    <a:srgbClr val="FFFF00">
                      <a:alpha val="60000"/>
                    </a:srgbClr>
                  </a:glow>
                </a:effectLst>
                <a:uLnTx/>
                <a:uFillTx/>
                <a:latin typeface="UTM Tam Le" panose="02040603050506020204" pitchFamily="18" charset="0"/>
                <a:ea typeface="微软雅黑"/>
                <a:cs typeface="+mn-cs"/>
              </a:rPr>
              <a:t>Ưu điểm</a:t>
            </a:r>
            <a:endParaRPr kumimoji="0" lang="zh-CN" altLang="en-US" sz="6000" b="0" i="0" u="none" strike="noStrike" kern="1200" cap="none" spc="0" normalizeH="0" baseline="0" noProof="0" dirty="0">
              <a:ln>
                <a:noFill/>
              </a:ln>
              <a:solidFill>
                <a:srgbClr val="FF9224"/>
              </a:solidFill>
              <a:effectLst>
                <a:glow rad="101600">
                  <a:srgbClr val="FFFF00">
                    <a:alpha val="60000"/>
                  </a:srgbClr>
                </a:glow>
              </a:effectLst>
              <a:uLnTx/>
              <a:uFillTx/>
              <a:latin typeface="UTM Tam Le" panose="02040603050506020204" pitchFamily="18" charset="0"/>
              <a:ea typeface="微软雅黑"/>
              <a:cs typeface="+mn-cs"/>
            </a:endParaRPr>
          </a:p>
        </p:txBody>
      </p:sp>
    </p:spTree>
    <p:extLst>
      <p:ext uri="{BB962C8B-B14F-4D97-AF65-F5344CB8AC3E}">
        <p14:creationId xmlns:p14="http://schemas.microsoft.com/office/powerpoint/2010/main" val="227644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3228281" y="-2492299"/>
            <a:ext cx="5776330" cy="11407701"/>
          </a:xfrm>
          <a:prstGeom prst="rect">
            <a:avLst/>
          </a:prstGeom>
        </p:spPr>
      </p:pic>
      <p:pic>
        <p:nvPicPr>
          <p:cNvPr id="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946883" y="131301"/>
            <a:ext cx="57329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srgbClr val="FF9224"/>
                </a:solidFill>
                <a:effectLst>
                  <a:glow rad="101600">
                    <a:srgbClr val="FFFF00">
                      <a:alpha val="60000"/>
                    </a:srgbClr>
                  </a:glow>
                </a:effectLst>
                <a:uLnTx/>
                <a:uFillTx/>
                <a:latin typeface="UTM Tam Le" panose="02040603050506020204" pitchFamily="18" charset="0"/>
                <a:ea typeface="微软雅黑"/>
                <a:cs typeface="+mn-cs"/>
              </a:rPr>
              <a:t>Hạn chế</a:t>
            </a:r>
            <a:endParaRPr kumimoji="0" lang="zh-CN" altLang="en-US" sz="6000" b="0" i="0" u="none" strike="noStrike" kern="1200" cap="none" spc="0" normalizeH="0" baseline="0" noProof="0" dirty="0">
              <a:ln>
                <a:noFill/>
              </a:ln>
              <a:solidFill>
                <a:srgbClr val="FF9224"/>
              </a:solidFill>
              <a:effectLst>
                <a:glow rad="101600">
                  <a:srgbClr val="FFFF00">
                    <a:alpha val="60000"/>
                  </a:srgbClr>
                </a:glow>
              </a:effectLst>
              <a:uLnTx/>
              <a:uFillTx/>
              <a:latin typeface="UTM Tam Le" panose="02040603050506020204" pitchFamily="18" charset="0"/>
              <a:ea typeface="微软雅黑"/>
              <a:cs typeface="+mn-cs"/>
            </a:endParaRPr>
          </a:p>
        </p:txBody>
      </p:sp>
      <p:sp>
        <p:nvSpPr>
          <p:cNvPr id="13" name="Rectangle 2"/>
          <p:cNvSpPr txBox="1">
            <a:spLocks noChangeArrowheads="1"/>
          </p:cNvSpPr>
          <p:nvPr/>
        </p:nvSpPr>
        <p:spPr>
          <a:xfrm>
            <a:off x="1906977" y="1636180"/>
            <a:ext cx="8382000" cy="740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altLang="en-US" sz="4400" b="0" i="0" u="none" strike="noStrike" kern="1200" cap="none" spc="0" normalizeH="0" baseline="0" noProof="0" dirty="0">
                <a:ln>
                  <a:noFill/>
                </a:ln>
                <a:solidFill>
                  <a:srgbClr val="993300"/>
                </a:solidFill>
                <a:effectLst/>
                <a:uLnTx/>
                <a:uFillTx/>
                <a:ea typeface="微软雅黑"/>
                <a:cs typeface="+mn-cs"/>
              </a:rPr>
              <a:t>1. </a:t>
            </a:r>
            <a:r>
              <a:rPr kumimoji="0" lang="en-US" altLang="en-US" sz="4400" b="0" i="0" u="none" strike="noStrike" kern="1200" cap="none" spc="0" normalizeH="0" baseline="0" noProof="0" dirty="0" err="1">
                <a:ln>
                  <a:noFill/>
                </a:ln>
                <a:solidFill>
                  <a:srgbClr val="993300"/>
                </a:solidFill>
                <a:effectLst/>
                <a:uLnTx/>
                <a:uFillTx/>
                <a:ea typeface="微软雅黑"/>
                <a:cs typeface="+mn-cs"/>
              </a:rPr>
              <a:t>Lỗi</a:t>
            </a:r>
            <a:r>
              <a:rPr kumimoji="0" lang="en-US" altLang="en-US" sz="4400" b="0" i="0" u="none" strike="noStrike" kern="1200" cap="none" spc="0" normalizeH="0" baseline="0" noProof="0" dirty="0">
                <a:ln>
                  <a:noFill/>
                </a:ln>
                <a:solidFill>
                  <a:srgbClr val="993300"/>
                </a:solidFill>
                <a:effectLst/>
                <a:uLnTx/>
                <a:uFillTx/>
                <a:ea typeface="微软雅黑"/>
                <a:cs typeface="+mn-cs"/>
              </a:rPr>
              <a:t> </a:t>
            </a:r>
            <a:r>
              <a:rPr kumimoji="0" lang="en-US" altLang="en-US" sz="4400" b="0" i="0" u="none" strike="noStrike" kern="1200" cap="none" spc="0" normalizeH="0" baseline="0" noProof="0" dirty="0" err="1">
                <a:ln>
                  <a:noFill/>
                </a:ln>
                <a:solidFill>
                  <a:srgbClr val="993300"/>
                </a:solidFill>
                <a:effectLst/>
                <a:uLnTx/>
                <a:uFillTx/>
                <a:ea typeface="微软雅黑"/>
                <a:cs typeface="+mn-cs"/>
              </a:rPr>
              <a:t>chính</a:t>
            </a:r>
            <a:r>
              <a:rPr kumimoji="0" lang="en-US" altLang="en-US" sz="4400" b="0" i="0" u="none" strike="noStrike" kern="1200" cap="none" spc="0" normalizeH="0" baseline="0" noProof="0" dirty="0">
                <a:ln>
                  <a:noFill/>
                </a:ln>
                <a:solidFill>
                  <a:srgbClr val="993300"/>
                </a:solidFill>
                <a:effectLst/>
                <a:uLnTx/>
                <a:uFillTx/>
                <a:ea typeface="微软雅黑"/>
                <a:cs typeface="+mn-cs"/>
              </a:rPr>
              <a:t> </a:t>
            </a:r>
            <a:r>
              <a:rPr kumimoji="0" lang="en-US" altLang="en-US" sz="4400" b="0" i="0" u="none" strike="noStrike" kern="1200" cap="none" spc="0" normalizeH="0" baseline="0" noProof="0" dirty="0" err="1">
                <a:ln>
                  <a:noFill/>
                </a:ln>
                <a:solidFill>
                  <a:srgbClr val="993300"/>
                </a:solidFill>
                <a:effectLst/>
                <a:uLnTx/>
                <a:uFillTx/>
                <a:ea typeface="微软雅黑"/>
                <a:cs typeface="+mn-cs"/>
              </a:rPr>
              <a:t>tả</a:t>
            </a:r>
            <a:r>
              <a:rPr kumimoji="0" lang="en-US" altLang="en-US" sz="4400" b="0" i="0" u="none" strike="noStrike" kern="1200" cap="none" spc="0" normalizeH="0" baseline="0" noProof="0" dirty="0">
                <a:ln>
                  <a:noFill/>
                </a:ln>
                <a:solidFill>
                  <a:srgbClr val="993300"/>
                </a:solidFill>
                <a:effectLst/>
                <a:uLnTx/>
                <a:uFillTx/>
                <a:ea typeface="微软雅黑"/>
                <a:cs typeface="+mn-cs"/>
              </a:rPr>
              <a:t> </a:t>
            </a:r>
            <a:r>
              <a:rPr kumimoji="0" lang="en-US" altLang="en-US" sz="4400" b="0" i="0" u="none" strike="noStrike" kern="1200" cap="none" spc="0" normalizeH="0" baseline="0" noProof="0" dirty="0" err="1">
                <a:ln>
                  <a:noFill/>
                </a:ln>
                <a:solidFill>
                  <a:srgbClr val="993300"/>
                </a:solidFill>
                <a:effectLst/>
                <a:uLnTx/>
                <a:uFillTx/>
                <a:ea typeface="微软雅黑"/>
                <a:cs typeface="+mn-cs"/>
              </a:rPr>
              <a:t>vẫn</a:t>
            </a:r>
            <a:r>
              <a:rPr kumimoji="0" lang="en-US" altLang="en-US" sz="4400" b="0" i="0" u="none" strike="noStrike" kern="1200" cap="none" spc="0" normalizeH="0" baseline="0" noProof="0" dirty="0">
                <a:ln>
                  <a:noFill/>
                </a:ln>
                <a:solidFill>
                  <a:srgbClr val="993300"/>
                </a:solidFill>
                <a:effectLst/>
                <a:uLnTx/>
                <a:uFillTx/>
                <a:ea typeface="微软雅黑"/>
                <a:cs typeface="+mn-cs"/>
              </a:rPr>
              <a:t> </a:t>
            </a:r>
            <a:r>
              <a:rPr kumimoji="0" lang="en-US" altLang="en-US" sz="4400" b="0" i="0" u="none" strike="noStrike" kern="1200" cap="none" spc="0" normalizeH="0" baseline="0" noProof="0" dirty="0" err="1">
                <a:ln>
                  <a:noFill/>
                </a:ln>
                <a:solidFill>
                  <a:srgbClr val="993300"/>
                </a:solidFill>
                <a:effectLst/>
                <a:uLnTx/>
                <a:uFillTx/>
                <a:ea typeface="微软雅黑"/>
                <a:cs typeface="+mn-cs"/>
              </a:rPr>
              <a:t>còn</a:t>
            </a:r>
            <a:r>
              <a:rPr kumimoji="0" lang="en-US" altLang="en-US" sz="4400" b="0" i="0" u="none" strike="noStrike" kern="1200" cap="none" spc="0" normalizeH="0" baseline="0" noProof="0" dirty="0">
                <a:ln>
                  <a:noFill/>
                </a:ln>
                <a:solidFill>
                  <a:srgbClr val="993300"/>
                </a:solidFill>
                <a:effectLst/>
                <a:uLnTx/>
                <a:uFillTx/>
                <a:ea typeface="微软雅黑"/>
                <a:cs typeface="+mn-cs"/>
              </a:rPr>
              <a:t>.</a:t>
            </a:r>
          </a:p>
        </p:txBody>
      </p:sp>
      <p:sp>
        <p:nvSpPr>
          <p:cNvPr id="14" name="Rectangle 3"/>
          <p:cNvSpPr>
            <a:spLocks noChangeArrowheads="1"/>
          </p:cNvSpPr>
          <p:nvPr/>
        </p:nvSpPr>
        <p:spPr bwMode="auto">
          <a:xfrm>
            <a:off x="1906977" y="2338591"/>
            <a:ext cx="61782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a:ln>
                  <a:noFill/>
                </a:ln>
                <a:solidFill>
                  <a:srgbClr val="993300"/>
                </a:solidFill>
                <a:effectLst/>
                <a:uLnTx/>
                <a:uFillTx/>
                <a:latin typeface="+mn-lt"/>
                <a:ea typeface="微软雅黑"/>
                <a:cs typeface="+mn-cs"/>
              </a:rPr>
              <a:t>2. Dùng từ chưa hợp lý.</a:t>
            </a:r>
          </a:p>
        </p:txBody>
      </p:sp>
      <p:sp>
        <p:nvSpPr>
          <p:cNvPr id="15" name="Rectangle 4"/>
          <p:cNvSpPr>
            <a:spLocks noChangeArrowheads="1"/>
          </p:cNvSpPr>
          <p:nvPr/>
        </p:nvSpPr>
        <p:spPr bwMode="auto">
          <a:xfrm>
            <a:off x="1906977" y="3024391"/>
            <a:ext cx="90396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a:ln>
                  <a:noFill/>
                </a:ln>
                <a:solidFill>
                  <a:srgbClr val="993300"/>
                </a:solidFill>
                <a:effectLst/>
                <a:uLnTx/>
                <a:uFillTx/>
                <a:latin typeface="+mn-lt"/>
                <a:ea typeface="微软雅黑"/>
                <a:cs typeface="+mn-cs"/>
              </a:rPr>
              <a:t>3. Diễn đạt câu văn còn lủng củng. </a:t>
            </a:r>
          </a:p>
        </p:txBody>
      </p:sp>
      <p:sp>
        <p:nvSpPr>
          <p:cNvPr id="16" name="Rectangle 5"/>
          <p:cNvSpPr>
            <a:spLocks noChangeArrowheads="1"/>
          </p:cNvSpPr>
          <p:nvPr/>
        </p:nvSpPr>
        <p:spPr bwMode="auto">
          <a:xfrm>
            <a:off x="1906977" y="3740264"/>
            <a:ext cx="913423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4400" b="0" i="0" u="none" strike="noStrike" kern="1200" cap="none" spc="0" normalizeH="0" baseline="0" noProof="0" dirty="0">
                <a:ln>
                  <a:noFill/>
                </a:ln>
                <a:solidFill>
                  <a:srgbClr val="993300"/>
                </a:solidFill>
                <a:effectLst/>
                <a:uLnTx/>
                <a:uFillTx/>
                <a:latin typeface="+mn-lt"/>
                <a:ea typeface="微软雅黑"/>
                <a:cs typeface="+mn-cs"/>
              </a:rPr>
              <a:t>4. </a:t>
            </a:r>
            <a:r>
              <a:rPr kumimoji="0" lang="en-US" altLang="en-US" sz="4400" b="0" i="0" u="none" strike="noStrike" kern="1200" cap="none" spc="0" normalizeH="0" baseline="0" noProof="0" dirty="0" err="1">
                <a:ln>
                  <a:noFill/>
                </a:ln>
                <a:solidFill>
                  <a:srgbClr val="993300"/>
                </a:solidFill>
                <a:effectLst/>
                <a:uLnTx/>
                <a:uFillTx/>
                <a:latin typeface="+mn-lt"/>
                <a:ea typeface="微软雅黑"/>
                <a:cs typeface="+mn-cs"/>
              </a:rPr>
              <a:t>Một</a:t>
            </a:r>
            <a:r>
              <a:rPr kumimoji="0" lang="en-US" altLang="en-US" sz="4400" b="0" i="0" u="none" strike="noStrike" kern="1200" cap="none" spc="0" normalizeH="0" baseline="0" noProof="0" dirty="0">
                <a:ln>
                  <a:noFill/>
                </a:ln>
                <a:solidFill>
                  <a:srgbClr val="993300"/>
                </a:solidFill>
                <a:effectLst/>
                <a:uLnTx/>
                <a:uFillTx/>
                <a:latin typeface="+mn-lt"/>
                <a:ea typeface="微软雅黑"/>
                <a:cs typeface="+mn-cs"/>
              </a:rPr>
              <a:t> </a:t>
            </a:r>
            <a:r>
              <a:rPr kumimoji="0" lang="en-US" altLang="en-US" sz="4400" b="0" i="0" u="none" strike="noStrike" kern="1200" cap="none" spc="0" normalizeH="0" baseline="0" noProof="0" dirty="0" err="1">
                <a:ln>
                  <a:noFill/>
                </a:ln>
                <a:solidFill>
                  <a:srgbClr val="993300"/>
                </a:solidFill>
                <a:effectLst/>
                <a:uLnTx/>
                <a:uFillTx/>
                <a:latin typeface="+mn-lt"/>
                <a:ea typeface="微软雅黑"/>
                <a:cs typeface="+mn-cs"/>
              </a:rPr>
              <a:t>số</a:t>
            </a:r>
            <a:r>
              <a:rPr kumimoji="0" lang="en-US" altLang="en-US" sz="4400" b="0" i="0" u="none" strike="noStrike" kern="1200" cap="none" spc="0" normalizeH="0" baseline="0" noProof="0" dirty="0">
                <a:ln>
                  <a:noFill/>
                </a:ln>
                <a:solidFill>
                  <a:srgbClr val="993300"/>
                </a:solidFill>
                <a:effectLst/>
                <a:uLnTx/>
                <a:uFillTx/>
                <a:latin typeface="+mn-lt"/>
                <a:ea typeface="微软雅黑"/>
                <a:cs typeface="+mn-cs"/>
              </a:rPr>
              <a:t> </a:t>
            </a:r>
            <a:r>
              <a:rPr kumimoji="0" lang="en-US" altLang="en-US" sz="4400" b="0" i="0" u="none" strike="noStrike" kern="1200" cap="none" spc="0" normalizeH="0" baseline="0" noProof="0" dirty="0" err="1">
                <a:ln>
                  <a:noFill/>
                </a:ln>
                <a:solidFill>
                  <a:srgbClr val="993300"/>
                </a:solidFill>
                <a:effectLst/>
                <a:uLnTx/>
                <a:uFillTx/>
                <a:latin typeface="+mn-lt"/>
                <a:ea typeface="微软雅黑"/>
                <a:cs typeface="+mn-cs"/>
              </a:rPr>
              <a:t>đoạn</a:t>
            </a:r>
            <a:r>
              <a:rPr kumimoji="0" lang="en-US" altLang="en-US" sz="4400" b="0" i="0" u="none" strike="noStrike" kern="1200" cap="none" spc="0" normalizeH="0" baseline="0" noProof="0" dirty="0">
                <a:ln>
                  <a:noFill/>
                </a:ln>
                <a:solidFill>
                  <a:srgbClr val="993300"/>
                </a:solidFill>
                <a:effectLst/>
                <a:uLnTx/>
                <a:uFillTx/>
                <a:latin typeface="+mn-lt"/>
                <a:ea typeface="微软雅黑"/>
                <a:cs typeface="+mn-cs"/>
              </a:rPr>
              <a:t> </a:t>
            </a:r>
            <a:r>
              <a:rPr kumimoji="0" lang="en-US" altLang="en-US" sz="4400" b="0" i="0" u="none" strike="noStrike" kern="1200" cap="none" spc="0" normalizeH="0" baseline="0" noProof="0" dirty="0" err="1">
                <a:ln>
                  <a:noFill/>
                </a:ln>
                <a:solidFill>
                  <a:srgbClr val="993300"/>
                </a:solidFill>
                <a:effectLst/>
                <a:uLnTx/>
                <a:uFillTx/>
                <a:latin typeface="+mn-lt"/>
                <a:ea typeface="微软雅黑"/>
                <a:cs typeface="+mn-cs"/>
              </a:rPr>
              <a:t>văn</a:t>
            </a:r>
            <a:r>
              <a:rPr kumimoji="0" lang="en-US" altLang="en-US" sz="4400" b="0" i="0" u="none" strike="noStrike" kern="1200" cap="none" spc="0" normalizeH="0" baseline="0" noProof="0" dirty="0">
                <a:ln>
                  <a:noFill/>
                </a:ln>
                <a:solidFill>
                  <a:srgbClr val="993300"/>
                </a:solidFill>
                <a:effectLst/>
                <a:uLnTx/>
                <a:uFillTx/>
                <a:latin typeface="+mn-lt"/>
                <a:ea typeface="微软雅黑"/>
                <a:cs typeface="+mn-cs"/>
              </a:rPr>
              <a:t> </a:t>
            </a:r>
            <a:r>
              <a:rPr kumimoji="0" lang="en-US" altLang="en-US" sz="4400" b="0" i="0" u="none" strike="noStrike" kern="1200" cap="none" spc="0" normalizeH="0" baseline="0" noProof="0" dirty="0" err="1">
                <a:ln>
                  <a:noFill/>
                </a:ln>
                <a:solidFill>
                  <a:srgbClr val="993300"/>
                </a:solidFill>
                <a:effectLst/>
                <a:uLnTx/>
                <a:uFillTx/>
                <a:latin typeface="+mn-lt"/>
                <a:ea typeface="微软雅黑"/>
                <a:cs typeface="+mn-cs"/>
              </a:rPr>
              <a:t>không</a:t>
            </a:r>
            <a:r>
              <a:rPr kumimoji="0" lang="en-US" altLang="en-US" sz="4400" b="0" i="0" u="none" strike="noStrike" kern="1200" cap="none" spc="0" normalizeH="0" baseline="0" noProof="0" dirty="0">
                <a:ln>
                  <a:noFill/>
                </a:ln>
                <a:solidFill>
                  <a:srgbClr val="993300"/>
                </a:solidFill>
                <a:effectLst/>
                <a:uLnTx/>
                <a:uFillTx/>
                <a:latin typeface="+mn-lt"/>
                <a:ea typeface="微软雅黑"/>
                <a:cs typeface="+mn-cs"/>
              </a:rPr>
              <a:t> </a:t>
            </a:r>
            <a:r>
              <a:rPr kumimoji="0" lang="en-US" altLang="en-US" sz="4400" b="0" i="0" u="none" strike="noStrike" kern="1200" cap="none" spc="0" normalizeH="0" baseline="0" noProof="0" dirty="0" err="1">
                <a:ln>
                  <a:noFill/>
                </a:ln>
                <a:solidFill>
                  <a:srgbClr val="993300"/>
                </a:solidFill>
                <a:effectLst/>
                <a:uLnTx/>
                <a:uFillTx/>
                <a:latin typeface="+mn-lt"/>
                <a:ea typeface="微软雅黑"/>
                <a:cs typeface="+mn-cs"/>
              </a:rPr>
              <a:t>đầy</a:t>
            </a:r>
            <a:r>
              <a:rPr kumimoji="0" lang="en-US" altLang="en-US" sz="4400" b="0" i="0" u="none" strike="noStrike" kern="1200" cap="none" spc="0" normalizeH="0" baseline="0" noProof="0" dirty="0">
                <a:ln>
                  <a:noFill/>
                </a:ln>
                <a:solidFill>
                  <a:srgbClr val="993300"/>
                </a:solidFill>
                <a:effectLst/>
                <a:uLnTx/>
                <a:uFillTx/>
                <a:latin typeface="+mn-lt"/>
                <a:ea typeface="微软雅黑"/>
                <a:cs typeface="+mn-cs"/>
              </a:rPr>
              <a:t> </a:t>
            </a:r>
            <a:r>
              <a:rPr kumimoji="0" lang="en-US" altLang="en-US" sz="4400" b="0" i="0" u="none" strike="noStrike" kern="1200" cap="none" spc="0" normalizeH="0" baseline="0" noProof="0" dirty="0" err="1">
                <a:ln>
                  <a:noFill/>
                </a:ln>
                <a:solidFill>
                  <a:srgbClr val="993300"/>
                </a:solidFill>
                <a:effectLst/>
                <a:uLnTx/>
                <a:uFillTx/>
                <a:latin typeface="+mn-lt"/>
                <a:ea typeface="微软雅黑"/>
                <a:cs typeface="+mn-cs"/>
              </a:rPr>
              <a:t>đủ</a:t>
            </a:r>
            <a:r>
              <a:rPr kumimoji="0" lang="en-US" altLang="en-US" sz="4400" b="0" i="0" u="none" strike="noStrike" kern="1200" cap="none" spc="0" normalizeH="0" baseline="0" noProof="0" dirty="0">
                <a:ln>
                  <a:noFill/>
                </a:ln>
                <a:solidFill>
                  <a:srgbClr val="993300"/>
                </a:solidFill>
                <a:effectLst/>
                <a:uLnTx/>
                <a:uFillTx/>
                <a:latin typeface="+mn-lt"/>
                <a:ea typeface="微软雅黑"/>
                <a:cs typeface="+mn-cs"/>
              </a:rPr>
              <a:t> ý.</a:t>
            </a:r>
          </a:p>
        </p:txBody>
      </p:sp>
    </p:spTree>
    <p:extLst>
      <p:ext uri="{BB962C8B-B14F-4D97-AF65-F5344CB8AC3E}">
        <p14:creationId xmlns:p14="http://schemas.microsoft.com/office/powerpoint/2010/main" val="275075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3808058" y="-852525"/>
            <a:ext cx="4424215" cy="8017166"/>
          </a:xfrm>
          <a:prstGeom prst="rect">
            <a:avLst/>
          </a:prstGeom>
        </p:spPr>
      </p:pic>
      <p:grpSp>
        <p:nvGrpSpPr>
          <p:cNvPr id="5" name="组合 1074"/>
          <p:cNvGrpSpPr/>
          <p:nvPr/>
        </p:nvGrpSpPr>
        <p:grpSpPr>
          <a:xfrm>
            <a:off x="9578898" y="3010829"/>
            <a:ext cx="2605759" cy="3847171"/>
            <a:chOff x="8279817" y="2793514"/>
            <a:chExt cx="1765248" cy="2988686"/>
          </a:xfrm>
        </p:grpSpPr>
        <p:pic>
          <p:nvPicPr>
            <p:cNvPr id="6"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9" name="Picture 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1" name="Picture 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3" name="Picture 7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5" name="Picture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grpSp>
      <p:pic>
        <p:nvPicPr>
          <p:cNvPr id="17" name="Picture 9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373381">
            <a:off x="235575" y="1884426"/>
            <a:ext cx="2037565" cy="24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197" y="-243052"/>
            <a:ext cx="2093676" cy="209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103415" y="1018701"/>
            <a:ext cx="573297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FF9224"/>
              </a:solidFill>
              <a:effectLst/>
              <a:uLnTx/>
              <a:uFillTx/>
              <a:latin typeface="UTM ViceroyJF"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0" u="sng"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Hoạt động </a:t>
            </a:r>
            <a:r>
              <a:rPr kumimoji="0" lang="vi-VN" sz="6000" b="1" i="0" u="sng"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2</a:t>
            </a:r>
            <a:r>
              <a:rPr kumimoji="0" lang="nl-NL"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 </a:t>
            </a:r>
            <a:endParaRPr kumimoji="0" lang="vi-VN"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Hướng dẫn HS chữa bài </a:t>
            </a:r>
            <a:endParaRPr kumimoji="0" lang="zh-CN" altLang="en-US" sz="6000" b="0"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endParaRPr>
          </a:p>
        </p:txBody>
      </p:sp>
    </p:spTree>
    <p:extLst>
      <p:ext uri="{BB962C8B-B14F-4D97-AF65-F5344CB8AC3E}">
        <p14:creationId xmlns:p14="http://schemas.microsoft.com/office/powerpoint/2010/main" val="1543031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750"/>
                                        <p:tgtEl>
                                          <p:spTgt spid="17"/>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750"/>
                                        <p:tgtEl>
                                          <p:spTgt spid="1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750"/>
                                        <p:tgtEl>
                                          <p:spTgt spid="5"/>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750" fill="hold"/>
                                        <p:tgtEl>
                                          <p:spTgt spid="19"/>
                                        </p:tgtEl>
                                        <p:attrNameLst>
                                          <p:attrName>ppt_w</p:attrName>
                                        </p:attrNameLst>
                                      </p:cBhvr>
                                      <p:tavLst>
                                        <p:tav tm="0">
                                          <p:val>
                                            <p:fltVal val="0"/>
                                          </p:val>
                                        </p:tav>
                                        <p:tav tm="100000">
                                          <p:val>
                                            <p:strVal val="#ppt_w"/>
                                          </p:val>
                                        </p:tav>
                                      </p:tavLst>
                                    </p:anim>
                                    <p:anim calcmode="lin" valueType="num">
                                      <p:cBhvr>
                                        <p:cTn id="20" dur="750" fill="hold"/>
                                        <p:tgtEl>
                                          <p:spTgt spid="19"/>
                                        </p:tgtEl>
                                        <p:attrNameLst>
                                          <p:attrName>ppt_h</p:attrName>
                                        </p:attrNameLst>
                                      </p:cBhvr>
                                      <p:tavLst>
                                        <p:tav tm="0">
                                          <p:val>
                                            <p:fltVal val="0"/>
                                          </p:val>
                                        </p:tav>
                                        <p:tav tm="100000">
                                          <p:val>
                                            <p:strVal val="#ppt_h"/>
                                          </p:val>
                                        </p:tav>
                                      </p:tavLst>
                                    </p:anim>
                                    <p:animEffect transition="in" filter="fade">
                                      <p:cBhvr>
                                        <p:cTn id="21" dur="750"/>
                                        <p:tgtEl>
                                          <p:spTgt spid="19"/>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4025589" y="-1739589"/>
            <a:ext cx="4761573" cy="10537903"/>
          </a:xfrm>
          <a:prstGeom prst="rect">
            <a:avLst/>
          </a:prstGeom>
        </p:spPr>
      </p:pic>
      <p:pic>
        <p:nvPicPr>
          <p:cNvPr id="13" name="PA_图片 8"/>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515589" y="1773044"/>
            <a:ext cx="2828506" cy="5084955"/>
          </a:xfrm>
          <a:prstGeom prst="rect">
            <a:avLst/>
          </a:prstGeom>
        </p:spPr>
      </p:pic>
      <p:sp>
        <p:nvSpPr>
          <p:cNvPr id="14" name="TextBox 13"/>
          <p:cNvSpPr txBox="1"/>
          <p:nvPr/>
        </p:nvSpPr>
        <p:spPr>
          <a:xfrm>
            <a:off x="1594248" y="332155"/>
            <a:ext cx="92451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noFill/>
                </a:ln>
                <a:solidFill>
                  <a:srgbClr val="FF9224"/>
                </a:solidFill>
                <a:effectLst>
                  <a:glow rad="101600">
                    <a:srgbClr val="FFFF00">
                      <a:alpha val="60000"/>
                    </a:srgbClr>
                  </a:glow>
                </a:effectLst>
                <a:uLnTx/>
                <a:uFillTx/>
                <a:latin typeface="UTM Tam Le" panose="02040603050506020204" pitchFamily="18" charset="0"/>
                <a:ea typeface="微软雅黑"/>
                <a:cs typeface="+mn-cs"/>
              </a:rPr>
              <a:t>Hướng dẫn sửa lỗi chính tả</a:t>
            </a:r>
            <a:endParaRPr kumimoji="0" lang="zh-CN" altLang="en-US" sz="4800" b="0" i="0" u="none" strike="noStrike" kern="1200" cap="none" spc="0" normalizeH="0" baseline="0" noProof="0" dirty="0">
              <a:ln>
                <a:noFill/>
              </a:ln>
              <a:solidFill>
                <a:srgbClr val="FF9224"/>
              </a:solidFill>
              <a:effectLst>
                <a:glow rad="101600">
                  <a:srgbClr val="FFFF00">
                    <a:alpha val="60000"/>
                  </a:srgbClr>
                </a:glow>
              </a:effectLst>
              <a:uLnTx/>
              <a:uFillTx/>
              <a:latin typeface="UTM Tam Le" panose="02040603050506020204" pitchFamily="18" charset="0"/>
              <a:ea typeface="微软雅黑"/>
              <a:cs typeface="+mn-cs"/>
            </a:endParaRPr>
          </a:p>
        </p:txBody>
      </p:sp>
      <p:sp>
        <p:nvSpPr>
          <p:cNvPr id="15" name="Line 9"/>
          <p:cNvSpPr>
            <a:spLocks noChangeShapeType="1"/>
          </p:cNvSpPr>
          <p:nvPr/>
        </p:nvSpPr>
        <p:spPr bwMode="auto">
          <a:xfrm flipV="1">
            <a:off x="7839306" y="2390664"/>
            <a:ext cx="2452175" cy="34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微软雅黑"/>
              <a:cs typeface="+mn-cs"/>
            </a:endParaRPr>
          </a:p>
        </p:txBody>
      </p:sp>
      <p:sp>
        <p:nvSpPr>
          <p:cNvPr id="16" name="Rectangle 32"/>
          <p:cNvSpPr>
            <a:spLocks noChangeArrowheads="1"/>
          </p:cNvSpPr>
          <p:nvPr/>
        </p:nvSpPr>
        <p:spPr bwMode="auto">
          <a:xfrm>
            <a:off x="2111609" y="1775912"/>
            <a:ext cx="85895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1.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Thân</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cây</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vi-VN" altLang="en-US" sz="4000" b="0" i="0" u="none" strike="noStrike" kern="1200" cap="none" spc="0" normalizeH="0" baseline="0" noProof="0" dirty="0">
                <a:ln>
                  <a:noFill/>
                </a:ln>
                <a:solidFill>
                  <a:prstClr val="black"/>
                </a:solidFill>
                <a:effectLst/>
                <a:uLnTx/>
                <a:uFillTx/>
                <a:latin typeface="+mn-lt"/>
                <a:ea typeface="微软雅黑"/>
                <a:cs typeface="+mn-cs"/>
              </a:rPr>
              <a:t>cao, thẳng, khẳng khiêu</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a:t>
            </a:r>
          </a:p>
        </p:txBody>
      </p:sp>
      <p:sp>
        <p:nvSpPr>
          <p:cNvPr id="17" name="Rectangle 35"/>
          <p:cNvSpPr>
            <a:spLocks noChangeArrowheads="1"/>
          </p:cNvSpPr>
          <p:nvPr/>
        </p:nvSpPr>
        <p:spPr bwMode="auto">
          <a:xfrm>
            <a:off x="2111609" y="1767588"/>
            <a:ext cx="77046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1.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Thân</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cây</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có</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nhiều</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vi-VN" altLang="en-US" sz="4000" b="0" i="0" u="none" strike="noStrike" kern="1200" cap="none" spc="0" normalizeH="0" baseline="0" noProof="0" dirty="0">
                <a:ln>
                  <a:noFill/>
                </a:ln>
                <a:solidFill>
                  <a:srgbClr val="6FB420"/>
                </a:solidFill>
                <a:effectLst/>
                <a:uLnTx/>
                <a:uFillTx/>
                <a:latin typeface="+mn-lt"/>
                <a:ea typeface="微软雅黑"/>
                <a:cs typeface="+mn-cs"/>
              </a:rPr>
              <a:t>khẳng khiu.</a:t>
            </a:r>
            <a:endParaRPr kumimoji="0" lang="en-US" altLang="en-US" sz="4000" b="0" i="0" u="none" strike="noStrike" kern="1200" cap="none" spc="0" normalizeH="0" baseline="0" noProof="0" dirty="0">
              <a:ln>
                <a:noFill/>
              </a:ln>
              <a:solidFill>
                <a:prstClr val="black"/>
              </a:solidFill>
              <a:effectLst/>
              <a:uLnTx/>
              <a:uFillTx/>
              <a:latin typeface="+mn-lt"/>
              <a:ea typeface="微软雅黑"/>
              <a:cs typeface="+mn-cs"/>
            </a:endParaRPr>
          </a:p>
        </p:txBody>
      </p:sp>
      <p:sp>
        <p:nvSpPr>
          <p:cNvPr id="18" name="Text Box 3"/>
          <p:cNvSpPr txBox="1">
            <a:spLocks noChangeArrowheads="1"/>
          </p:cNvSpPr>
          <p:nvPr/>
        </p:nvSpPr>
        <p:spPr bwMode="auto">
          <a:xfrm>
            <a:off x="2125578" y="2543568"/>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2.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Mùa</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xuân</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mận</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ra</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hoa</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từng</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trùm</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a:t>
            </a:r>
          </a:p>
        </p:txBody>
      </p:sp>
      <p:sp>
        <p:nvSpPr>
          <p:cNvPr id="19" name="Line 4"/>
          <p:cNvSpPr>
            <a:spLocks noChangeShapeType="1"/>
          </p:cNvSpPr>
          <p:nvPr/>
        </p:nvSpPr>
        <p:spPr bwMode="auto">
          <a:xfrm>
            <a:off x="9224681" y="3235831"/>
            <a:ext cx="1066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微软雅黑"/>
              <a:cs typeface="+mn-cs"/>
            </a:endParaRPr>
          </a:p>
        </p:txBody>
      </p:sp>
      <p:sp>
        <p:nvSpPr>
          <p:cNvPr id="21" name="Text Box 14"/>
          <p:cNvSpPr txBox="1">
            <a:spLocks noChangeArrowheads="1"/>
          </p:cNvSpPr>
          <p:nvPr/>
        </p:nvSpPr>
        <p:spPr bwMode="auto">
          <a:xfrm>
            <a:off x="2111609" y="2527945"/>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2.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Mùa</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xuân</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mận</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ra</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hoa</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từng</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srgbClr val="6FB420"/>
                </a:solidFill>
                <a:effectLst/>
                <a:uLnTx/>
                <a:uFillTx/>
                <a:latin typeface="+mn-lt"/>
                <a:ea typeface="微软雅黑"/>
                <a:cs typeface="+mn-cs"/>
              </a:rPr>
              <a:t>chùm</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a:t>
            </a:r>
          </a:p>
        </p:txBody>
      </p:sp>
      <p:sp>
        <p:nvSpPr>
          <p:cNvPr id="22" name="Text Box 3"/>
          <p:cNvSpPr txBox="1">
            <a:spLocks noChangeArrowheads="1"/>
          </p:cNvSpPr>
          <p:nvPr/>
        </p:nvSpPr>
        <p:spPr bwMode="auto">
          <a:xfrm>
            <a:off x="2125578" y="3355813"/>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3.</a:t>
            </a:r>
            <a:r>
              <a:rPr kumimoji="0" lang="vi-VN"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Hương</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thơm</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ngào</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ngạc</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a:t>
            </a:r>
          </a:p>
        </p:txBody>
      </p:sp>
      <p:sp>
        <p:nvSpPr>
          <p:cNvPr id="23" name="Line 11"/>
          <p:cNvSpPr>
            <a:spLocks noChangeShapeType="1"/>
          </p:cNvSpPr>
          <p:nvPr/>
        </p:nvSpPr>
        <p:spPr bwMode="auto">
          <a:xfrm flipV="1">
            <a:off x="7118740" y="4041384"/>
            <a:ext cx="983166"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微软雅黑"/>
              <a:cs typeface="+mn-cs"/>
            </a:endParaRPr>
          </a:p>
        </p:txBody>
      </p:sp>
      <p:sp>
        <p:nvSpPr>
          <p:cNvPr id="24" name="Text Box 15"/>
          <p:cNvSpPr txBox="1">
            <a:spLocks noChangeArrowheads="1"/>
          </p:cNvSpPr>
          <p:nvPr/>
        </p:nvSpPr>
        <p:spPr bwMode="auto">
          <a:xfrm>
            <a:off x="2125578" y="3321216"/>
            <a:ext cx="69802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3.</a:t>
            </a:r>
            <a:r>
              <a:rPr kumimoji="0" lang="vi-VN"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Hương</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thơm</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prstClr val="black"/>
                </a:solidFill>
                <a:effectLst/>
                <a:uLnTx/>
                <a:uFillTx/>
                <a:latin typeface="+mn-lt"/>
                <a:ea typeface="微软雅黑"/>
                <a:cs typeface="+mn-cs"/>
              </a:rPr>
              <a:t>ngào</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sz="4000" b="0" i="0" u="none" strike="noStrike" kern="1200" cap="none" spc="0" normalizeH="0" baseline="0" noProof="0" dirty="0" err="1">
                <a:ln>
                  <a:noFill/>
                </a:ln>
                <a:solidFill>
                  <a:srgbClr val="6FB420"/>
                </a:solidFill>
                <a:effectLst/>
                <a:uLnTx/>
                <a:uFillTx/>
                <a:latin typeface="+mn-lt"/>
                <a:ea typeface="微软雅黑"/>
                <a:cs typeface="+mn-cs"/>
              </a:rPr>
              <a:t>ngạt</a:t>
            </a:r>
            <a:r>
              <a:rPr kumimoji="0" lang="en-US" altLang="en-US" sz="4000" b="0" i="0" u="none" strike="noStrike" kern="1200" cap="none" spc="0" normalizeH="0" baseline="0" noProof="0" dirty="0">
                <a:ln>
                  <a:noFill/>
                </a:ln>
                <a:solidFill>
                  <a:prstClr val="black"/>
                </a:solidFill>
                <a:effectLst/>
                <a:uLnTx/>
                <a:uFillTx/>
                <a:latin typeface="+mn-lt"/>
                <a:ea typeface="微软雅黑"/>
                <a:cs typeface="+mn-cs"/>
              </a:rPr>
              <a:t>.</a:t>
            </a:r>
          </a:p>
        </p:txBody>
      </p:sp>
      <p:sp>
        <p:nvSpPr>
          <p:cNvPr id="25" name="Line 4"/>
          <p:cNvSpPr>
            <a:spLocks noChangeShapeType="1"/>
          </p:cNvSpPr>
          <p:nvPr/>
        </p:nvSpPr>
        <p:spPr bwMode="auto">
          <a:xfrm flipV="1">
            <a:off x="4704239" y="4779673"/>
            <a:ext cx="744230" cy="23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微软雅黑"/>
              <a:cs typeface="+mn-cs"/>
            </a:endParaRPr>
          </a:p>
        </p:txBody>
      </p:sp>
      <p:sp>
        <p:nvSpPr>
          <p:cNvPr id="26" name="Text Box 11"/>
          <p:cNvSpPr txBox="1">
            <a:spLocks noChangeArrowheads="1"/>
          </p:cNvSpPr>
          <p:nvPr/>
        </p:nvSpPr>
        <p:spPr bwMode="auto">
          <a:xfrm>
            <a:off x="2141723" y="4133460"/>
            <a:ext cx="3724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mn-lt"/>
                <a:ea typeface="微软雅黑"/>
                <a:cs typeface="+mn-cs"/>
              </a:rPr>
              <a:t>4. </a:t>
            </a:r>
            <a:r>
              <a:rPr kumimoji="0" lang="en-US" altLang="en-US" b="0" i="0" u="none" strike="noStrike" kern="1200" cap="none" spc="0" normalizeH="0" baseline="0" noProof="0" dirty="0" err="1">
                <a:ln>
                  <a:noFill/>
                </a:ln>
                <a:solidFill>
                  <a:prstClr val="black"/>
                </a:solidFill>
                <a:effectLst/>
                <a:uLnTx/>
                <a:uFillTx/>
                <a:latin typeface="+mn-lt"/>
                <a:ea typeface="微软雅黑"/>
                <a:cs typeface="+mn-cs"/>
              </a:rPr>
              <a:t>Mận</a:t>
            </a:r>
            <a:r>
              <a:rPr kumimoji="0" lang="en-US" altLang="en-US"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b="0" i="0" u="none" strike="noStrike" kern="1200" cap="none" spc="0" normalizeH="0" baseline="0" noProof="0" dirty="0" err="1">
                <a:ln>
                  <a:noFill/>
                </a:ln>
                <a:solidFill>
                  <a:prstClr val="black"/>
                </a:solidFill>
                <a:effectLst/>
                <a:uLnTx/>
                <a:uFillTx/>
                <a:latin typeface="+mn-lt"/>
                <a:ea typeface="微软雅黑"/>
                <a:cs typeface="+mn-cs"/>
              </a:rPr>
              <a:t>ngọt</a:t>
            </a:r>
            <a:r>
              <a:rPr kumimoji="0" lang="en-US" altLang="en-US"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b="0" i="0" u="none" strike="noStrike" kern="1200" cap="none" spc="0" normalizeH="0" baseline="0" noProof="0" dirty="0" err="1">
                <a:ln>
                  <a:noFill/>
                </a:ln>
                <a:solidFill>
                  <a:prstClr val="black"/>
                </a:solidFill>
                <a:effectLst/>
                <a:uLnTx/>
                <a:uFillTx/>
                <a:latin typeface="+mn-lt"/>
                <a:ea typeface="微软雅黑"/>
                <a:cs typeface="+mn-cs"/>
              </a:rPr>
              <a:t>liệm</a:t>
            </a:r>
            <a:r>
              <a:rPr kumimoji="0" lang="en-US" altLang="en-US" b="0" i="0" u="none" strike="noStrike" kern="1200" cap="none" spc="0" normalizeH="0" baseline="0" noProof="0" dirty="0">
                <a:ln>
                  <a:noFill/>
                </a:ln>
                <a:solidFill>
                  <a:prstClr val="black"/>
                </a:solidFill>
                <a:effectLst/>
                <a:uLnTx/>
                <a:uFillTx/>
                <a:latin typeface="+mn-lt"/>
                <a:ea typeface="微软雅黑"/>
                <a:cs typeface="+mn-cs"/>
              </a:rPr>
              <a:t>.</a:t>
            </a:r>
          </a:p>
        </p:txBody>
      </p:sp>
      <p:sp>
        <p:nvSpPr>
          <p:cNvPr id="27" name="Text Box 15"/>
          <p:cNvSpPr txBox="1">
            <a:spLocks noChangeArrowheads="1"/>
          </p:cNvSpPr>
          <p:nvPr/>
        </p:nvSpPr>
        <p:spPr bwMode="auto">
          <a:xfrm>
            <a:off x="2125578" y="4133461"/>
            <a:ext cx="3467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mn-lt"/>
                <a:ea typeface="微软雅黑"/>
                <a:cs typeface="+mn-cs"/>
              </a:rPr>
              <a:t>4. </a:t>
            </a:r>
            <a:r>
              <a:rPr kumimoji="0" lang="en-US" altLang="en-US" b="0" i="0" u="none" strike="noStrike" kern="1200" cap="none" spc="0" normalizeH="0" baseline="0" noProof="0" dirty="0" err="1">
                <a:ln>
                  <a:noFill/>
                </a:ln>
                <a:solidFill>
                  <a:prstClr val="black"/>
                </a:solidFill>
                <a:effectLst/>
                <a:uLnTx/>
                <a:uFillTx/>
                <a:latin typeface="+mn-lt"/>
                <a:ea typeface="微软雅黑"/>
                <a:cs typeface="+mn-cs"/>
              </a:rPr>
              <a:t>Mận</a:t>
            </a:r>
            <a:r>
              <a:rPr kumimoji="0" lang="en-US" altLang="en-US"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b="0" i="0" u="none" strike="noStrike" kern="1200" cap="none" spc="0" normalizeH="0" baseline="0" noProof="0" dirty="0" err="1">
                <a:ln>
                  <a:noFill/>
                </a:ln>
                <a:solidFill>
                  <a:prstClr val="black"/>
                </a:solidFill>
                <a:effectLst/>
                <a:uLnTx/>
                <a:uFillTx/>
                <a:latin typeface="+mn-lt"/>
                <a:ea typeface="微软雅黑"/>
                <a:cs typeface="+mn-cs"/>
              </a:rPr>
              <a:t>ngọt</a:t>
            </a:r>
            <a:r>
              <a:rPr kumimoji="0" lang="en-US" altLang="en-US" b="0" i="0" u="none" strike="noStrike" kern="1200" cap="none" spc="0" normalizeH="0" baseline="0" noProof="0" dirty="0">
                <a:ln>
                  <a:noFill/>
                </a:ln>
                <a:solidFill>
                  <a:prstClr val="black"/>
                </a:solidFill>
                <a:effectLst/>
                <a:uLnTx/>
                <a:uFillTx/>
                <a:latin typeface="+mn-lt"/>
                <a:ea typeface="微软雅黑"/>
                <a:cs typeface="+mn-cs"/>
              </a:rPr>
              <a:t> </a:t>
            </a:r>
            <a:r>
              <a:rPr kumimoji="0" lang="en-US" altLang="en-US" b="0" i="0" u="none" strike="noStrike" kern="1200" cap="none" spc="0" normalizeH="0" baseline="0" noProof="0" dirty="0" err="1">
                <a:ln>
                  <a:noFill/>
                </a:ln>
                <a:solidFill>
                  <a:srgbClr val="6FB420"/>
                </a:solidFill>
                <a:effectLst/>
                <a:uLnTx/>
                <a:uFillTx/>
                <a:latin typeface="+mn-lt"/>
                <a:ea typeface="微软雅黑"/>
                <a:cs typeface="+mn-cs"/>
              </a:rPr>
              <a:t>lịm</a:t>
            </a:r>
            <a:r>
              <a:rPr kumimoji="0" lang="en-US" altLang="en-US" b="0" i="0" u="none" strike="noStrike" kern="1200" cap="none" spc="0" normalizeH="0" baseline="0" noProof="0" dirty="0">
                <a:ln>
                  <a:noFill/>
                </a:ln>
                <a:solidFill>
                  <a:prstClr val="black"/>
                </a:solidFill>
                <a:effectLst/>
                <a:uLnTx/>
                <a:uFillTx/>
                <a:latin typeface="+mn-lt"/>
                <a:ea typeface="微软雅黑"/>
                <a:cs typeface="+mn-cs"/>
              </a:rPr>
              <a:t>.</a:t>
            </a:r>
          </a:p>
        </p:txBody>
      </p:sp>
    </p:spTree>
    <p:extLst>
      <p:ext uri="{BB962C8B-B14F-4D97-AF65-F5344CB8AC3E}">
        <p14:creationId xmlns:p14="http://schemas.microsoft.com/office/powerpoint/2010/main" val="231626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ox(in)">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4" presetClass="exit" presetSubtype="16" fill="hold" nodeType="withEffect">
                                  <p:stCondLst>
                                    <p:cond delay="0"/>
                                  </p:stCondLst>
                                  <p:childTnLst>
                                    <p:animEffect transition="out" filter="box(in)">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4" presetClass="exit" presetSubtype="16" fill="hold" grpId="0" nodeType="withEffect">
                                  <p:stCondLst>
                                    <p:cond delay="0"/>
                                  </p:stCondLst>
                                  <p:childTnLst>
                                    <p:animEffect transition="out" filter="box(in)">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dissolv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ox(i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dissolve">
                                      <p:cBhvr>
                                        <p:cTn id="50" dur="500"/>
                                        <p:tgtEl>
                                          <p:spTgt spid="21"/>
                                        </p:tgtEl>
                                      </p:cBhvr>
                                    </p:animEffect>
                                  </p:childTnLst>
                                </p:cTn>
                              </p:par>
                              <p:par>
                                <p:cTn id="51" presetID="4" presetClass="exit" presetSubtype="16" fill="hold" nodeType="withEffect">
                                  <p:stCondLst>
                                    <p:cond delay="0"/>
                                  </p:stCondLst>
                                  <p:childTnLst>
                                    <p:animEffect transition="out" filter="box(in)">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8" presetClass="exit" presetSubtype="16" fill="hold" grpId="1" nodeType="withEffect">
                                  <p:stCondLst>
                                    <p:cond delay="0"/>
                                  </p:stCondLst>
                                  <p:childTnLst>
                                    <p:animEffect transition="out" filter="diamond(in)">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ox(in)">
                                      <p:cBhvr>
                                        <p:cTn id="66" dur="500"/>
                                        <p:tgtEl>
                                          <p:spTgt spid="23"/>
                                        </p:tgtEl>
                                      </p:cBhvr>
                                    </p:animEffect>
                                  </p:childTnLst>
                                  <p:subTnLst>
                                    <p:audio>
                                      <p:cMediaNode>
                                        <p:cTn display="0" masterRel="sameClick">
                                          <p:stCondLst>
                                            <p:cond evt="begin" delay="0">
                                              <p:tn val="64"/>
                                            </p:cond>
                                          </p:stCondLst>
                                          <p:endCondLst>
                                            <p:cond evt="onStopAudio" delay="0">
                                              <p:tgtEl>
                                                <p:sldTgt/>
                                              </p:tgtEl>
                                            </p:cond>
                                          </p:endCondLst>
                                        </p:cTn>
                                        <p:tgtEl>
                                          <p:sndTgt r:embed="rId3" name="bomb.wav"/>
                                        </p:tgtEl>
                                      </p:cMediaNode>
                                    </p:audio>
                                  </p:sub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ssolve">
                                      <p:cBhvr>
                                        <p:cTn id="71" dur="500"/>
                                        <p:tgtEl>
                                          <p:spTgt spid="24"/>
                                        </p:tgtEl>
                                      </p:cBhvr>
                                    </p:animEffect>
                                  </p:childTnLst>
                                </p:cTn>
                              </p:par>
                              <p:par>
                                <p:cTn id="72" presetID="4" presetClass="exit" presetSubtype="16" fill="hold" nodeType="withEffect">
                                  <p:stCondLst>
                                    <p:cond delay="0"/>
                                  </p:stCondLst>
                                  <p:childTnLst>
                                    <p:animEffect transition="out" filter="box(in)">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par>
                                <p:cTn id="75" presetID="4" presetClass="exit" presetSubtype="16" fill="hold" grpId="1" nodeType="withEffect">
                                  <p:stCondLst>
                                    <p:cond delay="0"/>
                                  </p:stCondLst>
                                  <p:childTnLst>
                                    <p:animEffect transition="out" filter="box(in)">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8" presetClass="entr" presetSubtype="16" fill="hold" grpId="1"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diamond(in)">
                                      <p:cBhvr>
                                        <p:cTn id="82" dur="2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box(in)">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8" presetClass="entr" presetSubtype="16"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diamond(in)">
                                      <p:cBhvr>
                                        <p:cTn id="92" dur="2000"/>
                                        <p:tgtEl>
                                          <p:spTgt spid="27"/>
                                        </p:tgtEl>
                                      </p:cBhvr>
                                    </p:animEffect>
                                  </p:childTnLst>
                                </p:cTn>
                              </p:par>
                              <p:par>
                                <p:cTn id="93" presetID="4" presetClass="exit" presetSubtype="16" fill="hold" grpId="0" nodeType="withEffect">
                                  <p:stCondLst>
                                    <p:cond delay="0"/>
                                  </p:stCondLst>
                                  <p:childTnLst>
                                    <p:animEffect transition="out" filter="box(in)">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4" presetClass="exit" presetSubtype="16" fill="hold" nodeType="withEffect">
                                  <p:stCondLst>
                                    <p:cond delay="0"/>
                                  </p:stCondLst>
                                  <p:childTnLst>
                                    <p:animEffect transition="out" filter="box(in)">
                                      <p:cBhvr>
                                        <p:cTn id="97" dur="500"/>
                                        <p:tgtEl>
                                          <p:spTgt spid="25"/>
                                        </p:tgtEl>
                                      </p:cBhvr>
                                    </p:animEffect>
                                    <p:set>
                                      <p:cBhvr>
                                        <p:cTn id="9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6" grpId="1"/>
      <p:bldP spid="17" grpId="0"/>
      <p:bldP spid="18" grpId="0"/>
      <p:bldP spid="18" grpId="1"/>
      <p:bldP spid="21" grpId="0"/>
      <p:bldP spid="22" grpId="0"/>
      <p:bldP spid="22" grpId="1"/>
      <p:bldP spid="24" grpId="0"/>
      <p:bldP spid="26" grpId="0"/>
      <p:bldP spid="26" grpId="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594248" y="153735"/>
            <a:ext cx="92451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noFill/>
                </a:ln>
                <a:solidFill>
                  <a:srgbClr val="FF9224"/>
                </a:solidFill>
                <a:effectLst>
                  <a:glow rad="101600">
                    <a:srgbClr val="FFFF00">
                      <a:alpha val="60000"/>
                    </a:srgbClr>
                  </a:glow>
                </a:effectLst>
                <a:uLnTx/>
                <a:uFillTx/>
                <a:latin typeface="UTM Tam Le" panose="02040603050506020204" pitchFamily="18" charset="0"/>
                <a:ea typeface="微软雅黑"/>
                <a:cs typeface="+mn-cs"/>
              </a:rPr>
              <a:t>Hướng dẫn sửa lỗi cách dùng từ</a:t>
            </a:r>
            <a:endParaRPr kumimoji="0" lang="zh-CN" altLang="en-US" sz="4800" b="0" i="0" u="none" strike="noStrike" kern="1200" cap="none" spc="0" normalizeH="0" baseline="0" noProof="0" dirty="0">
              <a:ln>
                <a:noFill/>
              </a:ln>
              <a:solidFill>
                <a:srgbClr val="FF9224"/>
              </a:solidFill>
              <a:effectLst>
                <a:glow rad="101600">
                  <a:srgbClr val="FFFF00">
                    <a:alpha val="60000"/>
                  </a:srgbClr>
                </a:glow>
              </a:effectLst>
              <a:uLnTx/>
              <a:uFillTx/>
              <a:latin typeface="UTM Tam Le" panose="02040603050506020204" pitchFamily="18" charset="0"/>
              <a:ea typeface="微软雅黑"/>
              <a:cs typeface="+mn-cs"/>
            </a:endParaRPr>
          </a:p>
        </p:txBody>
      </p:sp>
      <p:sp>
        <p:nvSpPr>
          <p:cNvPr id="43" name="Text Box 3"/>
          <p:cNvSpPr txBox="1">
            <a:spLocks noChangeArrowheads="1"/>
          </p:cNvSpPr>
          <p:nvPr/>
        </p:nvSpPr>
        <p:spPr bwMode="auto">
          <a:xfrm>
            <a:off x="1077724" y="1115121"/>
            <a:ext cx="1050839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Nhìn</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từ</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xa</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a:t>
            </a:r>
            <a:r>
              <a:rPr kumimoji="0" lang="vi-VN"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cây</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như</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cái</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ô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khổng</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lồ</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bao</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trùm</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lấy</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một</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màu</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xanh</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mát</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rượi</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Nhìn</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từ</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xa</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a:t>
            </a:r>
            <a:r>
              <a:rPr kumimoji="0" lang="vi-VN"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cây</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bàng</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như</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cái</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ô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khổng</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lồ</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bao</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trùm</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cả</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một</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khoảng</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sân</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mát</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rượi</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endParaRPr kumimoji="0" lang="vi-VN"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2.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Tới</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giờ</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chơi</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người</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em</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yêu</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quý</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nhất</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là</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cây</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bàng</a:t>
            </a:r>
            <a:r>
              <a:rPr kumimoji="0" lang="vi-VN"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a:t>
            </a:r>
            <a:endParaRPr kumimoji="0" lang="en-US" altLang="en-US" sz="2800" b="0"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Tới</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giờ</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chơi</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a:t>
            </a:r>
            <a:r>
              <a:rPr kumimoji="0" lang="vi-VN"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thú</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vị</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nhất</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là</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được</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ngồi</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dưới</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bóng</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cây</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bàng</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a:t>
            </a:r>
            <a:endParaRPr kumimoji="0" lang="vi-VN"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3.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Lúc</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đó</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mận</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ra</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trái</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nhỏ</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đang</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treo</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trên</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cành</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cây</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Tựa</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như</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chiếc</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chuông</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đang</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treo</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trong</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rừng</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cây</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rậm</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6FB420">
                    <a:lumMod val="75000"/>
                  </a:srgbClr>
                </a:solidFill>
                <a:effectLst/>
                <a:uLnTx/>
                <a:uFillTx/>
                <a:latin typeface="Cambria" panose="02040503050406030204" pitchFamily="18" charset="0"/>
                <a:ea typeface="Cambria" panose="02040503050406030204" pitchFamily="18" charset="0"/>
                <a:cs typeface="+mn-cs"/>
              </a:rPr>
              <a:t>rạp</a:t>
            </a:r>
            <a:r>
              <a:rPr kumimoji="0" lang="en-US" altLang="en-US" sz="2800" b="1" i="0" u="none" strike="noStrike" kern="1200" cap="none" spc="0" normalizeH="0" baseline="0" noProof="0" dirty="0">
                <a:ln>
                  <a:noFill/>
                </a:ln>
                <a:solidFill>
                  <a:srgbClr val="6FB420">
                    <a:lumMod val="75000"/>
                  </a:srgbClr>
                </a:solidFill>
                <a:effectLst/>
                <a:uLnTx/>
                <a:uFillTx/>
                <a:latin typeface="Cambria" panose="02040503050406030204" pitchFamily="18" charset="0"/>
                <a:ea typeface="Cambria" panose="02040503050406030204" pitchFamily="18" charset="0"/>
                <a:cs typeface="+mn-cs"/>
              </a:rPr>
              <a:t>.</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Lúc</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mận</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ra</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trái</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trông</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tựa</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như</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có</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hàng</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vạn</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chiếc</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chuông</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nhỏ</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rung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rinh</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trong</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vòm</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lá</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FF9224">
                    <a:lumMod val="75000"/>
                  </a:srgbClr>
                </a:solidFill>
                <a:effectLst/>
                <a:uLnTx/>
                <a:uFillTx/>
                <a:latin typeface="Cambria" panose="02040503050406030204" pitchFamily="18" charset="0"/>
                <a:ea typeface="Cambria" panose="02040503050406030204" pitchFamily="18" charset="0"/>
                <a:cs typeface="+mn-cs"/>
              </a:rPr>
              <a:t>xanh</a:t>
            </a:r>
            <a:r>
              <a:rPr kumimoji="0" lang="en-US" altLang="en-US" sz="2800" b="1" i="0" u="none" strike="noStrike" kern="1200" cap="none" spc="0" normalizeH="0" baseline="0" noProof="0" dirty="0">
                <a:ln>
                  <a:noFill/>
                </a:ln>
                <a:solidFill>
                  <a:srgbClr val="FF9224">
                    <a:lumMod val="75000"/>
                  </a:srgbClr>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625768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1000"/>
                                        <p:tgtEl>
                                          <p:spTgt spid="43">
                                            <p:txEl>
                                              <p:pRg st="0" end="0"/>
                                            </p:txEl>
                                          </p:spTgt>
                                        </p:tgtEl>
                                      </p:cBhvr>
                                    </p:animEffect>
                                    <p:anim calcmode="lin" valueType="num">
                                      <p:cBhvr>
                                        <p:cTn id="13"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xEl>
                                              <p:pRg st="3" end="3"/>
                                            </p:txEl>
                                          </p:spTgt>
                                        </p:tgtEl>
                                        <p:attrNameLst>
                                          <p:attrName>style.visibility</p:attrName>
                                        </p:attrNameLst>
                                      </p:cBhvr>
                                      <p:to>
                                        <p:strVal val="visible"/>
                                      </p:to>
                                    </p:set>
                                    <p:animEffect transition="in" filter="fade">
                                      <p:cBhvr>
                                        <p:cTn id="19" dur="1000"/>
                                        <p:tgtEl>
                                          <p:spTgt spid="43">
                                            <p:txEl>
                                              <p:pRg st="3" end="3"/>
                                            </p:txEl>
                                          </p:spTgt>
                                        </p:tgtEl>
                                      </p:cBhvr>
                                    </p:animEffect>
                                    <p:anim calcmode="lin" valueType="num">
                                      <p:cBhvr>
                                        <p:cTn id="20" dur="1000" fill="hold"/>
                                        <p:tgtEl>
                                          <p:spTgt spid="4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3">
                                            <p:txEl>
                                              <p:pRg st="6" end="6"/>
                                            </p:txEl>
                                          </p:spTgt>
                                        </p:tgtEl>
                                        <p:attrNameLst>
                                          <p:attrName>style.visibility</p:attrName>
                                        </p:attrNameLst>
                                      </p:cBhvr>
                                      <p:to>
                                        <p:strVal val="visible"/>
                                      </p:to>
                                    </p:set>
                                    <p:animEffect transition="in" filter="fade">
                                      <p:cBhvr>
                                        <p:cTn id="26" dur="1000"/>
                                        <p:tgtEl>
                                          <p:spTgt spid="43">
                                            <p:txEl>
                                              <p:pRg st="6" end="6"/>
                                            </p:txEl>
                                          </p:spTgt>
                                        </p:tgtEl>
                                      </p:cBhvr>
                                    </p:animEffect>
                                    <p:anim calcmode="lin" valueType="num">
                                      <p:cBhvr>
                                        <p:cTn id="27" dur="1000" fill="hold"/>
                                        <p:tgtEl>
                                          <p:spTgt spid="4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4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3">
                                            <p:txEl>
                                              <p:pRg st="1" end="1"/>
                                            </p:txEl>
                                          </p:spTgt>
                                        </p:tgtEl>
                                        <p:attrNameLst>
                                          <p:attrName>style.visibility</p:attrName>
                                        </p:attrNameLst>
                                      </p:cBhvr>
                                      <p:to>
                                        <p:strVal val="visible"/>
                                      </p:to>
                                    </p:set>
                                    <p:animEffect transition="in" filter="fade">
                                      <p:cBhvr>
                                        <p:cTn id="33" dur="1000"/>
                                        <p:tgtEl>
                                          <p:spTgt spid="43">
                                            <p:txEl>
                                              <p:pRg st="1" end="1"/>
                                            </p:txEl>
                                          </p:spTgt>
                                        </p:tgtEl>
                                      </p:cBhvr>
                                    </p:animEffect>
                                    <p:anim calcmode="lin" valueType="num">
                                      <p:cBhvr>
                                        <p:cTn id="34" dur="1000" fill="hold"/>
                                        <p:tgtEl>
                                          <p:spTgt spid="4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3">
                                            <p:txEl>
                                              <p:pRg st="4" end="4"/>
                                            </p:txEl>
                                          </p:spTgt>
                                        </p:tgtEl>
                                        <p:attrNameLst>
                                          <p:attrName>style.visibility</p:attrName>
                                        </p:attrNameLst>
                                      </p:cBhvr>
                                      <p:to>
                                        <p:strVal val="visible"/>
                                      </p:to>
                                    </p:set>
                                    <p:animEffect transition="in" filter="fade">
                                      <p:cBhvr>
                                        <p:cTn id="40" dur="1000"/>
                                        <p:tgtEl>
                                          <p:spTgt spid="43">
                                            <p:txEl>
                                              <p:pRg st="4" end="4"/>
                                            </p:txEl>
                                          </p:spTgt>
                                        </p:tgtEl>
                                      </p:cBhvr>
                                    </p:animEffect>
                                    <p:anim calcmode="lin" valueType="num">
                                      <p:cBhvr>
                                        <p:cTn id="41" dur="1000" fill="hold"/>
                                        <p:tgtEl>
                                          <p:spTgt spid="4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3">
                                            <p:txEl>
                                              <p:pRg st="7" end="7"/>
                                            </p:txEl>
                                          </p:spTgt>
                                        </p:tgtEl>
                                        <p:attrNameLst>
                                          <p:attrName>style.visibility</p:attrName>
                                        </p:attrNameLst>
                                      </p:cBhvr>
                                      <p:to>
                                        <p:strVal val="visible"/>
                                      </p:to>
                                    </p:set>
                                    <p:animEffect transition="in" filter="fade">
                                      <p:cBhvr>
                                        <p:cTn id="47" dur="1000"/>
                                        <p:tgtEl>
                                          <p:spTgt spid="43">
                                            <p:txEl>
                                              <p:pRg st="7" end="7"/>
                                            </p:txEl>
                                          </p:spTgt>
                                        </p:tgtEl>
                                      </p:cBhvr>
                                    </p:animEffect>
                                    <p:anim calcmode="lin" valueType="num">
                                      <p:cBhvr>
                                        <p:cTn id="48" dur="1000" fill="hold"/>
                                        <p:tgtEl>
                                          <p:spTgt spid="4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4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3808058" y="-852525"/>
            <a:ext cx="4424215" cy="8017166"/>
          </a:xfrm>
          <a:prstGeom prst="rect">
            <a:avLst/>
          </a:prstGeom>
        </p:spPr>
      </p:pic>
      <p:grpSp>
        <p:nvGrpSpPr>
          <p:cNvPr id="5" name="组合 1074"/>
          <p:cNvGrpSpPr/>
          <p:nvPr/>
        </p:nvGrpSpPr>
        <p:grpSpPr>
          <a:xfrm>
            <a:off x="9578898" y="3010829"/>
            <a:ext cx="2605759" cy="3847171"/>
            <a:chOff x="8279817" y="2793514"/>
            <a:chExt cx="1765248" cy="2988686"/>
          </a:xfrm>
        </p:grpSpPr>
        <p:pic>
          <p:nvPicPr>
            <p:cNvPr id="6"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9" name="Picture 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1" name="Picture 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3" name="Picture 7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pic>
          <p:nvPicPr>
            <p:cNvPr id="15" name="Picture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字魂59号-创粗黑"/>
                <a:cs typeface="+mn-cs"/>
              </a:endParaRPr>
            </a:p>
          </p:txBody>
        </p:sp>
      </p:grpSp>
      <p:pic>
        <p:nvPicPr>
          <p:cNvPr id="17" name="Picture 9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373381">
            <a:off x="235575" y="1884426"/>
            <a:ext cx="2037565" cy="24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197" y="-243052"/>
            <a:ext cx="2093676" cy="209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24683" y="943950"/>
            <a:ext cx="656734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FF9224"/>
              </a:solidFill>
              <a:effectLst/>
              <a:uLnTx/>
              <a:uFillTx/>
              <a:latin typeface="UTM ViceroyJF"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0" u="sng"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Hoạt động </a:t>
            </a:r>
            <a:r>
              <a:rPr kumimoji="0" lang="vi-VN" sz="6000" b="1" i="0" u="sng"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3</a:t>
            </a:r>
            <a:r>
              <a:rPr kumimoji="0" lang="nl-NL"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 </a:t>
            </a:r>
            <a:endParaRPr kumimoji="0" lang="vi-VN"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9224"/>
                </a:solidFill>
                <a:effectLst/>
                <a:uLnTx/>
                <a:uFillTx/>
                <a:latin typeface="UTM Tam Le" panose="02040603050506020204" pitchFamily="18" charset="0"/>
                <a:ea typeface="微软雅黑"/>
                <a:cs typeface="+mn-cs"/>
              </a:rPr>
              <a:t>Trao đổi những đoạn, bài văn hay</a:t>
            </a:r>
          </a:p>
        </p:txBody>
      </p:sp>
    </p:spTree>
    <p:extLst>
      <p:ext uri="{BB962C8B-B14F-4D97-AF65-F5344CB8AC3E}">
        <p14:creationId xmlns:p14="http://schemas.microsoft.com/office/powerpoint/2010/main" val="207288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750"/>
                                        <p:tgtEl>
                                          <p:spTgt spid="17"/>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750"/>
                                        <p:tgtEl>
                                          <p:spTgt spid="1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750"/>
                                        <p:tgtEl>
                                          <p:spTgt spid="5"/>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750" fill="hold"/>
                                        <p:tgtEl>
                                          <p:spTgt spid="19"/>
                                        </p:tgtEl>
                                        <p:attrNameLst>
                                          <p:attrName>ppt_w</p:attrName>
                                        </p:attrNameLst>
                                      </p:cBhvr>
                                      <p:tavLst>
                                        <p:tav tm="0">
                                          <p:val>
                                            <p:fltVal val="0"/>
                                          </p:val>
                                        </p:tav>
                                        <p:tav tm="100000">
                                          <p:val>
                                            <p:strVal val="#ppt_w"/>
                                          </p:val>
                                        </p:tav>
                                      </p:tavLst>
                                    </p:anim>
                                    <p:anim calcmode="lin" valueType="num">
                                      <p:cBhvr>
                                        <p:cTn id="20" dur="750" fill="hold"/>
                                        <p:tgtEl>
                                          <p:spTgt spid="19"/>
                                        </p:tgtEl>
                                        <p:attrNameLst>
                                          <p:attrName>ppt_h</p:attrName>
                                        </p:attrNameLst>
                                      </p:cBhvr>
                                      <p:tavLst>
                                        <p:tav tm="0">
                                          <p:val>
                                            <p:fltVal val="0"/>
                                          </p:val>
                                        </p:tav>
                                        <p:tav tm="100000">
                                          <p:val>
                                            <p:strVal val="#ppt_h"/>
                                          </p:val>
                                        </p:tav>
                                      </p:tavLst>
                                    </p:anim>
                                    <p:animEffect transition="in" filter="fade">
                                      <p:cBhvr>
                                        <p:cTn id="21" dur="750"/>
                                        <p:tgtEl>
                                          <p:spTgt spid="19"/>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790">
      <a:dk1>
        <a:sysClr val="windowText" lastClr="000000"/>
      </a:dk1>
      <a:lt1>
        <a:sysClr val="window" lastClr="FFFFFF"/>
      </a:lt1>
      <a:dk2>
        <a:srgbClr val="6FB420"/>
      </a:dk2>
      <a:lt2>
        <a:srgbClr val="6FB420"/>
      </a:lt2>
      <a:accent1>
        <a:srgbClr val="FF9224"/>
      </a:accent1>
      <a:accent2>
        <a:srgbClr val="6FB420"/>
      </a:accent2>
      <a:accent3>
        <a:srgbClr val="FF9224"/>
      </a:accent3>
      <a:accent4>
        <a:srgbClr val="6FB420"/>
      </a:accent4>
      <a:accent5>
        <a:srgbClr val="FF9224"/>
      </a:accent5>
      <a:accent6>
        <a:srgbClr val="6FB420"/>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707</Words>
  <Application>Microsoft Office PowerPoint</Application>
  <PresentationFormat>Widescreen</PresentationFormat>
  <Paragraphs>65</Paragraphs>
  <Slides>13</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#9Slide07 HoneyCream</vt:lpstr>
      <vt:lpstr>Arial</vt:lpstr>
      <vt:lpstr>Times New Roman</vt:lpstr>
      <vt:lpstr>等线</vt:lpstr>
      <vt:lpstr>UTM Tam Le</vt:lpstr>
      <vt:lpstr>SVN-Newton</vt:lpstr>
      <vt:lpstr>UTM FANCY FULL</vt:lpstr>
      <vt:lpstr>Arial Black</vt:lpstr>
      <vt:lpstr>UTM Flavour</vt:lpstr>
      <vt:lpstr>UTM ViceroyJF</vt:lpstr>
      <vt:lpstr>Calibri</vt:lpstr>
      <vt:lpstr>Cambria</vt:lpstr>
      <vt:lpstr>UTM Fleur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MANGNONTEAM</cp:keywords>
  <cp:lastModifiedBy>ADMIN</cp:lastModifiedBy>
  <cp:revision>7</cp:revision>
  <dcterms:created xsi:type="dcterms:W3CDTF">2022-03-02T07:54:50Z</dcterms:created>
  <dcterms:modified xsi:type="dcterms:W3CDTF">2023-03-19T01:23:24Z</dcterms:modified>
</cp:coreProperties>
</file>