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81" r:id="rId4"/>
    <p:sldId id="259" r:id="rId5"/>
    <p:sldId id="261" r:id="rId6"/>
    <p:sldId id="278" r:id="rId7"/>
    <p:sldId id="280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0B1"/>
    <a:srgbClr val="FDC0B9"/>
    <a:srgbClr val="FFF47D"/>
    <a:srgbClr val="C2F784"/>
    <a:srgbClr val="FFF5E0"/>
    <a:srgbClr val="B0EDDE"/>
    <a:srgbClr val="F6A9A9"/>
    <a:srgbClr val="FAFAFA"/>
    <a:srgbClr val="FFBF86"/>
    <a:srgbClr val="299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92E2A-61B3-49F4-9340-1E3A0F36FAF7}"/>
              </a:ext>
            </a:extLst>
          </p:cNvPr>
          <p:cNvSpPr txBox="1"/>
          <p:nvPr userDrawn="1"/>
        </p:nvSpPr>
        <p:spPr>
          <a:xfrm>
            <a:off x="0" y="-4207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F97BF-4C0B-43F1-B6CF-CCBF18EC1C5D}"/>
              </a:ext>
            </a:extLst>
          </p:cNvPr>
          <p:cNvSpPr txBox="1"/>
          <p:nvPr userDrawn="1"/>
        </p:nvSpPr>
        <p:spPr>
          <a:xfrm>
            <a:off x="11485684" y="6488668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teamKTUTS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F1A92-0F41-4AC2-8F52-8DA334EC5C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1730643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204EA-625A-4737-AEF4-9257A30B7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5190" y="1667666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BF42F3-66AD-4764-BDD1-AA7F3FF70D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-1254364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322BE6-344F-49CA-B34B-A47C7A94AD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621" y="-1236076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98E7E2-A61B-4FBB-813B-F13EF2E8D4AD}"/>
              </a:ext>
            </a:extLst>
          </p:cNvPr>
          <p:cNvSpPr txBox="1"/>
          <p:nvPr userDrawn="1"/>
        </p:nvSpPr>
        <p:spPr>
          <a:xfrm>
            <a:off x="2880780" y="879440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555835-746B-486D-9E65-9854919FA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2" y="83454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18DCA91-ADD5-4B42-91CB-ED7439267C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7511583" y="-1334391"/>
            <a:ext cx="1384587" cy="40609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7E47FEE-A4D0-4209-A170-ABCE63EF6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8" r="84088" b="15002"/>
          <a:stretch/>
        </p:blipFill>
        <p:spPr>
          <a:xfrm flipH="1">
            <a:off x="10568079" y="2674590"/>
            <a:ext cx="1724292" cy="18711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DFF044-666F-464B-8902-1DC22535A1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368268" y="3087028"/>
            <a:ext cx="4166382" cy="34298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33515F-0B7D-4A22-B954-6EAE0EDCF3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1" t="16719" b="52381"/>
          <a:stretch/>
        </p:blipFill>
        <p:spPr>
          <a:xfrm rot="5400000" flipH="1">
            <a:off x="1491356" y="-506475"/>
            <a:ext cx="1974816" cy="29877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061692-9A3A-4A1B-B5B3-55D4F3D3EC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9" r="55098"/>
          <a:stretch/>
        </p:blipFill>
        <p:spPr>
          <a:xfrm rot="16200000">
            <a:off x="8793870" y="3341211"/>
            <a:ext cx="3236753" cy="37968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B294A9-46BB-423B-8612-547C8D70BF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8928618" y="-257773"/>
            <a:ext cx="3142875" cy="36059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52DFBE8-B022-4C95-9D82-E03751F10E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5400000">
            <a:off x="3560099" y="4670427"/>
            <a:ext cx="1522407" cy="295463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C548399-62A9-40D4-ABB4-4BF52B2DE7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9" r="65180" b="54594"/>
          <a:stretch/>
        </p:blipFill>
        <p:spPr>
          <a:xfrm>
            <a:off x="0" y="1665986"/>
            <a:ext cx="2545492" cy="1837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F25FA6-ED95-4735-BC19-8BF1E9F155C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4" t="45714" r="-38" b="22869"/>
          <a:stretch/>
        </p:blipFill>
        <p:spPr>
          <a:xfrm rot="16200000">
            <a:off x="4351485" y="-400731"/>
            <a:ext cx="1183374" cy="189525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85F3368-E4EF-48EE-BB37-14B67FD615F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10800000">
            <a:off x="-23209" y="19490"/>
            <a:ext cx="1068316" cy="2073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8597" y="134389"/>
            <a:ext cx="6343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Tập</a:t>
            </a:r>
            <a:r>
              <a:rPr lang="en-US" sz="80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làm</a:t>
            </a:r>
            <a:r>
              <a:rPr lang="en-US" sz="80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văn</a:t>
            </a:r>
            <a:endParaRPr lang="en-US" sz="8000" dirty="0">
              <a:solidFill>
                <a:srgbClr val="C2F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0552" y="1247852"/>
            <a:ext cx="63436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MIÊU TẢ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2914" y="5144815"/>
            <a:ext cx="6241005" cy="1323439"/>
          </a:xfrm>
          <a:prstGeom prst="rect">
            <a:avLst/>
          </a:prstGeom>
          <a:solidFill>
            <a:srgbClr val="1F60B1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Kiểm</a:t>
            </a:r>
            <a:r>
              <a:rPr lang="en-US" sz="80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tra</a:t>
            </a:r>
            <a:r>
              <a:rPr lang="en-US" sz="80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viết</a:t>
            </a:r>
            <a:endParaRPr lang="en-US" sz="8000" dirty="0">
              <a:solidFill>
                <a:srgbClr val="C2F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30936" y="3116630"/>
            <a:ext cx="6357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CÂY CỐI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8" grpId="0" animBg="1"/>
      <p:bldP spid="29" grpId="0"/>
    </p:bldLst>
  </p:timing>
  <p:extLst>
    <p:ext uri="{E180D4A7-C9FB-4DFB-919C-405C955672EB}">
      <p14:showEvtLst xmlns:p14="http://schemas.microsoft.com/office/powerpoint/2010/main">
        <p14:playEvt time="13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1899521" y="-1338166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3821189" y="5226929"/>
            <a:ext cx="1883349" cy="1956017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Picture 8" descr="F:\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8909" y="160122"/>
            <a:ext cx="6441190" cy="6478859"/>
          </a:xfrm>
          <a:prstGeom prst="rect">
            <a:avLst/>
          </a:prstGeom>
          <a:noFill/>
        </p:spPr>
      </p:pic>
      <p:sp>
        <p:nvSpPr>
          <p:cNvPr id="17" name="椭圆 5"/>
          <p:cNvSpPr/>
          <p:nvPr/>
        </p:nvSpPr>
        <p:spPr>
          <a:xfrm rot="19497725">
            <a:off x="10952511" y="157505"/>
            <a:ext cx="1183537" cy="122920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5"/>
          <p:cNvSpPr/>
          <p:nvPr/>
        </p:nvSpPr>
        <p:spPr>
          <a:xfrm rot="19497725">
            <a:off x="9860263" y="91439"/>
            <a:ext cx="841122" cy="873576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866732" y="897553"/>
            <a:ext cx="78116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FDC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Kiểm</a:t>
            </a:r>
            <a:r>
              <a:rPr lang="en-US" sz="16600" dirty="0">
                <a:solidFill>
                  <a:srgbClr val="FDC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16600" dirty="0" err="1">
                <a:solidFill>
                  <a:srgbClr val="FDC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tra</a:t>
            </a:r>
            <a:endParaRPr lang="en-US" sz="16600" dirty="0">
              <a:solidFill>
                <a:srgbClr val="FDC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192319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86928" y="1045527"/>
            <a:ext cx="1061814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5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78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192319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ECEAB4-6451-44C5-93F4-A6F0D9B2FC1E}"/>
              </a:ext>
            </a:extLst>
          </p:cNvPr>
          <p:cNvSpPr txBox="1"/>
          <p:nvPr/>
        </p:nvSpPr>
        <p:spPr>
          <a:xfrm>
            <a:off x="2289074" y="399196"/>
            <a:ext cx="827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Cấu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tạo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bài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miêu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tả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cây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cối</a:t>
            </a:r>
            <a:endParaRPr lang="en-US" altLang="zh-CN" sz="3600" b="1" dirty="0">
              <a:solidFill>
                <a:srgbClr val="FF0000"/>
              </a:solidFill>
              <a:latin typeface="UTM Avo" panose="02040603050506020204" pitchFamily="18" charset="0"/>
              <a:ea typeface="包图简圆体" panose="02010601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395" y="1045527"/>
            <a:ext cx="10618143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</a:t>
            </a:r>
            <a:r>
              <a:rPr lang="en-US" sz="3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câyđược</a:t>
            </a:r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endParaRPr lang="en-US" sz="3000" dirty="0">
              <a:solidFill>
                <a:srgbClr val="00206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0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0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0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30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Do ai </a:t>
            </a:r>
            <a:r>
              <a:rPr lang="en-US" sz="30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0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en-US" sz="3000" dirty="0">
              <a:solidFill>
                <a:srgbClr val="00206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en-US" sz="3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a.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Tả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bao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quát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Nhìn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xa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cây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gì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nổi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bật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?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Đến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gần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cây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như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thế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nào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?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dáng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độ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cao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màu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sắc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,…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b.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Tả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chi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Tả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từng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bộ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phận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cây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):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Gốc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rễ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thân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cành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lá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quả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3/ </a:t>
            </a:r>
            <a:r>
              <a:rPr lang="en-US" sz="3000" b="1" dirty="0" err="1">
                <a:solidFill>
                  <a:srgbClr val="FF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UTM Avo" panose="02040603050506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Nêu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ích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lợi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cây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tình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đối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cây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chăm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sóc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bảo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vệ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cây</a:t>
            </a:r>
            <a:r>
              <a:rPr lang="en-US" altLang="en-US" sz="3000" b="1" dirty="0">
                <a:solidFill>
                  <a:srgbClr val="002060"/>
                </a:solidFill>
                <a:latin typeface="UTM Avo" panose="02040603050506020204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2060"/>
              </a:solidFill>
              <a:effectLst/>
              <a:latin typeface="UTM Avo" panose="02040603050506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3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4"/>
          <p:cNvSpPr txBox="1"/>
          <p:nvPr/>
        </p:nvSpPr>
        <p:spPr>
          <a:xfrm>
            <a:off x="501991" y="483775"/>
            <a:ext cx="1128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Những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điều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cần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lưu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ý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khi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viết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bài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miêu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tả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5273" y="1283013"/>
            <a:ext cx="115553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xen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Picture 3" descr="F:\ibaotu_19481705_5e9edf405d340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1" y="4273887"/>
            <a:ext cx="6096000" cy="2749550"/>
          </a:xfrm>
          <a:prstGeom prst="rect">
            <a:avLst/>
          </a:prstGeom>
          <a:noFill/>
        </p:spPr>
      </p:pic>
      <p:pic>
        <p:nvPicPr>
          <p:cNvPr id="27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5400000" flipV="1">
            <a:off x="9240615" y="3819711"/>
            <a:ext cx="2855100" cy="3275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312519A-4B3C-469E-BD0A-80779911F4B6}"/>
              </a:ext>
            </a:extLst>
          </p:cNvPr>
          <p:cNvSpPr/>
          <p:nvPr/>
        </p:nvSpPr>
        <p:spPr>
          <a:xfrm>
            <a:off x="289251" y="1935619"/>
            <a:ext cx="11613492" cy="3068764"/>
          </a:xfrm>
          <a:prstGeom prst="roundRect">
            <a:avLst>
              <a:gd name="adj" fmla="val 1612"/>
            </a:avLst>
          </a:prstGeom>
          <a:solidFill>
            <a:srgbClr val="299AD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73" y="1935619"/>
            <a:ext cx="8986448" cy="45915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899" y="409969"/>
            <a:ext cx="11962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Chúng</a:t>
            </a:r>
            <a:r>
              <a:rPr lang="en-US" sz="8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 ta </a:t>
            </a:r>
            <a:r>
              <a:rPr lang="en-US" sz="8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cùng</a:t>
            </a:r>
            <a:r>
              <a:rPr lang="en-US" sz="8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 </a:t>
            </a:r>
            <a:r>
              <a:rPr lang="en-US" sz="8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viết</a:t>
            </a:r>
            <a:r>
              <a:rPr lang="en-US" sz="8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 </a:t>
            </a:r>
            <a:r>
              <a:rPr lang="en-US" sz="8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nào</a:t>
            </a:r>
            <a:r>
              <a:rPr lang="en-US" sz="8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1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18DCA91-ADD5-4B42-91CB-ED7439267C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7511583" y="-1352679"/>
            <a:ext cx="1384587" cy="40609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7E47FEE-A4D0-4209-A170-ABCE63EF6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8" r="84088" b="15002"/>
          <a:stretch/>
        </p:blipFill>
        <p:spPr>
          <a:xfrm flipH="1">
            <a:off x="10467704" y="2706129"/>
            <a:ext cx="1724292" cy="18711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DFF044-666F-464B-8902-1DC22535A1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368268" y="3087028"/>
            <a:ext cx="4166382" cy="34298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33515F-0B7D-4A22-B954-6EAE0EDCF3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1" t="16719" b="52381"/>
          <a:stretch/>
        </p:blipFill>
        <p:spPr>
          <a:xfrm rot="5400000" flipH="1">
            <a:off x="1207980" y="-549558"/>
            <a:ext cx="1974816" cy="29877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061692-9A3A-4A1B-B5B3-55D4F3D3EC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9" r="55098"/>
          <a:stretch/>
        </p:blipFill>
        <p:spPr>
          <a:xfrm rot="16200000">
            <a:off x="8675214" y="3341156"/>
            <a:ext cx="3236753" cy="37968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B294A9-46BB-423B-8612-547C8D70BF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8531178" y="-345615"/>
            <a:ext cx="3430939" cy="39364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52DFBE8-B022-4C95-9D82-E03751F10E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5400000">
            <a:off x="3560099" y="4670427"/>
            <a:ext cx="1522407" cy="29546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1C0B3BD-2E32-4B10-A1DB-6860A324A7C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4" r="70314" b="19789"/>
          <a:stretch/>
        </p:blipFill>
        <p:spPr>
          <a:xfrm rot="16200000">
            <a:off x="6402684" y="3425504"/>
            <a:ext cx="2045398" cy="484178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C548399-62A9-40D4-ABB4-4BF52B2DE7D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9" r="65180" b="54594"/>
          <a:stretch/>
        </p:blipFill>
        <p:spPr>
          <a:xfrm>
            <a:off x="0" y="1665986"/>
            <a:ext cx="2545492" cy="1837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F25FA6-ED95-4735-BC19-8BF1E9F155C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4" t="45714" r="-38" b="22869"/>
          <a:stretch/>
        </p:blipFill>
        <p:spPr>
          <a:xfrm rot="16200000">
            <a:off x="4351485" y="-400731"/>
            <a:ext cx="1183374" cy="189525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85F3368-E4EF-48EE-BB37-14B67FD615F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10800000">
            <a:off x="-23209" y="19490"/>
            <a:ext cx="1068316" cy="20733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15304" y="896773"/>
            <a:ext cx="83509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CHÀO </a:t>
            </a:r>
          </a:p>
          <a:p>
            <a:pPr algn="ctr"/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6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239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UTM Ambrosia</vt:lpstr>
      <vt:lpstr>UTM Avo</vt:lpstr>
      <vt:lpstr>Arial</vt:lpstr>
      <vt:lpstr>Calibri</vt:lpstr>
      <vt:lpstr>UTM Showcard</vt:lpstr>
      <vt:lpstr>Wingdings</vt:lpstr>
      <vt:lpstr>Times New Roman</vt:lpstr>
      <vt:lpstr>UTM HelvetIns</vt:lpstr>
      <vt:lpstr>UTM Daxline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GVCB Hoàng Hương Duyên</cp:lastModifiedBy>
  <cp:revision>26</cp:revision>
  <dcterms:created xsi:type="dcterms:W3CDTF">2021-10-11T07:55:13Z</dcterms:created>
  <dcterms:modified xsi:type="dcterms:W3CDTF">2023-03-16T12:41:34Z</dcterms:modified>
  <cp:version>X011</cp:version>
</cp:coreProperties>
</file>