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66" r:id="rId3"/>
    <p:sldId id="263" r:id="rId4"/>
    <p:sldId id="308" r:id="rId5"/>
    <p:sldId id="306" r:id="rId6"/>
    <p:sldId id="257" r:id="rId7"/>
    <p:sldId id="309" r:id="rId8"/>
    <p:sldId id="311" r:id="rId9"/>
    <p:sldId id="319" r:id="rId10"/>
    <p:sldId id="256" r:id="rId11"/>
    <p:sldId id="320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</p:embeddedFont>
    <p:embeddedFont>
      <p:font typeface="等线 Light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UVN Dzung Dakao" panose="00000400000000000000" pitchFamily="2" charset="0"/>
      <p:italic r:id="rId22"/>
    </p:embeddedFont>
    <p:embeddedFont>
      <p:font typeface="UVN Hoa Dao" panose="00000400000000000000" pitchFamily="2" charset="0"/>
      <p:regular r:id="rId23"/>
    </p:embeddedFont>
    <p:embeddedFont>
      <p:font typeface="UVN Mang Tre" panose="00000400000000000000" pitchFamily="2" charset="0"/>
      <p:italic r:id="rId24"/>
    </p:embeddedFont>
    <p:embeddedFont>
      <p:font typeface="UVN Thang Vu" panose="03090702030407020404" pitchFamily="66" charset="0"/>
      <p:regular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3C26"/>
    <a:srgbClr val="5E3B2C"/>
    <a:srgbClr val="5A7524"/>
    <a:srgbClr val="57A980"/>
    <a:srgbClr val="7BC6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58" y="66"/>
      </p:cViewPr>
      <p:guideLst>
        <p:guide orient="horz" pos="27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1E951-92E5-4E58-9ABD-05F06ABC4C72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FF3E5-CB2A-4D40-ABE8-6021B39A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72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F3E5-CB2A-4D40-ABE8-6021B39AAD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14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F3E5-CB2A-4D40-ABE8-6021B39AAD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644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FF3E5-CB2A-4D40-ABE8-6021B39AAD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587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01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2E3001-34C1-4802-87B7-0660EA6E2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EEB021-336F-446B-A5CB-D5A674618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555DE-A1CA-472A-85CF-266876A8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EC6C19-17B0-4289-9D89-D61D7159C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884576-9190-4F21-A35E-7EAEF02F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3D673C-A178-4AE8-81E9-AFF83FC39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6D469D-C2E4-40BF-A404-674B3557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5A22A-7DE5-4925-AD62-51F7DA26B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7F4804-8189-4AA7-8CBC-3328C468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1A772C-56F5-419D-9F1A-7527DADA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85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266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73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282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70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12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8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90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3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15024" y="6279706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53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5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76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159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48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074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52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84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3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150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33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165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98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8373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469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445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519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080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90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938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2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4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6EAC14-93C8-41A4-8F3D-735C3FE3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A2229-ABE2-43EA-A72C-8AC3D8F69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F3769D-18D4-42FB-9210-628E62701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8C9220-ED5B-41C8-98CF-3D4506C29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FB0CB8-A4EB-4D2D-BFE9-E6C2EBA2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6298273-E673-446B-8005-9147E953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411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034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7473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97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193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406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80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47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1B91D-EE9A-420A-9F10-02175033D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C0607-83B0-4C32-A2DB-DC27DFDC4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A33036-F66C-4876-95D5-9F3389569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F5AA68-8E10-43BE-9C21-C46538749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7154EBD-7912-4A4F-BA1D-2FBFD8F6F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51E850-E03D-481D-AF10-8956915F6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766231-0007-4E2E-854B-582F8CE8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AE1CC80-AADE-42A2-997B-452F62F0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66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33AE-FBF3-4E14-A743-8C99E78E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E85ED-005D-401D-8B6B-C41916257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D2BC7B-5E91-4B97-BCE4-AC58BC93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8C5614-A367-4E35-B3B0-82CF2254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06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B90DC1F-38EB-48E6-8C52-21D8E215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A7A6E0D-BAE0-43BC-8F66-E957B0F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63DF06-A974-41E9-9533-70631645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56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8C8AAE-F68D-4CB8-8C2F-2B44AC81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25211C-4897-467E-AEA7-8CA51D9B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2A9D562-E04B-48A9-9980-C41428B72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A39ABC2-4A83-4907-9458-48F30AC9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BCD3E6-590A-472C-816E-C7B41DF0E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038190-1E6F-4CCE-88E7-C4E010A21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21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99EC26-6234-4C9F-9346-F9154AB4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7762B7E-04B9-4317-BFE2-9440E7ACA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A4425D-CD31-4725-9847-8E3A9FF1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F6CB55-33EB-4EA1-83E7-56DD9DF6D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17A22D-D103-4107-9119-2A896DF3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17F9B-DF6B-4E98-AABB-E618897A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93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F89AB7-3D0E-40C8-9F30-7EE61C67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48F590-E54B-4D27-9F04-529B05A89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2C9151-11B3-470B-9928-2171C0852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80E1EA-9C99-4395-973B-0080F7F8B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2A5F70-62FA-4342-A5D9-EE441421B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902858" y="672147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0382348780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0984848929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66004" y="6458959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 rot="5400000">
            <a:off x="-347125" y="3244333"/>
            <a:ext cx="106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86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025A5-FF8E-44B1-A89B-1946F50D5E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D1255-F9FC-4B12-A882-DDC0A244D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D3A36-A6E8-4218-BCF5-C2FE394A063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258" y="-960162"/>
            <a:ext cx="1129258" cy="192032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F059262-A519-4ED5-8F9D-8AA4EE0134F3}"/>
              </a:ext>
            </a:extLst>
          </p:cNvPr>
          <p:cNvSpPr txBox="1"/>
          <p:nvPr userDrawn="1"/>
        </p:nvSpPr>
        <p:spPr>
          <a:xfrm>
            <a:off x="2359992" y="7037387"/>
            <a:ext cx="86404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148A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Page: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Non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4604" y="6412468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-93900"/>
            <a:ext cx="108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VN Hoa Dao" panose="00000400000000000000" pitchFamily="2" charset="0"/>
                <a:ea typeface="+mn-ea"/>
                <a:cs typeface="+mn-cs"/>
              </a:rPr>
              <a:t>H.Linh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UVN Hoa Dao" panose="000004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4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3C40C8F-3D4D-4E4E-B5AD-02E0F65FA44C}"/>
              </a:ext>
            </a:extLst>
          </p:cNvPr>
          <p:cNvSpPr>
            <a:spLocks/>
          </p:cNvSpPr>
          <p:nvPr/>
        </p:nvSpPr>
        <p:spPr bwMode="auto">
          <a:xfrm>
            <a:off x="4616167" y="1267009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7BC6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B13F120-265A-418B-A4D1-0D71A05CE34C}"/>
              </a:ext>
            </a:extLst>
          </p:cNvPr>
          <p:cNvSpPr>
            <a:spLocks/>
          </p:cNvSpPr>
          <p:nvPr/>
        </p:nvSpPr>
        <p:spPr bwMode="auto">
          <a:xfrm>
            <a:off x="4618062" y="1134344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57A98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6ADBD26F-0094-4E38-AF5F-24DF43B8B4A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0038" y="1572256"/>
            <a:ext cx="1608134" cy="14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lang="zh-CN" altLang="en-US" sz="96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2610" y="3010534"/>
            <a:ext cx="328677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24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718" y="1014328"/>
            <a:ext cx="8370494" cy="48844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2474" y="3260477"/>
            <a:ext cx="9144000" cy="1655762"/>
          </a:xfrm>
        </p:spPr>
        <p:txBody>
          <a:bodyPr>
            <a:noAutofit/>
          </a:bodyPr>
          <a:lstStyle/>
          <a:p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000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60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46" y="1355332"/>
            <a:ext cx="3529454" cy="5983528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62" y="1840456"/>
            <a:ext cx="2898184" cy="508370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353360" y="348960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24072" y="27478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>
                  <a:glow rad="101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>
                <a:glow rad="101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7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F9ABB4-AA0E-4DDE-8644-3CB5213D3694}"/>
              </a:ext>
            </a:extLst>
          </p:cNvPr>
          <p:cNvSpPr/>
          <p:nvPr/>
        </p:nvSpPr>
        <p:spPr>
          <a:xfrm>
            <a:off x="503519" y="449271"/>
            <a:ext cx="573761" cy="573761"/>
          </a:xfrm>
          <a:prstGeom prst="rect">
            <a:avLst/>
          </a:prstGeom>
          <a:solidFill>
            <a:srgbClr val="57A9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1</a:t>
            </a:r>
            <a:endParaRPr lang="zh-CN" altLang="en-US" sz="24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750" y="459274"/>
            <a:ext cx="113001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cục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bài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văn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miêu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tả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cây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cối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bao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gồm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……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phần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693C26"/>
              </a:solidFill>
              <a:effectLst/>
              <a:uLnTx/>
              <a:uFillTx/>
              <a:latin typeface="UTM Seagull" panose="020406030505060202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55931" y="1683329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05016" y="1524824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4255931" y="2717943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05016" y="2559438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255931" y="3752557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c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05016" y="3594052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4233327" y="4656892"/>
            <a:ext cx="598714" cy="591667"/>
          </a:xfrm>
          <a:prstGeom prst="ellipse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105016" y="4585125"/>
            <a:ext cx="2024743" cy="75017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9549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4F9ABB4-AA0E-4DDE-8644-3CB5213D3694}"/>
              </a:ext>
            </a:extLst>
          </p:cNvPr>
          <p:cNvSpPr/>
          <p:nvPr/>
        </p:nvSpPr>
        <p:spPr>
          <a:xfrm>
            <a:off x="318881" y="449271"/>
            <a:ext cx="573761" cy="573761"/>
          </a:xfrm>
          <a:prstGeom prst="rect">
            <a:avLst/>
          </a:prstGeom>
          <a:solidFill>
            <a:srgbClr val="57A9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2</a:t>
            </a:r>
            <a:endParaRPr lang="zh-CN" altLang="en-US" sz="28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8962" y="416536"/>
            <a:ext cx="11518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kết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miêu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tả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cối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693C26"/>
                </a:solidFill>
                <a:effectLst/>
                <a:uLnTx/>
                <a:uFillTx/>
                <a:latin typeface="UTM Seagull" panose="020406030505060202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693C26"/>
              </a:solidFill>
              <a:effectLst/>
              <a:uLnTx/>
              <a:uFillTx/>
              <a:latin typeface="UTM Seagull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094058" y="3285919"/>
            <a:ext cx="598714" cy="591667"/>
          </a:xfrm>
          <a:prstGeom prst="ellipse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UTM Seagull" panose="02040603050506020204" pitchFamily="18" charset="0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Seagull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943143" y="3127414"/>
            <a:ext cx="2024743" cy="750172"/>
          </a:xfrm>
          <a:prstGeom prst="roundRect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2023720" y="2278151"/>
            <a:ext cx="598714" cy="591667"/>
          </a:xfrm>
          <a:prstGeom prst="ellipse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UTM Seagull" panose="02040603050506020204" pitchFamily="18" charset="0"/>
              </a:rPr>
              <a:t>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Seagull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872805" y="2119646"/>
            <a:ext cx="2024743" cy="750172"/>
          </a:xfrm>
          <a:prstGeom prst="roundRect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2023720" y="4293687"/>
            <a:ext cx="598714" cy="591667"/>
          </a:xfrm>
          <a:prstGeom prst="ellipse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72805" y="4135182"/>
            <a:ext cx="2024743" cy="750172"/>
          </a:xfrm>
          <a:prstGeom prst="roundRect">
            <a:avLst/>
          </a:prstGeom>
          <a:solidFill>
            <a:srgbClr val="57A980"/>
          </a:solidFill>
          <a:ln>
            <a:solidFill>
              <a:schemeClr val="accent2">
                <a:lumMod val="50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461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0"/>
            <a:ext cx="4174253" cy="216740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sp>
        <p:nvSpPr>
          <p:cNvPr id="18" name="副标题 2">
            <a:extLst>
              <a:ext uri="{FF2B5EF4-FFF2-40B4-BE49-F238E27FC236}">
                <a16:creationId xmlns:a16="http://schemas.microsoft.com/office/drawing/2014/main" id="{31C712C1-6CA7-45B1-BF8B-038D12305E67}"/>
              </a:ext>
            </a:extLst>
          </p:cNvPr>
          <p:cNvSpPr txBox="1"/>
          <p:nvPr/>
        </p:nvSpPr>
        <p:spPr>
          <a:xfrm>
            <a:off x="4560942" y="580467"/>
            <a:ext cx="4414520" cy="67183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4800" dirty="0" err="1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Tập</a:t>
            </a:r>
            <a:r>
              <a:rPr lang="en-US" altLang="zh-CN" sz="4800" dirty="0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làm</a:t>
            </a:r>
            <a:r>
              <a:rPr lang="en-US" altLang="zh-CN" sz="4800" dirty="0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văn</a:t>
            </a:r>
            <a:r>
              <a:rPr lang="en-US" altLang="zh-CN" sz="4800" dirty="0">
                <a:solidFill>
                  <a:srgbClr val="693C26"/>
                </a:solidFill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4</a:t>
            </a:r>
            <a:endParaRPr lang="zh-CN" altLang="en-US" sz="4800" dirty="0">
              <a:solidFill>
                <a:srgbClr val="693C26"/>
              </a:solidFill>
              <a:latin typeface="UVN Dzung Dakao" panose="00000400000000000000" pitchFamily="2" charset="0"/>
              <a:ea typeface="字魂70号-灵悦黑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1" name="副标题 2">
            <a:extLst>
              <a:ext uri="{FF2B5EF4-FFF2-40B4-BE49-F238E27FC236}">
                <a16:creationId xmlns:a16="http://schemas.microsoft.com/office/drawing/2014/main" id="{31C712C1-6CA7-45B1-BF8B-038D12305E67}"/>
              </a:ext>
            </a:extLst>
          </p:cNvPr>
          <p:cNvSpPr txBox="1"/>
          <p:nvPr/>
        </p:nvSpPr>
        <p:spPr>
          <a:xfrm>
            <a:off x="5640211" y="1344635"/>
            <a:ext cx="6237262" cy="671830"/>
          </a:xfrm>
          <a:prstGeom prst="rect">
            <a:avLst/>
          </a:prstGeom>
          <a:noFill/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7200" dirty="0" err="1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72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7200" dirty="0" err="1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tập</a:t>
            </a:r>
            <a:r>
              <a:rPr lang="en-US" altLang="zh-CN" sz="72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</a:p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88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Dzung Dakao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MIÊU TẢ CÂY CỐI</a:t>
            </a:r>
            <a:endParaRPr lang="zh-CN" altLang="en-US" sz="88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VN Dzung Dakao" panose="00000400000000000000" pitchFamily="2" charset="0"/>
              <a:ea typeface="字魂70号-灵悦黑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436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3CBA2A30-6456-49E5-8147-11D92609E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F4BFBCA-35C0-43F8-9F1F-F043D87CBAFC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D1DE7E-038A-489B-A5AD-5C8274327C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03702C4-447E-4D38-9AB5-7D1F97514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0BD5143-5F06-4C6B-ABC8-29E9DBD72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808F491-9CC3-4108-B675-BD9CAAFE1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0F40530-663F-4F28-B9B9-CCB552640701}"/>
              </a:ext>
            </a:extLst>
          </p:cNvPr>
          <p:cNvSpPr txBox="1"/>
          <p:nvPr/>
        </p:nvSpPr>
        <p:spPr>
          <a:xfrm>
            <a:off x="898634" y="1633957"/>
            <a:ext cx="1068799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Aft>
                <a:spcPts val="0"/>
              </a:spcAft>
            </a:pPr>
            <a:r>
              <a:rPr lang="nl-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viết các đoạn văn của bài văn miêu tả cây cối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50D2395-7ADC-4AD5-BD75-57F7E7537A6D}"/>
              </a:ext>
            </a:extLst>
          </p:cNvPr>
          <p:cNvSpPr txBox="1"/>
          <p:nvPr/>
        </p:nvSpPr>
        <p:spPr>
          <a:xfrm>
            <a:off x="898634" y="2719192"/>
            <a:ext cx="11196383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spcAft>
                <a:spcPts val="0"/>
              </a:spcAft>
            </a:pPr>
            <a:r>
              <a:rPr lang="nl-N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UTM Seagull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được dàn ý sơ lược bài văn tả cây cối nêu trong đề bài.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nl-NL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Dựa vào dàn ý đã lập, bước đầu viết được các đoạn thân bài, mở bài, kết bài cho bài văn miêu tả cây cối đã xác định.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1B32EDB-07D1-48B5-8C70-426EC3D460D6}"/>
              </a:ext>
            </a:extLst>
          </p:cNvPr>
          <p:cNvSpPr/>
          <p:nvPr/>
        </p:nvSpPr>
        <p:spPr>
          <a:xfrm rot="16200000">
            <a:off x="6051515" y="-1590719"/>
            <a:ext cx="861774" cy="431304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en-US" altLang="zh-CN" sz="4400" dirty="0">
                <a:solidFill>
                  <a:srgbClr val="693C26"/>
                </a:solidFill>
                <a:latin typeface="UVN Thang Vu" panose="03090702030407020404" pitchFamily="66" charset="0"/>
                <a:ea typeface="字魂70号-灵悦黑体" panose="00000500000000000000" pitchFamily="2" charset="-122"/>
                <a:cs typeface="+mn-ea"/>
                <a:sym typeface="+mn-lt"/>
              </a:rPr>
              <a:t>YÊU CẦU CẦN ĐẠT</a:t>
            </a:r>
            <a:endParaRPr lang="id-ID" altLang="zh-CN" sz="4400" dirty="0">
              <a:solidFill>
                <a:srgbClr val="693C26"/>
              </a:solidFill>
              <a:latin typeface="UVN Thang Vu" panose="03090702030407020404" pitchFamily="66" charset="0"/>
              <a:ea typeface="字魂70号-灵悦黑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30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3C40C8F-3D4D-4E4E-B5AD-02E0F65FA44C}"/>
              </a:ext>
            </a:extLst>
          </p:cNvPr>
          <p:cNvSpPr>
            <a:spLocks/>
          </p:cNvSpPr>
          <p:nvPr/>
        </p:nvSpPr>
        <p:spPr bwMode="auto">
          <a:xfrm>
            <a:off x="4616167" y="1267009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7BC6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B13F120-265A-418B-A4D1-0D71A05CE34C}"/>
              </a:ext>
            </a:extLst>
          </p:cNvPr>
          <p:cNvSpPr>
            <a:spLocks/>
          </p:cNvSpPr>
          <p:nvPr/>
        </p:nvSpPr>
        <p:spPr bwMode="auto">
          <a:xfrm>
            <a:off x="4618062" y="1134344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57A98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6ADBD26F-0094-4E38-AF5F-24DF43B8B4A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0038" y="1572256"/>
            <a:ext cx="1608134" cy="14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02</a:t>
            </a:r>
            <a:endParaRPr lang="zh-CN" altLang="en-US" sz="96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2610" y="3010534"/>
            <a:ext cx="328677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KHÁM PHÁ</a:t>
            </a:r>
            <a:endParaRPr lang="zh-CN" altLang="en-US" sz="24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804436C9-D99F-4CD9-8B54-F74ECB5D8110}"/>
              </a:ext>
            </a:extLst>
          </p:cNvPr>
          <p:cNvGrpSpPr/>
          <p:nvPr/>
        </p:nvGrpSpPr>
        <p:grpSpPr>
          <a:xfrm>
            <a:off x="291384" y="747893"/>
            <a:ext cx="8172284" cy="1942275"/>
            <a:chOff x="6915848" y="1636741"/>
            <a:chExt cx="5587997" cy="194227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6B38540-82E5-4F32-8F02-33205D0FE55A}"/>
                </a:ext>
              </a:extLst>
            </p:cNvPr>
            <p:cNvSpPr txBox="1"/>
            <p:nvPr/>
          </p:nvSpPr>
          <p:spPr>
            <a:xfrm>
              <a:off x="6915848" y="1636741"/>
              <a:ext cx="1324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/>
              </a:pPr>
              <a:r>
                <a:rPr lang="en-US" altLang="zh-CN" sz="4000" dirty="0" err="1">
                  <a:solidFill>
                    <a:srgbClr val="FFC000"/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Đề</a:t>
              </a:r>
              <a:r>
                <a:rPr lang="en-US" altLang="zh-CN" sz="4000" dirty="0">
                  <a:solidFill>
                    <a:srgbClr val="FFC000"/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4000" dirty="0" err="1">
                  <a:solidFill>
                    <a:srgbClr val="FFC000"/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bài</a:t>
              </a:r>
              <a:r>
                <a:rPr lang="en-US" altLang="zh-CN" sz="4000" dirty="0">
                  <a:solidFill>
                    <a:srgbClr val="FFC000"/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:</a:t>
              </a:r>
              <a:endParaRPr lang="zh-CN" altLang="en-US" sz="4000" dirty="0">
                <a:solidFill>
                  <a:srgbClr val="FFC000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C75088A-DA88-4C7F-92C9-AB48CE00CE7E}"/>
                </a:ext>
              </a:extLst>
            </p:cNvPr>
            <p:cNvSpPr txBox="1"/>
            <p:nvPr/>
          </p:nvSpPr>
          <p:spPr>
            <a:xfrm>
              <a:off x="7132480" y="2363940"/>
              <a:ext cx="5371365" cy="12150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Tả</a:t>
              </a:r>
              <a:r>
                <a:rPr kumimoji="0" lang="en-US" altLang="zh-CN" sz="32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cây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bóng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mát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(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hoặc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cây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ăn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quả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,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cây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hoa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)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mà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em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yêu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 </a:t>
              </a:r>
              <a:r>
                <a:rPr lang="en-US" altLang="zh-CN" sz="3200" noProof="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thích</a:t>
              </a:r>
              <a:r>
                <a:rPr lang="en-US" altLang="zh-CN" sz="3200" noProof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UTM Seagull" panose="02040603050506020204" pitchFamily="18" charset="0"/>
                  <a:ea typeface="字魂70号-灵悦黑体" panose="00000500000000000000" pitchFamily="2" charset="-122"/>
                  <a:cs typeface="+mn-ea"/>
                  <a:sym typeface="字魂105号-简雅黑" panose="00000500000000000000" pitchFamily="2" charset="-122"/>
                </a:rPr>
                <a:t>.</a:t>
              </a:r>
              <a:endPara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050" name="Picture 2" descr="Các Loại Cây Ăn Quả Nhiệt Đới Trồng Ở Việt Nam Ưu Chuộng, Các Loại Cây Ăn  Quả Á Nhiệt Đ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31" y="4880171"/>
            <a:ext cx="2619520" cy="1864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oại cây bóng mát ít rụng lá được trồng nhiều nhất hiện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295" y="2868206"/>
            <a:ext cx="2846435" cy="18104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Trà: Hình ảnh, ý nghĩa, cách trồng và chăm sóc giúp hoa nở đẹp - Cây  cảnh - Vườ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731" y="204979"/>
            <a:ext cx="3149352" cy="25584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a giấy &amp;#39;khủng&amp;#39; hơn 50 năm tuổi trên đảo Lý Sơn hút khách du lịch - Cẩm  nang du lịch | La Bàn tou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71" y="5331663"/>
            <a:ext cx="1600660" cy="13246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ây bóng mát: Top 10 cây phổ biến nhất hiện nay - Cây cảnh - Vườ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08" y="4678665"/>
            <a:ext cx="2638758" cy="19697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uyệt chiêu chăm sóc cây ăn quả mùa mưa hữu ích cho thợ làm vườn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824" y="2867794"/>
            <a:ext cx="2753729" cy="22551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976" y="3108336"/>
            <a:ext cx="4200508" cy="420050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691183" y="2034198"/>
            <a:ext cx="545895" cy="1257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28133" y="2026532"/>
            <a:ext cx="264842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163377" y="2022769"/>
            <a:ext cx="21945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20972" y="2619053"/>
            <a:ext cx="14630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21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3C40C8F-3D4D-4E4E-B5AD-02E0F65FA44C}"/>
              </a:ext>
            </a:extLst>
          </p:cNvPr>
          <p:cNvSpPr>
            <a:spLocks/>
          </p:cNvSpPr>
          <p:nvPr/>
        </p:nvSpPr>
        <p:spPr bwMode="auto">
          <a:xfrm>
            <a:off x="4616167" y="1267009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7BC6A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B13F120-265A-418B-A4D1-0D71A05CE34C}"/>
              </a:ext>
            </a:extLst>
          </p:cNvPr>
          <p:cNvSpPr>
            <a:spLocks/>
          </p:cNvSpPr>
          <p:nvPr/>
        </p:nvSpPr>
        <p:spPr bwMode="auto">
          <a:xfrm>
            <a:off x="4618062" y="1134344"/>
            <a:ext cx="2955876" cy="2952692"/>
          </a:xfrm>
          <a:custGeom>
            <a:avLst/>
            <a:gdLst>
              <a:gd name="T0" fmla="*/ 929 w 1857"/>
              <a:gd name="T1" fmla="*/ 0 h 1855"/>
              <a:gd name="T2" fmla="*/ 1857 w 1857"/>
              <a:gd name="T3" fmla="*/ 928 h 1855"/>
              <a:gd name="T4" fmla="*/ 929 w 1857"/>
              <a:gd name="T5" fmla="*/ 1855 h 1855"/>
              <a:gd name="T6" fmla="*/ 0 w 1857"/>
              <a:gd name="T7" fmla="*/ 928 h 1855"/>
              <a:gd name="T8" fmla="*/ 929 w 1857"/>
              <a:gd name="T9" fmla="*/ 0 h 1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57" h="1855">
                <a:moveTo>
                  <a:pt x="929" y="0"/>
                </a:moveTo>
                <a:lnTo>
                  <a:pt x="1857" y="928"/>
                </a:lnTo>
                <a:lnTo>
                  <a:pt x="929" y="1855"/>
                </a:lnTo>
                <a:lnTo>
                  <a:pt x="0" y="928"/>
                </a:lnTo>
                <a:lnTo>
                  <a:pt x="929" y="0"/>
                </a:lnTo>
                <a:close/>
              </a:path>
            </a:pathLst>
          </a:custGeom>
          <a:solidFill>
            <a:srgbClr val="57A98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3" rIns="121906" bIns="60953" numCol="1" anchor="t" anchorCtr="0" compatLnSpc="1">
            <a:prstTxWarp prst="textNoShape">
              <a:avLst/>
            </a:prstTxWarp>
          </a:bodyPr>
          <a:lstStyle/>
          <a:p>
            <a:endParaRPr lang="zh-CN" altLang="en-US" sz="1896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6ADBD26F-0094-4E38-AF5F-24DF43B8B4A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0038" y="1572256"/>
            <a:ext cx="1608134" cy="14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03</a:t>
            </a:r>
            <a:endParaRPr lang="zh-CN" altLang="en-US" sz="96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11">
            <a:extLst>
              <a:ext uri="{FF2B5EF4-FFF2-40B4-BE49-F238E27FC236}">
                <a16:creationId xmlns:a16="http://schemas.microsoft.com/office/drawing/2014/main" id="{80E549F6-AD2E-4267-912E-E42B40C124B2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452610" y="3010534"/>
            <a:ext cx="3286779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solidFill>
                  <a:schemeClr val="bg1"/>
                </a:solidFill>
                <a:latin typeface="UTM Seagull" panose="020406030505060202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THỰC HÀNH</a:t>
            </a:r>
            <a:endParaRPr lang="zh-CN" altLang="en-US" sz="2400" dirty="0">
              <a:solidFill>
                <a:schemeClr val="bg1"/>
              </a:solidFill>
              <a:latin typeface="UTM Seagull" panose="020406030505060202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1DC65D-C5A9-4F71-9598-EFA5D264CB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09A445-AB6B-411B-B565-A08FA1955C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279302" y="68975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sp>
        <p:nvSpPr>
          <p:cNvPr id="18" name="副标题 2">
            <a:extLst>
              <a:ext uri="{FF2B5EF4-FFF2-40B4-BE49-F238E27FC236}">
                <a16:creationId xmlns:a16="http://schemas.microsoft.com/office/drawing/2014/main" id="{31C712C1-6CA7-45B1-BF8B-038D12305E67}"/>
              </a:ext>
            </a:extLst>
          </p:cNvPr>
          <p:cNvSpPr txBox="1"/>
          <p:nvPr/>
        </p:nvSpPr>
        <p:spPr>
          <a:xfrm>
            <a:off x="5666509" y="2284243"/>
            <a:ext cx="5960715" cy="20905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693C26"/>
            </a:solidFill>
          </a:ln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ctr">
              <a:spcBef>
                <a:spcPts val="0"/>
              </a:spcBef>
              <a:spcAft>
                <a:spcPts val="400"/>
              </a:spcAft>
              <a:buSzPct val="70000"/>
              <a:buNone/>
            </a:pP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Em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hãy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văn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miêu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tả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dựa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trên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đề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đã</a:t>
            </a:r>
            <a:r>
              <a:rPr lang="en-US" altLang="zh-CN" sz="4000" dirty="0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4D9146"/>
                </a:solidFill>
                <a:latin typeface="UVN Mang Tre" panose="00000400000000000000" pitchFamily="2" charset="0"/>
                <a:ea typeface="字魂70号-灵悦黑体" panose="00000500000000000000" pitchFamily="2" charset="-122"/>
                <a:cs typeface="+mn-ea"/>
                <a:sym typeface="+mn-lt"/>
              </a:rPr>
              <a:t>cho</a:t>
            </a:r>
            <a:endParaRPr lang="zh-CN" altLang="en-US" sz="4000" dirty="0">
              <a:solidFill>
                <a:srgbClr val="4D9146"/>
              </a:solidFill>
              <a:latin typeface="UVN Mang Tre" panose="00000400000000000000" pitchFamily="2" charset="0"/>
              <a:ea typeface="字魂70号-灵悦黑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07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031"/>
  <p:tag name="MH_LIBRARY" val="GRAPHIC"/>
  <p:tag name="MH_ORDER" val="文本框 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172</Words>
  <Application>Microsoft Office PowerPoint</Application>
  <PresentationFormat>Widescreen</PresentationFormat>
  <Paragraphs>39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UVN Thang Vu</vt:lpstr>
      <vt:lpstr>UTM Seagull</vt:lpstr>
      <vt:lpstr>UVN Mang Tre</vt:lpstr>
      <vt:lpstr>Calibri Light</vt:lpstr>
      <vt:lpstr>Arial</vt:lpstr>
      <vt:lpstr>UVN Dzung Dakao</vt:lpstr>
      <vt:lpstr>字魂105号-简雅黑</vt:lpstr>
      <vt:lpstr>字魂70号-灵悦黑体</vt:lpstr>
      <vt:lpstr>等线</vt:lpstr>
      <vt:lpstr>Times New Roman</vt:lpstr>
      <vt:lpstr>等线 Light</vt:lpstr>
      <vt:lpstr>UVN Hoa Dao</vt:lpstr>
      <vt:lpstr>UTM Flavour</vt:lpstr>
      <vt:lpstr>Calibri</vt:lpstr>
      <vt:lpstr>SVN-Newton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Nguyễn Thị Hồng Linh</dc:creator>
  <cp:lastModifiedBy>ADMIN</cp:lastModifiedBy>
  <cp:revision>37</cp:revision>
  <dcterms:created xsi:type="dcterms:W3CDTF">2020-03-06T04:18:41Z</dcterms:created>
  <dcterms:modified xsi:type="dcterms:W3CDTF">2023-03-12T22:27:10Z</dcterms:modified>
</cp:coreProperties>
</file>