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86" r:id="rId3"/>
  </p:sldMasterIdLst>
  <p:notesMasterIdLst>
    <p:notesMasterId r:id="rId23"/>
  </p:notesMasterIdLst>
  <p:sldIdLst>
    <p:sldId id="267" r:id="rId4"/>
    <p:sldId id="256" r:id="rId5"/>
    <p:sldId id="260" r:id="rId6"/>
    <p:sldId id="275" r:id="rId7"/>
    <p:sldId id="259" r:id="rId8"/>
    <p:sldId id="262" r:id="rId9"/>
    <p:sldId id="263" r:id="rId10"/>
    <p:sldId id="264" r:id="rId11"/>
    <p:sldId id="265" r:id="rId12"/>
    <p:sldId id="266" r:id="rId13"/>
    <p:sldId id="279" r:id="rId14"/>
    <p:sldId id="269" r:id="rId15"/>
    <p:sldId id="270" r:id="rId16"/>
    <p:sldId id="272" r:id="rId17"/>
    <p:sldId id="273" r:id="rId18"/>
    <p:sldId id="274" r:id="rId19"/>
    <p:sldId id="276" r:id="rId20"/>
    <p:sldId id="277" r:id="rId21"/>
    <p:sldId id="278" r:id="rId22"/>
  </p:sldIdLst>
  <p:sldSz cx="12192000" cy="6858000"/>
  <p:notesSz cx="6858000" cy="9144000"/>
  <p:embeddedFontLst>
    <p:embeddedFont>
      <p:font typeface="#9Slide03 AmpleSoft Bold" panose="020B0604020202020204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HP001 4 hàng" panose="020B0603050302020204" pitchFamily="34" charset="0"/>
      <p:regular r:id="rId31"/>
      <p:bold r:id="rId32"/>
    </p:embeddedFont>
    <p:embeddedFont>
      <p:font typeface="HP001 4H" panose="020B0603050302020204" pitchFamily="34" charset="0"/>
      <p:bold r:id="rId33"/>
    </p:embeddedFont>
    <p:embeddedFont>
      <p:font typeface="Modern Love Grunge" panose="020B0604020202020204" pitchFamily="82" charset="0"/>
      <p:regular r:id="rId34"/>
    </p:embeddedFont>
    <p:embeddedFont>
      <p:font typeface="Segoe Script" panose="030B0504020000000003" pitchFamily="66" charset="0"/>
      <p:regular r:id="rId35"/>
      <p:bold r:id="rId36"/>
    </p:embeddedFont>
    <p:embeddedFont>
      <p:font typeface="UVF Aria Pro" panose="02000000000000000000" charset="0"/>
      <p:regular r:id="rId37"/>
      <p:italic r:id="rId38"/>
    </p:embeddedFont>
    <p:embeddedFont>
      <p:font typeface="UVF Souci Sans" panose="020B0604020202020204" charset="0"/>
      <p:regular r:id="rId39"/>
    </p:embeddedFont>
    <p:embeddedFont>
      <p:font typeface="UVN Bai Sau Nang" panose="04030905020802020C03" pitchFamily="82" charset="0"/>
      <p:regular r:id="rId40"/>
    </p:embeddedFont>
    <p:embeddedFont>
      <p:font typeface="UVN Banh Mi" pitchFamily="2" charset="0"/>
      <p:regular r:id="rId41"/>
    </p:embeddedFont>
    <p:embeddedFont>
      <p:font typeface="UVN Binh Duong" pitchFamily="2" charset="0"/>
      <p:regular r:id="rId42"/>
    </p:embeddedFont>
    <p:embeddedFont>
      <p:font typeface="UVN Thoi Dai 2" panose="020F0400030106070C04" pitchFamily="34" charset="0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0" y="-7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8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8.fntdata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26A636-6618-4F32-82B5-84F51707D7B7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91A5DE-D290-47A3-BABC-703B79896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423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CD97-CA58-49DA-B53C-7A90DD70575C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7DD44-FE5B-4A2D-A3A6-3CF2223B7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289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CD97-CA58-49DA-B53C-7A90DD70575C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7DD44-FE5B-4A2D-A3A6-3CF2223B7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792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61886466-2EBA-4C8E-A249-C34FE2500B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668166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4122193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5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163293" y="1741407"/>
            <a:ext cx="8903590" cy="4877537"/>
          </a:xfrm>
          <a:prstGeom prst="rect">
            <a:avLst/>
          </a:prstGeom>
          <a:solidFill>
            <a:schemeClr val="bg1">
              <a:alpha val="83000"/>
            </a:schemeClr>
          </a:solidFill>
          <a:ln w="76200">
            <a:prstDash val="dashDot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06E1CDC1-C0CC-4227-9914-AF3AFCB64738}"/>
              </a:ext>
            </a:extLst>
          </p:cNvPr>
          <p:cNvSpPr/>
          <p:nvPr userDrawn="1"/>
        </p:nvSpPr>
        <p:spPr>
          <a:xfrm>
            <a:off x="572291" y="360973"/>
            <a:ext cx="10574562" cy="927236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57150">
            <a:solidFill>
              <a:srgbClr val="F2785B"/>
            </a:solidFill>
            <a:prstDash val="lgDash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杨任东竹石体-Regular" panose="02000000000000000000" pitchFamily="2" charset="-122"/>
              <a:cs typeface="+mn-cs"/>
            </a:endParaRPr>
          </a:p>
        </p:txBody>
      </p:sp>
      <p:pic>
        <p:nvPicPr>
          <p:cNvPr id="8" name="图片 38">
            <a:extLst>
              <a:ext uri="{FF2B5EF4-FFF2-40B4-BE49-F238E27FC236}">
                <a16:creationId xmlns:a16="http://schemas.microsoft.com/office/drawing/2014/main" id="{F921A9EA-6111-44E1-989F-4B1CFB5A2A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8959" flipV="1">
            <a:off x="149153" y="872388"/>
            <a:ext cx="1175639" cy="380489"/>
          </a:xfrm>
          <a:prstGeom prst="rect">
            <a:avLst/>
          </a:prstGeom>
        </p:spPr>
      </p:pic>
      <p:pic>
        <p:nvPicPr>
          <p:cNvPr id="9" name="图片 38">
            <a:extLst>
              <a:ext uri="{FF2B5EF4-FFF2-40B4-BE49-F238E27FC236}">
                <a16:creationId xmlns:a16="http://schemas.microsoft.com/office/drawing/2014/main" id="{F921A9EA-6111-44E1-989F-4B1CFB5A2A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35568" flipV="1">
            <a:off x="10373642" y="301916"/>
            <a:ext cx="1175639" cy="3804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342" y="189422"/>
            <a:ext cx="1704141" cy="15519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949" y="4220652"/>
            <a:ext cx="2312343" cy="25981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410663" y="-22794"/>
            <a:ext cx="5743933" cy="9334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473" y="492160"/>
            <a:ext cx="5319858" cy="47625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B18347B-6956-49E0-B52A-6CB2CAC4E6EB}"/>
              </a:ext>
            </a:extLst>
          </p:cNvPr>
          <p:cNvSpPr txBox="1"/>
          <p:nvPr userDrawn="1"/>
        </p:nvSpPr>
        <p:spPr>
          <a:xfrm>
            <a:off x="11092019" y="49746"/>
            <a:ext cx="10999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9009824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150F1714-7FA1-4DA0-9CFD-3504E9774F23}"/>
              </a:ext>
            </a:extLst>
          </p:cNvPr>
          <p:cNvSpPr>
            <a:spLocks/>
          </p:cNvSpPr>
          <p:nvPr userDrawn="1"/>
        </p:nvSpPr>
        <p:spPr bwMode="auto">
          <a:xfrm>
            <a:off x="0" y="4805767"/>
            <a:ext cx="12192000" cy="2130425"/>
          </a:xfrm>
          <a:custGeom>
            <a:avLst/>
            <a:gdLst>
              <a:gd name="T0" fmla="*/ 0 w 3840"/>
              <a:gd name="T1" fmla="*/ 234 h 669"/>
              <a:gd name="T2" fmla="*/ 48 w 3840"/>
              <a:gd name="T3" fmla="*/ 231 h 669"/>
              <a:gd name="T4" fmla="*/ 132 w 3840"/>
              <a:gd name="T5" fmla="*/ 225 h 669"/>
              <a:gd name="T6" fmla="*/ 186 w 3840"/>
              <a:gd name="T7" fmla="*/ 216 h 669"/>
              <a:gd name="T8" fmla="*/ 396 w 3840"/>
              <a:gd name="T9" fmla="*/ 138 h 669"/>
              <a:gd name="T10" fmla="*/ 522 w 3840"/>
              <a:gd name="T11" fmla="*/ 120 h 669"/>
              <a:gd name="T12" fmla="*/ 357 w 3840"/>
              <a:gd name="T13" fmla="*/ 207 h 669"/>
              <a:gd name="T14" fmla="*/ 546 w 3840"/>
              <a:gd name="T15" fmla="*/ 147 h 669"/>
              <a:gd name="T16" fmla="*/ 552 w 3840"/>
              <a:gd name="T17" fmla="*/ 156 h 669"/>
              <a:gd name="T18" fmla="*/ 792 w 3840"/>
              <a:gd name="T19" fmla="*/ 45 h 669"/>
              <a:gd name="T20" fmla="*/ 654 w 3840"/>
              <a:gd name="T21" fmla="*/ 180 h 669"/>
              <a:gd name="T22" fmla="*/ 1041 w 3840"/>
              <a:gd name="T23" fmla="*/ 9 h 669"/>
              <a:gd name="T24" fmla="*/ 708 w 3840"/>
              <a:gd name="T25" fmla="*/ 195 h 669"/>
              <a:gd name="T26" fmla="*/ 966 w 3840"/>
              <a:gd name="T27" fmla="*/ 111 h 669"/>
              <a:gd name="T28" fmla="*/ 861 w 3840"/>
              <a:gd name="T29" fmla="*/ 189 h 669"/>
              <a:gd name="T30" fmla="*/ 963 w 3840"/>
              <a:gd name="T31" fmla="*/ 153 h 669"/>
              <a:gd name="T32" fmla="*/ 1071 w 3840"/>
              <a:gd name="T33" fmla="*/ 141 h 669"/>
              <a:gd name="T34" fmla="*/ 1299 w 3840"/>
              <a:gd name="T35" fmla="*/ 75 h 669"/>
              <a:gd name="T36" fmla="*/ 1077 w 3840"/>
              <a:gd name="T37" fmla="*/ 183 h 669"/>
              <a:gd name="T38" fmla="*/ 1209 w 3840"/>
              <a:gd name="T39" fmla="*/ 183 h 669"/>
              <a:gd name="T40" fmla="*/ 1731 w 3840"/>
              <a:gd name="T41" fmla="*/ 3 h 669"/>
              <a:gd name="T42" fmla="*/ 1590 w 3840"/>
              <a:gd name="T43" fmla="*/ 183 h 669"/>
              <a:gd name="T44" fmla="*/ 1824 w 3840"/>
              <a:gd name="T45" fmla="*/ 75 h 669"/>
              <a:gd name="T46" fmla="*/ 1986 w 3840"/>
              <a:gd name="T47" fmla="*/ 90 h 669"/>
              <a:gd name="T48" fmla="*/ 1812 w 3840"/>
              <a:gd name="T49" fmla="*/ 180 h 669"/>
              <a:gd name="T50" fmla="*/ 2127 w 3840"/>
              <a:gd name="T51" fmla="*/ 84 h 669"/>
              <a:gd name="T52" fmla="*/ 1914 w 3840"/>
              <a:gd name="T53" fmla="*/ 186 h 669"/>
              <a:gd name="T54" fmla="*/ 2256 w 3840"/>
              <a:gd name="T55" fmla="*/ 102 h 669"/>
              <a:gd name="T56" fmla="*/ 2088 w 3840"/>
              <a:gd name="T57" fmla="*/ 189 h 669"/>
              <a:gd name="T58" fmla="*/ 2283 w 3840"/>
              <a:gd name="T59" fmla="*/ 114 h 669"/>
              <a:gd name="T60" fmla="*/ 2493 w 3840"/>
              <a:gd name="T61" fmla="*/ 114 h 669"/>
              <a:gd name="T62" fmla="*/ 2454 w 3840"/>
              <a:gd name="T63" fmla="*/ 153 h 669"/>
              <a:gd name="T64" fmla="*/ 2376 w 3840"/>
              <a:gd name="T65" fmla="*/ 198 h 669"/>
              <a:gd name="T66" fmla="*/ 2529 w 3840"/>
              <a:gd name="T67" fmla="*/ 153 h 669"/>
              <a:gd name="T68" fmla="*/ 2430 w 3840"/>
              <a:gd name="T69" fmla="*/ 201 h 669"/>
              <a:gd name="T70" fmla="*/ 2562 w 3840"/>
              <a:gd name="T71" fmla="*/ 207 h 669"/>
              <a:gd name="T72" fmla="*/ 2751 w 3840"/>
              <a:gd name="T73" fmla="*/ 156 h 669"/>
              <a:gd name="T74" fmla="*/ 2976 w 3840"/>
              <a:gd name="T75" fmla="*/ 87 h 669"/>
              <a:gd name="T76" fmla="*/ 2742 w 3840"/>
              <a:gd name="T77" fmla="*/ 213 h 669"/>
              <a:gd name="T78" fmla="*/ 3009 w 3840"/>
              <a:gd name="T79" fmla="*/ 156 h 669"/>
              <a:gd name="T80" fmla="*/ 2877 w 3840"/>
              <a:gd name="T81" fmla="*/ 222 h 669"/>
              <a:gd name="T82" fmla="*/ 3339 w 3840"/>
              <a:gd name="T83" fmla="*/ 147 h 669"/>
              <a:gd name="T84" fmla="*/ 3282 w 3840"/>
              <a:gd name="T85" fmla="*/ 249 h 669"/>
              <a:gd name="T86" fmla="*/ 3336 w 3840"/>
              <a:gd name="T87" fmla="*/ 225 h 669"/>
              <a:gd name="T88" fmla="*/ 3516 w 3840"/>
              <a:gd name="T89" fmla="*/ 177 h 669"/>
              <a:gd name="T90" fmla="*/ 3372 w 3840"/>
              <a:gd name="T91" fmla="*/ 258 h 669"/>
              <a:gd name="T92" fmla="*/ 3480 w 3840"/>
              <a:gd name="T93" fmla="*/ 261 h 669"/>
              <a:gd name="T94" fmla="*/ 3660 w 3840"/>
              <a:gd name="T95" fmla="*/ 246 h 669"/>
              <a:gd name="T96" fmla="*/ 3699 w 3840"/>
              <a:gd name="T97" fmla="*/ 282 h 669"/>
              <a:gd name="T98" fmla="*/ 3729 w 3840"/>
              <a:gd name="T99" fmla="*/ 282 h 669"/>
              <a:gd name="T100" fmla="*/ 3840 w 3840"/>
              <a:gd name="T101" fmla="*/ 669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840" h="669">
                <a:moveTo>
                  <a:pt x="3840" y="669"/>
                </a:moveTo>
                <a:cubicBezTo>
                  <a:pt x="2560" y="669"/>
                  <a:pt x="1280" y="669"/>
                  <a:pt x="0" y="669"/>
                </a:cubicBezTo>
                <a:cubicBezTo>
                  <a:pt x="0" y="524"/>
                  <a:pt x="0" y="379"/>
                  <a:pt x="0" y="234"/>
                </a:cubicBezTo>
                <a:cubicBezTo>
                  <a:pt x="58" y="230"/>
                  <a:pt x="100" y="180"/>
                  <a:pt x="150" y="162"/>
                </a:cubicBezTo>
                <a:cubicBezTo>
                  <a:pt x="149" y="164"/>
                  <a:pt x="148" y="166"/>
                  <a:pt x="147" y="168"/>
                </a:cubicBezTo>
                <a:cubicBezTo>
                  <a:pt x="114" y="189"/>
                  <a:pt x="81" y="210"/>
                  <a:pt x="48" y="231"/>
                </a:cubicBezTo>
                <a:cubicBezTo>
                  <a:pt x="141" y="221"/>
                  <a:pt x="161" y="175"/>
                  <a:pt x="231" y="150"/>
                </a:cubicBezTo>
                <a:cubicBezTo>
                  <a:pt x="230" y="152"/>
                  <a:pt x="229" y="154"/>
                  <a:pt x="228" y="156"/>
                </a:cubicBezTo>
                <a:cubicBezTo>
                  <a:pt x="196" y="168"/>
                  <a:pt x="152" y="199"/>
                  <a:pt x="132" y="225"/>
                </a:cubicBezTo>
                <a:cubicBezTo>
                  <a:pt x="208" y="205"/>
                  <a:pt x="286" y="127"/>
                  <a:pt x="369" y="99"/>
                </a:cubicBezTo>
                <a:cubicBezTo>
                  <a:pt x="368" y="101"/>
                  <a:pt x="367" y="103"/>
                  <a:pt x="366" y="105"/>
                </a:cubicBezTo>
                <a:cubicBezTo>
                  <a:pt x="306" y="142"/>
                  <a:pt x="246" y="179"/>
                  <a:pt x="186" y="216"/>
                </a:cubicBezTo>
                <a:cubicBezTo>
                  <a:pt x="186" y="217"/>
                  <a:pt x="186" y="218"/>
                  <a:pt x="186" y="219"/>
                </a:cubicBezTo>
                <a:cubicBezTo>
                  <a:pt x="286" y="221"/>
                  <a:pt x="323" y="158"/>
                  <a:pt x="399" y="132"/>
                </a:cubicBezTo>
                <a:cubicBezTo>
                  <a:pt x="398" y="134"/>
                  <a:pt x="397" y="136"/>
                  <a:pt x="396" y="138"/>
                </a:cubicBezTo>
                <a:cubicBezTo>
                  <a:pt x="356" y="162"/>
                  <a:pt x="316" y="186"/>
                  <a:pt x="276" y="210"/>
                </a:cubicBezTo>
                <a:cubicBezTo>
                  <a:pt x="276" y="211"/>
                  <a:pt x="276" y="212"/>
                  <a:pt x="276" y="213"/>
                </a:cubicBezTo>
                <a:cubicBezTo>
                  <a:pt x="375" y="215"/>
                  <a:pt x="435" y="141"/>
                  <a:pt x="522" y="120"/>
                </a:cubicBezTo>
                <a:cubicBezTo>
                  <a:pt x="522" y="121"/>
                  <a:pt x="522" y="122"/>
                  <a:pt x="522" y="123"/>
                </a:cubicBezTo>
                <a:cubicBezTo>
                  <a:pt x="520" y="123"/>
                  <a:pt x="518" y="123"/>
                  <a:pt x="516" y="123"/>
                </a:cubicBezTo>
                <a:cubicBezTo>
                  <a:pt x="463" y="151"/>
                  <a:pt x="410" y="179"/>
                  <a:pt x="357" y="207"/>
                </a:cubicBezTo>
                <a:cubicBezTo>
                  <a:pt x="357" y="208"/>
                  <a:pt x="357" y="209"/>
                  <a:pt x="357" y="210"/>
                </a:cubicBezTo>
                <a:cubicBezTo>
                  <a:pt x="450" y="210"/>
                  <a:pt x="482" y="164"/>
                  <a:pt x="549" y="141"/>
                </a:cubicBezTo>
                <a:cubicBezTo>
                  <a:pt x="548" y="143"/>
                  <a:pt x="547" y="145"/>
                  <a:pt x="546" y="147"/>
                </a:cubicBezTo>
                <a:cubicBezTo>
                  <a:pt x="514" y="165"/>
                  <a:pt x="482" y="183"/>
                  <a:pt x="450" y="201"/>
                </a:cubicBezTo>
                <a:cubicBezTo>
                  <a:pt x="450" y="202"/>
                  <a:pt x="450" y="203"/>
                  <a:pt x="450" y="204"/>
                </a:cubicBezTo>
                <a:cubicBezTo>
                  <a:pt x="499" y="204"/>
                  <a:pt x="521" y="174"/>
                  <a:pt x="552" y="156"/>
                </a:cubicBezTo>
                <a:cubicBezTo>
                  <a:pt x="634" y="118"/>
                  <a:pt x="716" y="80"/>
                  <a:pt x="798" y="42"/>
                </a:cubicBezTo>
                <a:cubicBezTo>
                  <a:pt x="798" y="43"/>
                  <a:pt x="798" y="44"/>
                  <a:pt x="798" y="45"/>
                </a:cubicBezTo>
                <a:cubicBezTo>
                  <a:pt x="796" y="45"/>
                  <a:pt x="794" y="45"/>
                  <a:pt x="792" y="45"/>
                </a:cubicBezTo>
                <a:cubicBezTo>
                  <a:pt x="704" y="97"/>
                  <a:pt x="616" y="149"/>
                  <a:pt x="528" y="201"/>
                </a:cubicBezTo>
                <a:cubicBezTo>
                  <a:pt x="586" y="202"/>
                  <a:pt x="619" y="187"/>
                  <a:pt x="657" y="174"/>
                </a:cubicBezTo>
                <a:cubicBezTo>
                  <a:pt x="656" y="176"/>
                  <a:pt x="655" y="178"/>
                  <a:pt x="654" y="180"/>
                </a:cubicBezTo>
                <a:cubicBezTo>
                  <a:pt x="645" y="186"/>
                  <a:pt x="636" y="192"/>
                  <a:pt x="627" y="198"/>
                </a:cubicBezTo>
                <a:cubicBezTo>
                  <a:pt x="632" y="198"/>
                  <a:pt x="637" y="198"/>
                  <a:pt x="642" y="198"/>
                </a:cubicBezTo>
                <a:cubicBezTo>
                  <a:pt x="769" y="143"/>
                  <a:pt x="895" y="42"/>
                  <a:pt x="1041" y="9"/>
                </a:cubicBezTo>
                <a:cubicBezTo>
                  <a:pt x="1041" y="10"/>
                  <a:pt x="1041" y="11"/>
                  <a:pt x="1041" y="12"/>
                </a:cubicBezTo>
                <a:cubicBezTo>
                  <a:pt x="1039" y="12"/>
                  <a:pt x="1037" y="12"/>
                  <a:pt x="1035" y="12"/>
                </a:cubicBezTo>
                <a:cubicBezTo>
                  <a:pt x="926" y="73"/>
                  <a:pt x="817" y="134"/>
                  <a:pt x="708" y="195"/>
                </a:cubicBezTo>
                <a:cubicBezTo>
                  <a:pt x="746" y="193"/>
                  <a:pt x="784" y="191"/>
                  <a:pt x="822" y="189"/>
                </a:cubicBezTo>
                <a:cubicBezTo>
                  <a:pt x="871" y="161"/>
                  <a:pt x="920" y="133"/>
                  <a:pt x="969" y="105"/>
                </a:cubicBezTo>
                <a:cubicBezTo>
                  <a:pt x="968" y="107"/>
                  <a:pt x="967" y="109"/>
                  <a:pt x="966" y="111"/>
                </a:cubicBezTo>
                <a:cubicBezTo>
                  <a:pt x="925" y="136"/>
                  <a:pt x="884" y="161"/>
                  <a:pt x="843" y="186"/>
                </a:cubicBezTo>
                <a:cubicBezTo>
                  <a:pt x="843" y="187"/>
                  <a:pt x="843" y="188"/>
                  <a:pt x="843" y="189"/>
                </a:cubicBezTo>
                <a:cubicBezTo>
                  <a:pt x="849" y="189"/>
                  <a:pt x="855" y="189"/>
                  <a:pt x="861" y="189"/>
                </a:cubicBezTo>
                <a:cubicBezTo>
                  <a:pt x="897" y="176"/>
                  <a:pt x="933" y="163"/>
                  <a:pt x="969" y="150"/>
                </a:cubicBezTo>
                <a:cubicBezTo>
                  <a:pt x="969" y="151"/>
                  <a:pt x="969" y="152"/>
                  <a:pt x="969" y="153"/>
                </a:cubicBezTo>
                <a:cubicBezTo>
                  <a:pt x="967" y="153"/>
                  <a:pt x="965" y="153"/>
                  <a:pt x="963" y="153"/>
                </a:cubicBezTo>
                <a:cubicBezTo>
                  <a:pt x="940" y="165"/>
                  <a:pt x="917" y="177"/>
                  <a:pt x="894" y="189"/>
                </a:cubicBezTo>
                <a:cubicBezTo>
                  <a:pt x="986" y="189"/>
                  <a:pt x="1013" y="156"/>
                  <a:pt x="1074" y="135"/>
                </a:cubicBezTo>
                <a:cubicBezTo>
                  <a:pt x="1073" y="137"/>
                  <a:pt x="1072" y="139"/>
                  <a:pt x="1071" y="141"/>
                </a:cubicBezTo>
                <a:cubicBezTo>
                  <a:pt x="1048" y="156"/>
                  <a:pt x="1025" y="171"/>
                  <a:pt x="1002" y="186"/>
                </a:cubicBezTo>
                <a:cubicBezTo>
                  <a:pt x="1087" y="187"/>
                  <a:pt x="1209" y="92"/>
                  <a:pt x="1299" y="72"/>
                </a:cubicBezTo>
                <a:cubicBezTo>
                  <a:pt x="1299" y="73"/>
                  <a:pt x="1299" y="74"/>
                  <a:pt x="1299" y="75"/>
                </a:cubicBezTo>
                <a:cubicBezTo>
                  <a:pt x="1297" y="75"/>
                  <a:pt x="1295" y="75"/>
                  <a:pt x="1293" y="75"/>
                </a:cubicBezTo>
                <a:cubicBezTo>
                  <a:pt x="1221" y="110"/>
                  <a:pt x="1149" y="145"/>
                  <a:pt x="1077" y="180"/>
                </a:cubicBezTo>
                <a:cubicBezTo>
                  <a:pt x="1077" y="181"/>
                  <a:pt x="1077" y="182"/>
                  <a:pt x="1077" y="183"/>
                </a:cubicBezTo>
                <a:cubicBezTo>
                  <a:pt x="1184" y="185"/>
                  <a:pt x="1202" y="164"/>
                  <a:pt x="1269" y="141"/>
                </a:cubicBezTo>
                <a:cubicBezTo>
                  <a:pt x="1268" y="143"/>
                  <a:pt x="1267" y="145"/>
                  <a:pt x="1266" y="147"/>
                </a:cubicBezTo>
                <a:cubicBezTo>
                  <a:pt x="1247" y="159"/>
                  <a:pt x="1228" y="171"/>
                  <a:pt x="1209" y="183"/>
                </a:cubicBezTo>
                <a:cubicBezTo>
                  <a:pt x="1452" y="187"/>
                  <a:pt x="1541" y="42"/>
                  <a:pt x="1737" y="0"/>
                </a:cubicBezTo>
                <a:cubicBezTo>
                  <a:pt x="1737" y="1"/>
                  <a:pt x="1737" y="2"/>
                  <a:pt x="1737" y="3"/>
                </a:cubicBezTo>
                <a:cubicBezTo>
                  <a:pt x="1735" y="3"/>
                  <a:pt x="1733" y="3"/>
                  <a:pt x="1731" y="3"/>
                </a:cubicBezTo>
                <a:cubicBezTo>
                  <a:pt x="1619" y="61"/>
                  <a:pt x="1507" y="119"/>
                  <a:pt x="1395" y="177"/>
                </a:cubicBezTo>
                <a:cubicBezTo>
                  <a:pt x="1395" y="178"/>
                  <a:pt x="1395" y="179"/>
                  <a:pt x="1395" y="180"/>
                </a:cubicBezTo>
                <a:cubicBezTo>
                  <a:pt x="1460" y="181"/>
                  <a:pt x="1525" y="182"/>
                  <a:pt x="1590" y="183"/>
                </a:cubicBezTo>
                <a:cubicBezTo>
                  <a:pt x="1662" y="162"/>
                  <a:pt x="1740" y="92"/>
                  <a:pt x="1830" y="72"/>
                </a:cubicBezTo>
                <a:cubicBezTo>
                  <a:pt x="1830" y="73"/>
                  <a:pt x="1830" y="74"/>
                  <a:pt x="1830" y="75"/>
                </a:cubicBezTo>
                <a:cubicBezTo>
                  <a:pt x="1828" y="75"/>
                  <a:pt x="1826" y="75"/>
                  <a:pt x="1824" y="75"/>
                </a:cubicBezTo>
                <a:cubicBezTo>
                  <a:pt x="1761" y="111"/>
                  <a:pt x="1698" y="147"/>
                  <a:pt x="1635" y="183"/>
                </a:cubicBezTo>
                <a:cubicBezTo>
                  <a:pt x="1680" y="183"/>
                  <a:pt x="1725" y="183"/>
                  <a:pt x="1770" y="183"/>
                </a:cubicBezTo>
                <a:cubicBezTo>
                  <a:pt x="1842" y="162"/>
                  <a:pt x="1907" y="108"/>
                  <a:pt x="1986" y="90"/>
                </a:cubicBezTo>
                <a:cubicBezTo>
                  <a:pt x="1986" y="91"/>
                  <a:pt x="1986" y="92"/>
                  <a:pt x="1986" y="93"/>
                </a:cubicBezTo>
                <a:cubicBezTo>
                  <a:pt x="1984" y="93"/>
                  <a:pt x="1982" y="93"/>
                  <a:pt x="1980" y="93"/>
                </a:cubicBezTo>
                <a:cubicBezTo>
                  <a:pt x="1924" y="122"/>
                  <a:pt x="1868" y="151"/>
                  <a:pt x="1812" y="180"/>
                </a:cubicBezTo>
                <a:cubicBezTo>
                  <a:pt x="1812" y="181"/>
                  <a:pt x="1812" y="182"/>
                  <a:pt x="1812" y="183"/>
                </a:cubicBezTo>
                <a:cubicBezTo>
                  <a:pt x="1946" y="186"/>
                  <a:pt x="2010" y="105"/>
                  <a:pt x="2127" y="81"/>
                </a:cubicBezTo>
                <a:cubicBezTo>
                  <a:pt x="2127" y="82"/>
                  <a:pt x="2127" y="83"/>
                  <a:pt x="2127" y="84"/>
                </a:cubicBezTo>
                <a:cubicBezTo>
                  <a:pt x="2125" y="84"/>
                  <a:pt x="2123" y="84"/>
                  <a:pt x="2121" y="84"/>
                </a:cubicBezTo>
                <a:cubicBezTo>
                  <a:pt x="2052" y="117"/>
                  <a:pt x="1983" y="150"/>
                  <a:pt x="1914" y="183"/>
                </a:cubicBezTo>
                <a:cubicBezTo>
                  <a:pt x="1914" y="184"/>
                  <a:pt x="1914" y="185"/>
                  <a:pt x="1914" y="186"/>
                </a:cubicBezTo>
                <a:cubicBezTo>
                  <a:pt x="1960" y="187"/>
                  <a:pt x="2006" y="188"/>
                  <a:pt x="2052" y="189"/>
                </a:cubicBezTo>
                <a:cubicBezTo>
                  <a:pt x="2119" y="170"/>
                  <a:pt x="2181" y="116"/>
                  <a:pt x="2256" y="99"/>
                </a:cubicBezTo>
                <a:cubicBezTo>
                  <a:pt x="2256" y="100"/>
                  <a:pt x="2256" y="101"/>
                  <a:pt x="2256" y="102"/>
                </a:cubicBezTo>
                <a:cubicBezTo>
                  <a:pt x="2254" y="102"/>
                  <a:pt x="2252" y="102"/>
                  <a:pt x="2250" y="102"/>
                </a:cubicBezTo>
                <a:cubicBezTo>
                  <a:pt x="2196" y="130"/>
                  <a:pt x="2142" y="158"/>
                  <a:pt x="2088" y="186"/>
                </a:cubicBezTo>
                <a:cubicBezTo>
                  <a:pt x="2088" y="187"/>
                  <a:pt x="2088" y="188"/>
                  <a:pt x="2088" y="189"/>
                </a:cubicBezTo>
                <a:cubicBezTo>
                  <a:pt x="2170" y="190"/>
                  <a:pt x="2218" y="128"/>
                  <a:pt x="2289" y="111"/>
                </a:cubicBezTo>
                <a:cubicBezTo>
                  <a:pt x="2289" y="112"/>
                  <a:pt x="2289" y="113"/>
                  <a:pt x="2289" y="114"/>
                </a:cubicBezTo>
                <a:cubicBezTo>
                  <a:pt x="2287" y="114"/>
                  <a:pt x="2285" y="114"/>
                  <a:pt x="2283" y="114"/>
                </a:cubicBezTo>
                <a:cubicBezTo>
                  <a:pt x="2237" y="140"/>
                  <a:pt x="2191" y="166"/>
                  <a:pt x="2145" y="192"/>
                </a:cubicBezTo>
                <a:cubicBezTo>
                  <a:pt x="2300" y="195"/>
                  <a:pt x="2368" y="136"/>
                  <a:pt x="2493" y="111"/>
                </a:cubicBezTo>
                <a:cubicBezTo>
                  <a:pt x="2493" y="112"/>
                  <a:pt x="2493" y="113"/>
                  <a:pt x="2493" y="114"/>
                </a:cubicBezTo>
                <a:cubicBezTo>
                  <a:pt x="2491" y="114"/>
                  <a:pt x="2489" y="114"/>
                  <a:pt x="2487" y="114"/>
                </a:cubicBezTo>
                <a:cubicBezTo>
                  <a:pt x="2426" y="142"/>
                  <a:pt x="2365" y="170"/>
                  <a:pt x="2304" y="198"/>
                </a:cubicBezTo>
                <a:cubicBezTo>
                  <a:pt x="2378" y="199"/>
                  <a:pt x="2399" y="166"/>
                  <a:pt x="2454" y="153"/>
                </a:cubicBezTo>
                <a:cubicBezTo>
                  <a:pt x="2454" y="154"/>
                  <a:pt x="2454" y="155"/>
                  <a:pt x="2454" y="156"/>
                </a:cubicBezTo>
                <a:cubicBezTo>
                  <a:pt x="2452" y="156"/>
                  <a:pt x="2450" y="156"/>
                  <a:pt x="2448" y="156"/>
                </a:cubicBezTo>
                <a:cubicBezTo>
                  <a:pt x="2424" y="170"/>
                  <a:pt x="2400" y="184"/>
                  <a:pt x="2376" y="198"/>
                </a:cubicBezTo>
                <a:cubicBezTo>
                  <a:pt x="2378" y="198"/>
                  <a:pt x="2380" y="198"/>
                  <a:pt x="2382" y="198"/>
                </a:cubicBezTo>
                <a:cubicBezTo>
                  <a:pt x="2423" y="214"/>
                  <a:pt x="2490" y="160"/>
                  <a:pt x="2529" y="150"/>
                </a:cubicBezTo>
                <a:cubicBezTo>
                  <a:pt x="2529" y="151"/>
                  <a:pt x="2529" y="152"/>
                  <a:pt x="2529" y="153"/>
                </a:cubicBezTo>
                <a:cubicBezTo>
                  <a:pt x="2527" y="153"/>
                  <a:pt x="2525" y="153"/>
                  <a:pt x="2523" y="153"/>
                </a:cubicBezTo>
                <a:cubicBezTo>
                  <a:pt x="2492" y="168"/>
                  <a:pt x="2461" y="183"/>
                  <a:pt x="2430" y="198"/>
                </a:cubicBezTo>
                <a:cubicBezTo>
                  <a:pt x="2430" y="199"/>
                  <a:pt x="2430" y="200"/>
                  <a:pt x="2430" y="201"/>
                </a:cubicBezTo>
                <a:cubicBezTo>
                  <a:pt x="2599" y="212"/>
                  <a:pt x="2673" y="95"/>
                  <a:pt x="2802" y="51"/>
                </a:cubicBezTo>
                <a:cubicBezTo>
                  <a:pt x="2801" y="53"/>
                  <a:pt x="2800" y="55"/>
                  <a:pt x="2799" y="57"/>
                </a:cubicBezTo>
                <a:cubicBezTo>
                  <a:pt x="2760" y="70"/>
                  <a:pt x="2586" y="179"/>
                  <a:pt x="2562" y="207"/>
                </a:cubicBezTo>
                <a:cubicBezTo>
                  <a:pt x="2634" y="209"/>
                  <a:pt x="2687" y="166"/>
                  <a:pt x="2757" y="153"/>
                </a:cubicBezTo>
                <a:cubicBezTo>
                  <a:pt x="2757" y="154"/>
                  <a:pt x="2757" y="155"/>
                  <a:pt x="2757" y="156"/>
                </a:cubicBezTo>
                <a:cubicBezTo>
                  <a:pt x="2755" y="156"/>
                  <a:pt x="2753" y="156"/>
                  <a:pt x="2751" y="156"/>
                </a:cubicBezTo>
                <a:cubicBezTo>
                  <a:pt x="2710" y="173"/>
                  <a:pt x="2669" y="190"/>
                  <a:pt x="2628" y="207"/>
                </a:cubicBezTo>
                <a:cubicBezTo>
                  <a:pt x="2628" y="208"/>
                  <a:pt x="2628" y="209"/>
                  <a:pt x="2628" y="210"/>
                </a:cubicBezTo>
                <a:cubicBezTo>
                  <a:pt x="2781" y="222"/>
                  <a:pt x="2852" y="116"/>
                  <a:pt x="2976" y="87"/>
                </a:cubicBezTo>
                <a:cubicBezTo>
                  <a:pt x="2976" y="88"/>
                  <a:pt x="2976" y="89"/>
                  <a:pt x="2976" y="90"/>
                </a:cubicBezTo>
                <a:cubicBezTo>
                  <a:pt x="2974" y="90"/>
                  <a:pt x="2972" y="90"/>
                  <a:pt x="2970" y="90"/>
                </a:cubicBezTo>
                <a:cubicBezTo>
                  <a:pt x="2894" y="131"/>
                  <a:pt x="2818" y="172"/>
                  <a:pt x="2742" y="213"/>
                </a:cubicBezTo>
                <a:cubicBezTo>
                  <a:pt x="2742" y="214"/>
                  <a:pt x="2742" y="215"/>
                  <a:pt x="2742" y="216"/>
                </a:cubicBezTo>
                <a:cubicBezTo>
                  <a:pt x="2780" y="218"/>
                  <a:pt x="2818" y="220"/>
                  <a:pt x="2856" y="222"/>
                </a:cubicBezTo>
                <a:cubicBezTo>
                  <a:pt x="2904" y="206"/>
                  <a:pt x="2951" y="169"/>
                  <a:pt x="3009" y="156"/>
                </a:cubicBezTo>
                <a:cubicBezTo>
                  <a:pt x="3009" y="157"/>
                  <a:pt x="3009" y="158"/>
                  <a:pt x="3009" y="159"/>
                </a:cubicBezTo>
                <a:cubicBezTo>
                  <a:pt x="3007" y="159"/>
                  <a:pt x="3005" y="159"/>
                  <a:pt x="3003" y="159"/>
                </a:cubicBezTo>
                <a:cubicBezTo>
                  <a:pt x="2961" y="180"/>
                  <a:pt x="2919" y="201"/>
                  <a:pt x="2877" y="222"/>
                </a:cubicBezTo>
                <a:cubicBezTo>
                  <a:pt x="2877" y="223"/>
                  <a:pt x="2877" y="224"/>
                  <a:pt x="2877" y="225"/>
                </a:cubicBezTo>
                <a:cubicBezTo>
                  <a:pt x="2943" y="228"/>
                  <a:pt x="3009" y="231"/>
                  <a:pt x="3075" y="234"/>
                </a:cubicBezTo>
                <a:cubicBezTo>
                  <a:pt x="3160" y="214"/>
                  <a:pt x="3243" y="160"/>
                  <a:pt x="3339" y="147"/>
                </a:cubicBezTo>
                <a:cubicBezTo>
                  <a:pt x="3339" y="148"/>
                  <a:pt x="3339" y="149"/>
                  <a:pt x="3339" y="150"/>
                </a:cubicBezTo>
                <a:cubicBezTo>
                  <a:pt x="3288" y="158"/>
                  <a:pt x="3152" y="211"/>
                  <a:pt x="3120" y="240"/>
                </a:cubicBezTo>
                <a:cubicBezTo>
                  <a:pt x="3174" y="243"/>
                  <a:pt x="3228" y="246"/>
                  <a:pt x="3282" y="249"/>
                </a:cubicBezTo>
                <a:cubicBezTo>
                  <a:pt x="3302" y="240"/>
                  <a:pt x="3322" y="231"/>
                  <a:pt x="3342" y="222"/>
                </a:cubicBezTo>
                <a:cubicBezTo>
                  <a:pt x="3342" y="223"/>
                  <a:pt x="3342" y="224"/>
                  <a:pt x="3342" y="225"/>
                </a:cubicBezTo>
                <a:cubicBezTo>
                  <a:pt x="3340" y="225"/>
                  <a:pt x="3338" y="225"/>
                  <a:pt x="3336" y="225"/>
                </a:cubicBezTo>
                <a:cubicBezTo>
                  <a:pt x="3322" y="232"/>
                  <a:pt x="3308" y="239"/>
                  <a:pt x="3294" y="246"/>
                </a:cubicBezTo>
                <a:cubicBezTo>
                  <a:pt x="3294" y="248"/>
                  <a:pt x="3294" y="250"/>
                  <a:pt x="3294" y="252"/>
                </a:cubicBezTo>
                <a:cubicBezTo>
                  <a:pt x="3387" y="254"/>
                  <a:pt x="3435" y="196"/>
                  <a:pt x="3516" y="177"/>
                </a:cubicBezTo>
                <a:cubicBezTo>
                  <a:pt x="3516" y="178"/>
                  <a:pt x="3516" y="179"/>
                  <a:pt x="3516" y="180"/>
                </a:cubicBezTo>
                <a:cubicBezTo>
                  <a:pt x="3514" y="180"/>
                  <a:pt x="3512" y="180"/>
                  <a:pt x="3510" y="180"/>
                </a:cubicBezTo>
                <a:cubicBezTo>
                  <a:pt x="3464" y="206"/>
                  <a:pt x="3418" y="232"/>
                  <a:pt x="3372" y="258"/>
                </a:cubicBezTo>
                <a:cubicBezTo>
                  <a:pt x="3426" y="259"/>
                  <a:pt x="3460" y="263"/>
                  <a:pt x="3498" y="249"/>
                </a:cubicBezTo>
                <a:cubicBezTo>
                  <a:pt x="3497" y="251"/>
                  <a:pt x="3496" y="253"/>
                  <a:pt x="3495" y="255"/>
                </a:cubicBezTo>
                <a:cubicBezTo>
                  <a:pt x="3490" y="257"/>
                  <a:pt x="3485" y="259"/>
                  <a:pt x="3480" y="261"/>
                </a:cubicBezTo>
                <a:cubicBezTo>
                  <a:pt x="3480" y="262"/>
                  <a:pt x="3480" y="263"/>
                  <a:pt x="3480" y="264"/>
                </a:cubicBezTo>
                <a:cubicBezTo>
                  <a:pt x="3570" y="277"/>
                  <a:pt x="3594" y="258"/>
                  <a:pt x="3660" y="243"/>
                </a:cubicBezTo>
                <a:cubicBezTo>
                  <a:pt x="3660" y="244"/>
                  <a:pt x="3660" y="245"/>
                  <a:pt x="3660" y="246"/>
                </a:cubicBezTo>
                <a:cubicBezTo>
                  <a:pt x="3658" y="246"/>
                  <a:pt x="3656" y="246"/>
                  <a:pt x="3654" y="246"/>
                </a:cubicBezTo>
                <a:cubicBezTo>
                  <a:pt x="3638" y="256"/>
                  <a:pt x="3622" y="266"/>
                  <a:pt x="3606" y="276"/>
                </a:cubicBezTo>
                <a:cubicBezTo>
                  <a:pt x="3637" y="278"/>
                  <a:pt x="3668" y="280"/>
                  <a:pt x="3699" y="282"/>
                </a:cubicBezTo>
                <a:cubicBezTo>
                  <a:pt x="3746" y="269"/>
                  <a:pt x="3787" y="231"/>
                  <a:pt x="3840" y="219"/>
                </a:cubicBezTo>
                <a:cubicBezTo>
                  <a:pt x="3839" y="223"/>
                  <a:pt x="3838" y="227"/>
                  <a:pt x="3837" y="231"/>
                </a:cubicBezTo>
                <a:cubicBezTo>
                  <a:pt x="3801" y="248"/>
                  <a:pt x="3765" y="265"/>
                  <a:pt x="3729" y="282"/>
                </a:cubicBezTo>
                <a:cubicBezTo>
                  <a:pt x="3729" y="283"/>
                  <a:pt x="3729" y="284"/>
                  <a:pt x="3729" y="285"/>
                </a:cubicBezTo>
                <a:cubicBezTo>
                  <a:pt x="3765" y="290"/>
                  <a:pt x="3805" y="296"/>
                  <a:pt x="3840" y="291"/>
                </a:cubicBezTo>
                <a:cubicBezTo>
                  <a:pt x="3840" y="417"/>
                  <a:pt x="3840" y="543"/>
                  <a:pt x="3840" y="66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19252F"/>
              </a:solidFill>
              <a:effectLst/>
              <a:uLnTx/>
              <a:uFillTx/>
              <a:latin typeface="思源黑体"/>
              <a:cs typeface="+mn-cs"/>
            </a:endParaRPr>
          </a:p>
        </p:txBody>
      </p:sp>
      <p:sp>
        <p:nvSpPr>
          <p:cNvPr id="11" name="Freeform 278">
            <a:extLst>
              <a:ext uri="{FF2B5EF4-FFF2-40B4-BE49-F238E27FC236}">
                <a16:creationId xmlns:a16="http://schemas.microsoft.com/office/drawing/2014/main" id="{9245E210-157E-4C32-8527-7FB0304869DB}"/>
              </a:ext>
            </a:extLst>
          </p:cNvPr>
          <p:cNvSpPr>
            <a:spLocks/>
          </p:cNvSpPr>
          <p:nvPr userDrawn="1"/>
        </p:nvSpPr>
        <p:spPr bwMode="auto">
          <a:xfrm>
            <a:off x="-334589" y="5800773"/>
            <a:ext cx="12861177" cy="1181100"/>
          </a:xfrm>
          <a:custGeom>
            <a:avLst/>
            <a:gdLst>
              <a:gd name="T0" fmla="*/ 196 w 1814"/>
              <a:gd name="T1" fmla="*/ 15 h 111"/>
              <a:gd name="T2" fmla="*/ 348 w 1814"/>
              <a:gd name="T3" fmla="*/ 10 h 111"/>
              <a:gd name="T4" fmla="*/ 412 w 1814"/>
              <a:gd name="T5" fmla="*/ 16 h 111"/>
              <a:gd name="T6" fmla="*/ 568 w 1814"/>
              <a:gd name="T7" fmla="*/ 42 h 111"/>
              <a:gd name="T8" fmla="*/ 911 w 1814"/>
              <a:gd name="T9" fmla="*/ 42 h 111"/>
              <a:gd name="T10" fmla="*/ 952 w 1814"/>
              <a:gd name="T11" fmla="*/ 56 h 111"/>
              <a:gd name="T12" fmla="*/ 1041 w 1814"/>
              <a:gd name="T13" fmla="*/ 51 h 111"/>
              <a:gd name="T14" fmla="*/ 1086 w 1814"/>
              <a:gd name="T15" fmla="*/ 51 h 111"/>
              <a:gd name="T16" fmla="*/ 1218 w 1814"/>
              <a:gd name="T17" fmla="*/ 26 h 111"/>
              <a:gd name="T18" fmla="*/ 1384 w 1814"/>
              <a:gd name="T19" fmla="*/ 49 h 111"/>
              <a:gd name="T20" fmla="*/ 1471 w 1814"/>
              <a:gd name="T21" fmla="*/ 36 h 111"/>
              <a:gd name="T22" fmla="*/ 1647 w 1814"/>
              <a:gd name="T23" fmla="*/ 1 h 111"/>
              <a:gd name="T24" fmla="*/ 1814 w 1814"/>
              <a:gd name="T25" fmla="*/ 21 h 111"/>
              <a:gd name="T26" fmla="*/ 1814 w 1814"/>
              <a:gd name="T27" fmla="*/ 111 h 111"/>
              <a:gd name="T28" fmla="*/ 0 w 1814"/>
              <a:gd name="T29" fmla="*/ 111 h 111"/>
              <a:gd name="T30" fmla="*/ 0 w 1814"/>
              <a:gd name="T31" fmla="*/ 59 h 111"/>
              <a:gd name="T32" fmla="*/ 25 w 1814"/>
              <a:gd name="T33" fmla="*/ 57 h 111"/>
              <a:gd name="T34" fmla="*/ 76 w 1814"/>
              <a:gd name="T35" fmla="*/ 43 h 111"/>
              <a:gd name="T36" fmla="*/ 196 w 1814"/>
              <a:gd name="T37" fmla="*/ 15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814" h="111">
                <a:moveTo>
                  <a:pt x="196" y="15"/>
                </a:moveTo>
                <a:cubicBezTo>
                  <a:pt x="257" y="6"/>
                  <a:pt x="310" y="9"/>
                  <a:pt x="348" y="10"/>
                </a:cubicBezTo>
                <a:cubicBezTo>
                  <a:pt x="374" y="11"/>
                  <a:pt x="394" y="13"/>
                  <a:pt x="412" y="16"/>
                </a:cubicBezTo>
                <a:cubicBezTo>
                  <a:pt x="491" y="26"/>
                  <a:pt x="529" y="36"/>
                  <a:pt x="568" y="42"/>
                </a:cubicBezTo>
                <a:cubicBezTo>
                  <a:pt x="720" y="67"/>
                  <a:pt x="833" y="7"/>
                  <a:pt x="911" y="42"/>
                </a:cubicBezTo>
                <a:cubicBezTo>
                  <a:pt x="918" y="45"/>
                  <a:pt x="931" y="53"/>
                  <a:pt x="952" y="56"/>
                </a:cubicBezTo>
                <a:cubicBezTo>
                  <a:pt x="980" y="60"/>
                  <a:pt x="988" y="52"/>
                  <a:pt x="1041" y="51"/>
                </a:cubicBezTo>
                <a:cubicBezTo>
                  <a:pt x="1065" y="51"/>
                  <a:pt x="1083" y="51"/>
                  <a:pt x="1086" y="51"/>
                </a:cubicBezTo>
                <a:cubicBezTo>
                  <a:pt x="1129" y="53"/>
                  <a:pt x="1168" y="32"/>
                  <a:pt x="1218" y="26"/>
                </a:cubicBezTo>
                <a:cubicBezTo>
                  <a:pt x="1288" y="19"/>
                  <a:pt x="1295" y="53"/>
                  <a:pt x="1384" y="49"/>
                </a:cubicBezTo>
                <a:cubicBezTo>
                  <a:pt x="1421" y="47"/>
                  <a:pt x="1454" y="39"/>
                  <a:pt x="1471" y="36"/>
                </a:cubicBezTo>
                <a:cubicBezTo>
                  <a:pt x="1537" y="21"/>
                  <a:pt x="1564" y="2"/>
                  <a:pt x="1647" y="1"/>
                </a:cubicBezTo>
                <a:cubicBezTo>
                  <a:pt x="1717" y="0"/>
                  <a:pt x="1775" y="11"/>
                  <a:pt x="1814" y="21"/>
                </a:cubicBezTo>
                <a:cubicBezTo>
                  <a:pt x="1814" y="111"/>
                  <a:pt x="1814" y="111"/>
                  <a:pt x="1814" y="111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94"/>
                  <a:pt x="0" y="76"/>
                  <a:pt x="0" y="59"/>
                </a:cubicBezTo>
                <a:cubicBezTo>
                  <a:pt x="6" y="59"/>
                  <a:pt x="15" y="58"/>
                  <a:pt x="25" y="57"/>
                </a:cubicBezTo>
                <a:cubicBezTo>
                  <a:pt x="52" y="53"/>
                  <a:pt x="71" y="45"/>
                  <a:pt x="76" y="43"/>
                </a:cubicBezTo>
                <a:cubicBezTo>
                  <a:pt x="112" y="30"/>
                  <a:pt x="169" y="19"/>
                  <a:pt x="196" y="1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19252F"/>
              </a:solidFill>
              <a:effectLst/>
              <a:uLnTx/>
              <a:uFillTx/>
              <a:latin typeface="思源黑体"/>
              <a:cs typeface="+mn-cs"/>
            </a:endParaRPr>
          </a:p>
        </p:txBody>
      </p:sp>
      <p:sp>
        <p:nvSpPr>
          <p:cNvPr id="17" name="iṩ1ïḑé">
            <a:extLst>
              <a:ext uri="{FF2B5EF4-FFF2-40B4-BE49-F238E27FC236}">
                <a16:creationId xmlns:a16="http://schemas.microsoft.com/office/drawing/2014/main" id="{098E5F5B-F1C1-488E-9DCB-E6777087E92B}"/>
              </a:ext>
            </a:extLst>
          </p:cNvPr>
          <p:cNvSpPr/>
          <p:nvPr userDrawn="1"/>
        </p:nvSpPr>
        <p:spPr>
          <a:xfrm flipV="1">
            <a:off x="-1286211" y="-1553418"/>
            <a:ext cx="14764420" cy="5861682"/>
          </a:xfrm>
          <a:custGeom>
            <a:avLst/>
            <a:gdLst>
              <a:gd name="connsiteX0" fmla="*/ 11998817 w 12192000"/>
              <a:gd name="connsiteY0" fmla="*/ 0 h 4733823"/>
              <a:gd name="connsiteX1" fmla="*/ 12118485 w 12192000"/>
              <a:gd name="connsiteY1" fmla="*/ 6056 h 4733823"/>
              <a:gd name="connsiteX2" fmla="*/ 12192000 w 12192000"/>
              <a:gd name="connsiteY2" fmla="*/ 17296 h 4733823"/>
              <a:gd name="connsiteX3" fmla="*/ 12192000 w 12192000"/>
              <a:gd name="connsiteY3" fmla="*/ 3705124 h 4733823"/>
              <a:gd name="connsiteX4" fmla="*/ 12192000 w 12192000"/>
              <a:gd name="connsiteY4" fmla="*/ 4733823 h 4733823"/>
              <a:gd name="connsiteX5" fmla="*/ 8771992 w 12192000"/>
              <a:gd name="connsiteY5" fmla="*/ 4733823 h 4733823"/>
              <a:gd name="connsiteX6" fmla="*/ 8367131 w 12192000"/>
              <a:gd name="connsiteY6" fmla="*/ 4733823 h 4733823"/>
              <a:gd name="connsiteX7" fmla="*/ 6947714 w 12192000"/>
              <a:gd name="connsiteY7" fmla="*/ 4733823 h 4733823"/>
              <a:gd name="connsiteX8" fmla="*/ 4725249 w 12192000"/>
              <a:gd name="connsiteY8" fmla="*/ 4733823 h 4733823"/>
              <a:gd name="connsiteX9" fmla="*/ 1577299 w 12192000"/>
              <a:gd name="connsiteY9" fmla="*/ 4733823 h 4733823"/>
              <a:gd name="connsiteX10" fmla="*/ 0 w 12192000"/>
              <a:gd name="connsiteY10" fmla="*/ 4733823 h 4733823"/>
              <a:gd name="connsiteX11" fmla="*/ 0 w 12192000"/>
              <a:gd name="connsiteY11" fmla="*/ 4108150 h 4733823"/>
              <a:gd name="connsiteX12" fmla="*/ 0 w 12192000"/>
              <a:gd name="connsiteY12" fmla="*/ 3705124 h 4733823"/>
              <a:gd name="connsiteX13" fmla="*/ 0 w 12192000"/>
              <a:gd name="connsiteY13" fmla="*/ 707993 h 4733823"/>
              <a:gd name="connsiteX14" fmla="*/ 68760 w 12192000"/>
              <a:gd name="connsiteY14" fmla="*/ 670590 h 4733823"/>
              <a:gd name="connsiteX15" fmla="*/ 387624 w 12192000"/>
              <a:gd name="connsiteY15" fmla="*/ 605933 h 4733823"/>
              <a:gd name="connsiteX16" fmla="*/ 1210683 w 12192000"/>
              <a:gd name="connsiteY16" fmla="*/ 1426467 h 4733823"/>
              <a:gd name="connsiteX17" fmla="*/ 1084447 w 12192000"/>
              <a:gd name="connsiteY17" fmla="*/ 1865770 h 4733823"/>
              <a:gd name="connsiteX18" fmla="*/ 1864587 w 12192000"/>
              <a:gd name="connsiteY18" fmla="*/ 3022092 h 4733823"/>
              <a:gd name="connsiteX19" fmla="*/ 1857013 w 12192000"/>
              <a:gd name="connsiteY19" fmla="*/ 3148328 h 4733823"/>
              <a:gd name="connsiteX20" fmla="*/ 1950426 w 12192000"/>
              <a:gd name="connsiteY20" fmla="*/ 3143279 h 4733823"/>
              <a:gd name="connsiteX21" fmla="*/ 2392254 w 12192000"/>
              <a:gd name="connsiteY21" fmla="*/ 3269515 h 4733823"/>
              <a:gd name="connsiteX22" fmla="*/ 3318826 w 12192000"/>
              <a:gd name="connsiteY22" fmla="*/ 2936252 h 4733823"/>
              <a:gd name="connsiteX23" fmla="*/ 4210055 w 12192000"/>
              <a:gd name="connsiteY23" fmla="*/ 3241743 h 4733823"/>
              <a:gd name="connsiteX24" fmla="*/ 5376474 w 12192000"/>
              <a:gd name="connsiteY24" fmla="*/ 2315170 h 4733823"/>
              <a:gd name="connsiteX25" fmla="*/ 6227305 w 12192000"/>
              <a:gd name="connsiteY25" fmla="*/ 2668631 h 4733823"/>
              <a:gd name="connsiteX26" fmla="*/ 6732249 w 12192000"/>
              <a:gd name="connsiteY26" fmla="*/ 2534821 h 4733823"/>
              <a:gd name="connsiteX27" fmla="*/ 7345757 w 12192000"/>
              <a:gd name="connsiteY27" fmla="*/ 2739324 h 4733823"/>
              <a:gd name="connsiteX28" fmla="*/ 7595704 w 12192000"/>
              <a:gd name="connsiteY28" fmla="*/ 2668631 h 4733823"/>
              <a:gd name="connsiteX29" fmla="*/ 8070351 w 12192000"/>
              <a:gd name="connsiteY29" fmla="*/ 3143279 h 4733823"/>
              <a:gd name="connsiteX30" fmla="*/ 8070351 w 12192000"/>
              <a:gd name="connsiteY30" fmla="*/ 3148328 h 4733823"/>
              <a:gd name="connsiteX31" fmla="*/ 8363219 w 12192000"/>
              <a:gd name="connsiteY31" fmla="*/ 3332633 h 4733823"/>
              <a:gd name="connsiteX32" fmla="*/ 8375842 w 12192000"/>
              <a:gd name="connsiteY32" fmla="*/ 3332633 h 4733823"/>
              <a:gd name="connsiteX33" fmla="*/ 8706581 w 12192000"/>
              <a:gd name="connsiteY33" fmla="*/ 3415949 h 4733823"/>
              <a:gd name="connsiteX34" fmla="*/ 9272118 w 12192000"/>
              <a:gd name="connsiteY34" fmla="*/ 3097834 h 4733823"/>
              <a:gd name="connsiteX35" fmla="*/ 9653351 w 12192000"/>
              <a:gd name="connsiteY35" fmla="*/ 3219021 h 4733823"/>
              <a:gd name="connsiteX36" fmla="*/ 10074980 w 12192000"/>
              <a:gd name="connsiteY36" fmla="*/ 3150853 h 4733823"/>
              <a:gd name="connsiteX37" fmla="*/ 10231512 w 12192000"/>
              <a:gd name="connsiteY37" fmla="*/ 3160952 h 4733823"/>
              <a:gd name="connsiteX38" fmla="*/ 10650616 w 12192000"/>
              <a:gd name="connsiteY38" fmla="*/ 2921103 h 4733823"/>
              <a:gd name="connsiteX39" fmla="*/ 10678388 w 12192000"/>
              <a:gd name="connsiteY39" fmla="*/ 2923628 h 4733823"/>
              <a:gd name="connsiteX40" fmla="*/ 10658190 w 12192000"/>
              <a:gd name="connsiteY40" fmla="*/ 2787293 h 4733823"/>
              <a:gd name="connsiteX41" fmla="*/ 10928335 w 12192000"/>
              <a:gd name="connsiteY41" fmla="*/ 2360615 h 4733823"/>
              <a:gd name="connsiteX42" fmla="*/ 10928335 w 12192000"/>
              <a:gd name="connsiteY42" fmla="*/ 2337893 h 4733823"/>
              <a:gd name="connsiteX43" fmla="*/ 11074769 w 12192000"/>
              <a:gd name="connsiteY43" fmla="*/ 1893542 h 4733823"/>
              <a:gd name="connsiteX44" fmla="*/ 10827346 w 12192000"/>
              <a:gd name="connsiteY44" fmla="*/ 1171471 h 4733823"/>
              <a:gd name="connsiteX45" fmla="*/ 11998817 w 12192000"/>
              <a:gd name="connsiteY45" fmla="*/ 0 h 4733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2192000" h="4733823">
                <a:moveTo>
                  <a:pt x="11998817" y="0"/>
                </a:moveTo>
                <a:cubicBezTo>
                  <a:pt x="12039213" y="0"/>
                  <a:pt x="12079135" y="2052"/>
                  <a:pt x="12118485" y="6056"/>
                </a:cubicBezTo>
                <a:lnTo>
                  <a:pt x="12192000" y="17296"/>
                </a:lnTo>
                <a:lnTo>
                  <a:pt x="12192000" y="3705124"/>
                </a:lnTo>
                <a:lnTo>
                  <a:pt x="12192000" y="4733823"/>
                </a:lnTo>
                <a:lnTo>
                  <a:pt x="8771992" y="4733823"/>
                </a:lnTo>
                <a:lnTo>
                  <a:pt x="8367131" y="4733823"/>
                </a:lnTo>
                <a:lnTo>
                  <a:pt x="6947714" y="4733823"/>
                </a:lnTo>
                <a:lnTo>
                  <a:pt x="4725249" y="4733823"/>
                </a:lnTo>
                <a:lnTo>
                  <a:pt x="1577299" y="4733823"/>
                </a:lnTo>
                <a:lnTo>
                  <a:pt x="0" y="4733823"/>
                </a:lnTo>
                <a:lnTo>
                  <a:pt x="0" y="4108150"/>
                </a:lnTo>
                <a:lnTo>
                  <a:pt x="0" y="3705124"/>
                </a:lnTo>
                <a:lnTo>
                  <a:pt x="0" y="707993"/>
                </a:lnTo>
                <a:lnTo>
                  <a:pt x="68760" y="670590"/>
                </a:lnTo>
                <a:cubicBezTo>
                  <a:pt x="166869" y="628971"/>
                  <a:pt x="274643" y="605933"/>
                  <a:pt x="387624" y="605933"/>
                </a:cubicBezTo>
                <a:cubicBezTo>
                  <a:pt x="839549" y="605933"/>
                  <a:pt x="1208158" y="974542"/>
                  <a:pt x="1210683" y="1426467"/>
                </a:cubicBezTo>
                <a:cubicBezTo>
                  <a:pt x="1210683" y="1588051"/>
                  <a:pt x="1165238" y="1739534"/>
                  <a:pt x="1084447" y="1865770"/>
                </a:cubicBezTo>
                <a:cubicBezTo>
                  <a:pt x="1541423" y="2050075"/>
                  <a:pt x="1864587" y="2499475"/>
                  <a:pt x="1864587" y="3022092"/>
                </a:cubicBezTo>
                <a:cubicBezTo>
                  <a:pt x="1864587" y="3065013"/>
                  <a:pt x="1862062" y="3105408"/>
                  <a:pt x="1857013" y="3148328"/>
                </a:cubicBezTo>
                <a:cubicBezTo>
                  <a:pt x="1887309" y="3145804"/>
                  <a:pt x="1920130" y="3143279"/>
                  <a:pt x="1950426" y="3143279"/>
                </a:cubicBezTo>
                <a:cubicBezTo>
                  <a:pt x="2112010" y="3143279"/>
                  <a:pt x="2263493" y="3188724"/>
                  <a:pt x="2392254" y="3269515"/>
                </a:cubicBezTo>
                <a:cubicBezTo>
                  <a:pt x="2644726" y="3059963"/>
                  <a:pt x="2967890" y="2936252"/>
                  <a:pt x="3318826" y="2936252"/>
                </a:cubicBezTo>
                <a:cubicBezTo>
                  <a:pt x="3654614" y="2936252"/>
                  <a:pt x="3962630" y="3049864"/>
                  <a:pt x="4210055" y="3241743"/>
                </a:cubicBezTo>
                <a:cubicBezTo>
                  <a:pt x="4331240" y="2711552"/>
                  <a:pt x="4808412" y="2315170"/>
                  <a:pt x="5376474" y="2315170"/>
                </a:cubicBezTo>
                <a:cubicBezTo>
                  <a:pt x="5709737" y="2315170"/>
                  <a:pt x="6010179" y="2451505"/>
                  <a:pt x="6227305" y="2668631"/>
                </a:cubicBezTo>
                <a:cubicBezTo>
                  <a:pt x="6376264" y="2582791"/>
                  <a:pt x="6547945" y="2534821"/>
                  <a:pt x="6732249" y="2534821"/>
                </a:cubicBezTo>
                <a:cubicBezTo>
                  <a:pt x="6961999" y="2534821"/>
                  <a:pt x="7174075" y="2610563"/>
                  <a:pt x="7345757" y="2739324"/>
                </a:cubicBezTo>
                <a:cubicBezTo>
                  <a:pt x="7418973" y="2693878"/>
                  <a:pt x="7504814" y="2668631"/>
                  <a:pt x="7595704" y="2668631"/>
                </a:cubicBezTo>
                <a:cubicBezTo>
                  <a:pt x="7858274" y="2668631"/>
                  <a:pt x="8070351" y="2880708"/>
                  <a:pt x="8070351" y="3143279"/>
                </a:cubicBezTo>
                <a:cubicBezTo>
                  <a:pt x="8070351" y="3145804"/>
                  <a:pt x="8070351" y="3145804"/>
                  <a:pt x="8070351" y="3148328"/>
                </a:cubicBezTo>
                <a:cubicBezTo>
                  <a:pt x="8191538" y="3163477"/>
                  <a:pt x="8297576" y="3234169"/>
                  <a:pt x="8363219" y="3332633"/>
                </a:cubicBezTo>
                <a:cubicBezTo>
                  <a:pt x="8365743" y="3332633"/>
                  <a:pt x="8370793" y="3332633"/>
                  <a:pt x="8375842" y="3332633"/>
                </a:cubicBezTo>
                <a:cubicBezTo>
                  <a:pt x="8497029" y="3332633"/>
                  <a:pt x="8608117" y="3362930"/>
                  <a:pt x="8706581" y="3415949"/>
                </a:cubicBezTo>
                <a:cubicBezTo>
                  <a:pt x="8822718" y="3224070"/>
                  <a:pt x="9032270" y="3097834"/>
                  <a:pt x="9272118" y="3097834"/>
                </a:cubicBezTo>
                <a:cubicBezTo>
                  <a:pt x="9413503" y="3097834"/>
                  <a:pt x="9544788" y="3143279"/>
                  <a:pt x="9653351" y="3219021"/>
                </a:cubicBezTo>
                <a:cubicBezTo>
                  <a:pt x="9784637" y="3176100"/>
                  <a:pt x="9928546" y="3150853"/>
                  <a:pt x="10074980" y="3150853"/>
                </a:cubicBezTo>
                <a:cubicBezTo>
                  <a:pt x="10127998" y="3150853"/>
                  <a:pt x="10181018" y="3155903"/>
                  <a:pt x="10231512" y="3160952"/>
                </a:cubicBezTo>
                <a:cubicBezTo>
                  <a:pt x="10314828" y="3017043"/>
                  <a:pt x="10471361" y="2921103"/>
                  <a:pt x="10650616" y="2921103"/>
                </a:cubicBezTo>
                <a:cubicBezTo>
                  <a:pt x="10660715" y="2921103"/>
                  <a:pt x="10668289" y="2923628"/>
                  <a:pt x="10678388" y="2923628"/>
                </a:cubicBezTo>
                <a:cubicBezTo>
                  <a:pt x="10665764" y="2880708"/>
                  <a:pt x="10658190" y="2835263"/>
                  <a:pt x="10658190" y="2787293"/>
                </a:cubicBezTo>
                <a:cubicBezTo>
                  <a:pt x="10658190" y="2597939"/>
                  <a:pt x="10769278" y="2436357"/>
                  <a:pt x="10928335" y="2360615"/>
                </a:cubicBezTo>
                <a:cubicBezTo>
                  <a:pt x="10928335" y="2353041"/>
                  <a:pt x="10928335" y="2345467"/>
                  <a:pt x="10928335" y="2337893"/>
                </a:cubicBezTo>
                <a:cubicBezTo>
                  <a:pt x="10928335" y="2171260"/>
                  <a:pt x="10981355" y="2017253"/>
                  <a:pt x="11074769" y="1893542"/>
                </a:cubicBezTo>
                <a:cubicBezTo>
                  <a:pt x="10920761" y="1694088"/>
                  <a:pt x="10827346" y="1444142"/>
                  <a:pt x="10827346" y="1171471"/>
                </a:cubicBezTo>
                <a:cubicBezTo>
                  <a:pt x="10827346" y="525142"/>
                  <a:pt x="11352488" y="0"/>
                  <a:pt x="11998817" y="0"/>
                </a:cubicBezTo>
                <a:close/>
              </a:path>
            </a:pathLst>
          </a:custGeom>
          <a:solidFill>
            <a:schemeClr val="accent1"/>
          </a:solidFill>
          <a:ln w="2523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19252F"/>
              </a:solidFill>
              <a:effectLst/>
              <a:uLnTx/>
              <a:uFillTx/>
              <a:latin typeface="思源黑体"/>
              <a:cs typeface="+mn-cs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CC334B97-1204-479E-8796-CC2753FBC011}"/>
              </a:ext>
            </a:extLst>
          </p:cNvPr>
          <p:cNvGrpSpPr/>
          <p:nvPr userDrawn="1"/>
        </p:nvGrpSpPr>
        <p:grpSpPr>
          <a:xfrm>
            <a:off x="9494472" y="333319"/>
            <a:ext cx="2471529" cy="907789"/>
            <a:chOff x="6714278" y="1625576"/>
            <a:chExt cx="2471529" cy="907789"/>
          </a:xfrm>
        </p:grpSpPr>
        <p:sp>
          <p:nvSpPr>
            <p:cNvPr id="7" name="Freeform 12">
              <a:extLst>
                <a:ext uri="{FF2B5EF4-FFF2-40B4-BE49-F238E27FC236}">
                  <a16:creationId xmlns:a16="http://schemas.microsoft.com/office/drawing/2014/main" id="{68BB0232-0329-42E0-986D-2D57596C149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4278" y="1761341"/>
              <a:ext cx="1808757" cy="703649"/>
            </a:xfrm>
            <a:custGeom>
              <a:avLst/>
              <a:gdLst>
                <a:gd name="T0" fmla="*/ 67 w 357"/>
                <a:gd name="T1" fmla="*/ 139 h 139"/>
                <a:gd name="T2" fmla="*/ 127 w 357"/>
                <a:gd name="T3" fmla="*/ 139 h 139"/>
                <a:gd name="T4" fmla="*/ 232 w 357"/>
                <a:gd name="T5" fmla="*/ 139 h 139"/>
                <a:gd name="T6" fmla="*/ 275 w 357"/>
                <a:gd name="T7" fmla="*/ 139 h 139"/>
                <a:gd name="T8" fmla="*/ 335 w 357"/>
                <a:gd name="T9" fmla="*/ 139 h 139"/>
                <a:gd name="T10" fmla="*/ 356 w 357"/>
                <a:gd name="T11" fmla="*/ 118 h 139"/>
                <a:gd name="T12" fmla="*/ 357 w 357"/>
                <a:gd name="T13" fmla="*/ 113 h 139"/>
                <a:gd name="T14" fmla="*/ 357 w 357"/>
                <a:gd name="T15" fmla="*/ 112 h 139"/>
                <a:gd name="T16" fmla="*/ 357 w 357"/>
                <a:gd name="T17" fmla="*/ 109 h 139"/>
                <a:gd name="T18" fmla="*/ 350 w 357"/>
                <a:gd name="T19" fmla="*/ 73 h 139"/>
                <a:gd name="T20" fmla="*/ 311 w 357"/>
                <a:gd name="T21" fmla="*/ 59 h 139"/>
                <a:gd name="T22" fmla="*/ 287 w 357"/>
                <a:gd name="T23" fmla="*/ 64 h 139"/>
                <a:gd name="T24" fmla="*/ 268 w 357"/>
                <a:gd name="T25" fmla="*/ 35 h 139"/>
                <a:gd name="T26" fmla="*/ 268 w 357"/>
                <a:gd name="T27" fmla="*/ 35 h 139"/>
                <a:gd name="T28" fmla="*/ 268 w 357"/>
                <a:gd name="T29" fmla="*/ 35 h 139"/>
                <a:gd name="T30" fmla="*/ 190 w 357"/>
                <a:gd name="T31" fmla="*/ 0 h 139"/>
                <a:gd name="T32" fmla="*/ 90 w 357"/>
                <a:gd name="T33" fmla="*/ 72 h 139"/>
                <a:gd name="T34" fmla="*/ 73 w 357"/>
                <a:gd name="T35" fmla="*/ 70 h 139"/>
                <a:gd name="T36" fmla="*/ 1 w 357"/>
                <a:gd name="T37" fmla="*/ 125 h 139"/>
                <a:gd name="T38" fmla="*/ 0 w 357"/>
                <a:gd name="T39" fmla="*/ 128 h 139"/>
                <a:gd name="T40" fmla="*/ 3 w 357"/>
                <a:gd name="T41" fmla="*/ 139 h 139"/>
                <a:gd name="T42" fmla="*/ 64 w 357"/>
                <a:gd name="T43" fmla="*/ 139 h 139"/>
                <a:gd name="T44" fmla="*/ 67 w 357"/>
                <a:gd name="T45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57" h="139">
                  <a:moveTo>
                    <a:pt x="67" y="139"/>
                  </a:moveTo>
                  <a:cubicBezTo>
                    <a:pt x="127" y="139"/>
                    <a:pt x="127" y="139"/>
                    <a:pt x="127" y="139"/>
                  </a:cubicBezTo>
                  <a:cubicBezTo>
                    <a:pt x="232" y="139"/>
                    <a:pt x="232" y="139"/>
                    <a:pt x="232" y="139"/>
                  </a:cubicBezTo>
                  <a:cubicBezTo>
                    <a:pt x="275" y="139"/>
                    <a:pt x="275" y="139"/>
                    <a:pt x="275" y="139"/>
                  </a:cubicBezTo>
                  <a:cubicBezTo>
                    <a:pt x="335" y="139"/>
                    <a:pt x="335" y="139"/>
                    <a:pt x="335" y="139"/>
                  </a:cubicBezTo>
                  <a:cubicBezTo>
                    <a:pt x="346" y="139"/>
                    <a:pt x="354" y="130"/>
                    <a:pt x="356" y="118"/>
                  </a:cubicBezTo>
                  <a:cubicBezTo>
                    <a:pt x="357" y="117"/>
                    <a:pt x="357" y="115"/>
                    <a:pt x="357" y="113"/>
                  </a:cubicBezTo>
                  <a:cubicBezTo>
                    <a:pt x="357" y="113"/>
                    <a:pt x="357" y="112"/>
                    <a:pt x="357" y="112"/>
                  </a:cubicBezTo>
                  <a:cubicBezTo>
                    <a:pt x="357" y="111"/>
                    <a:pt x="357" y="110"/>
                    <a:pt x="357" y="109"/>
                  </a:cubicBezTo>
                  <a:cubicBezTo>
                    <a:pt x="357" y="96"/>
                    <a:pt x="354" y="84"/>
                    <a:pt x="350" y="73"/>
                  </a:cubicBezTo>
                  <a:cubicBezTo>
                    <a:pt x="339" y="64"/>
                    <a:pt x="325" y="59"/>
                    <a:pt x="311" y="59"/>
                  </a:cubicBezTo>
                  <a:cubicBezTo>
                    <a:pt x="302" y="59"/>
                    <a:pt x="295" y="61"/>
                    <a:pt x="287" y="64"/>
                  </a:cubicBezTo>
                  <a:cubicBezTo>
                    <a:pt x="282" y="53"/>
                    <a:pt x="276" y="44"/>
                    <a:pt x="268" y="35"/>
                  </a:cubicBezTo>
                  <a:cubicBezTo>
                    <a:pt x="268" y="35"/>
                    <a:pt x="268" y="35"/>
                    <a:pt x="268" y="35"/>
                  </a:cubicBezTo>
                  <a:cubicBezTo>
                    <a:pt x="268" y="35"/>
                    <a:pt x="268" y="35"/>
                    <a:pt x="268" y="35"/>
                  </a:cubicBezTo>
                  <a:cubicBezTo>
                    <a:pt x="248" y="13"/>
                    <a:pt x="221" y="0"/>
                    <a:pt x="190" y="0"/>
                  </a:cubicBezTo>
                  <a:cubicBezTo>
                    <a:pt x="145" y="0"/>
                    <a:pt x="106" y="30"/>
                    <a:pt x="90" y="72"/>
                  </a:cubicBezTo>
                  <a:cubicBezTo>
                    <a:pt x="84" y="71"/>
                    <a:pt x="79" y="70"/>
                    <a:pt x="73" y="70"/>
                  </a:cubicBezTo>
                  <a:cubicBezTo>
                    <a:pt x="40" y="70"/>
                    <a:pt x="12" y="93"/>
                    <a:pt x="1" y="125"/>
                  </a:cubicBezTo>
                  <a:cubicBezTo>
                    <a:pt x="0" y="126"/>
                    <a:pt x="0" y="127"/>
                    <a:pt x="0" y="128"/>
                  </a:cubicBezTo>
                  <a:cubicBezTo>
                    <a:pt x="0" y="132"/>
                    <a:pt x="1" y="136"/>
                    <a:pt x="3" y="139"/>
                  </a:cubicBezTo>
                  <a:cubicBezTo>
                    <a:pt x="64" y="139"/>
                    <a:pt x="64" y="139"/>
                    <a:pt x="64" y="139"/>
                  </a:cubicBezTo>
                  <a:lnTo>
                    <a:pt x="67" y="1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19252F"/>
                </a:solidFill>
                <a:effectLst/>
                <a:uLnTx/>
                <a:uFillTx/>
                <a:latin typeface="思源黑体"/>
                <a:cs typeface="+mn-cs"/>
              </a:endParaRPr>
            </a:p>
          </p:txBody>
        </p:sp>
        <p:sp>
          <p:nvSpPr>
            <p:cNvPr id="8" name="Freeform 13">
              <a:extLst>
                <a:ext uri="{FF2B5EF4-FFF2-40B4-BE49-F238E27FC236}">
                  <a16:creationId xmlns:a16="http://schemas.microsoft.com/office/drawing/2014/main" id="{6FE8AC26-4CD3-42CA-BD67-E6EDFD557BA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5955" y="1878130"/>
              <a:ext cx="1259852" cy="272993"/>
            </a:xfrm>
            <a:custGeom>
              <a:avLst/>
              <a:gdLst>
                <a:gd name="T0" fmla="*/ 249 w 249"/>
                <a:gd name="T1" fmla="*/ 36 h 54"/>
                <a:gd name="T2" fmla="*/ 233 w 249"/>
                <a:gd name="T3" fmla="*/ 0 h 54"/>
                <a:gd name="T4" fmla="*/ 238 w 249"/>
                <a:gd name="T5" fmla="*/ 24 h 54"/>
                <a:gd name="T6" fmla="*/ 237 w 249"/>
                <a:gd name="T7" fmla="*/ 25 h 54"/>
                <a:gd name="T8" fmla="*/ 238 w 249"/>
                <a:gd name="T9" fmla="*/ 26 h 54"/>
                <a:gd name="T10" fmla="*/ 237 w 249"/>
                <a:gd name="T11" fmla="*/ 30 h 54"/>
                <a:gd name="T12" fmla="*/ 223 w 249"/>
                <a:gd name="T13" fmla="*/ 44 h 54"/>
                <a:gd name="T14" fmla="*/ 183 w 249"/>
                <a:gd name="T15" fmla="*/ 44 h 54"/>
                <a:gd name="T16" fmla="*/ 154 w 249"/>
                <a:gd name="T17" fmla="*/ 44 h 54"/>
                <a:gd name="T18" fmla="*/ 83 w 249"/>
                <a:gd name="T19" fmla="*/ 44 h 54"/>
                <a:gd name="T20" fmla="*/ 43 w 249"/>
                <a:gd name="T21" fmla="*/ 44 h 54"/>
                <a:gd name="T22" fmla="*/ 41 w 249"/>
                <a:gd name="T23" fmla="*/ 44 h 54"/>
                <a:gd name="T24" fmla="*/ 0 w 249"/>
                <a:gd name="T25" fmla="*/ 44 h 54"/>
                <a:gd name="T26" fmla="*/ 12 w 249"/>
                <a:gd name="T27" fmla="*/ 54 h 54"/>
                <a:gd name="T28" fmla="*/ 57 w 249"/>
                <a:gd name="T29" fmla="*/ 54 h 54"/>
                <a:gd name="T30" fmla="*/ 58 w 249"/>
                <a:gd name="T31" fmla="*/ 54 h 54"/>
                <a:gd name="T32" fmla="*/ 98 w 249"/>
                <a:gd name="T33" fmla="*/ 54 h 54"/>
                <a:gd name="T34" fmla="*/ 167 w 249"/>
                <a:gd name="T35" fmla="*/ 54 h 54"/>
                <a:gd name="T36" fmla="*/ 196 w 249"/>
                <a:gd name="T37" fmla="*/ 54 h 54"/>
                <a:gd name="T38" fmla="*/ 235 w 249"/>
                <a:gd name="T39" fmla="*/ 54 h 54"/>
                <a:gd name="T40" fmla="*/ 249 w 249"/>
                <a:gd name="T41" fmla="*/ 42 h 54"/>
                <a:gd name="T42" fmla="*/ 249 w 249"/>
                <a:gd name="T43" fmla="*/ 39 h 54"/>
                <a:gd name="T44" fmla="*/ 249 w 249"/>
                <a:gd name="T45" fmla="*/ 38 h 54"/>
                <a:gd name="T46" fmla="*/ 249 w 249"/>
                <a:gd name="T47" fmla="*/ 3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9" h="54">
                  <a:moveTo>
                    <a:pt x="249" y="36"/>
                  </a:moveTo>
                  <a:cubicBezTo>
                    <a:pt x="249" y="21"/>
                    <a:pt x="243" y="8"/>
                    <a:pt x="233" y="0"/>
                  </a:cubicBezTo>
                  <a:cubicBezTo>
                    <a:pt x="236" y="7"/>
                    <a:pt x="238" y="15"/>
                    <a:pt x="238" y="24"/>
                  </a:cubicBezTo>
                  <a:cubicBezTo>
                    <a:pt x="238" y="24"/>
                    <a:pt x="237" y="25"/>
                    <a:pt x="237" y="25"/>
                  </a:cubicBezTo>
                  <a:cubicBezTo>
                    <a:pt x="237" y="26"/>
                    <a:pt x="238" y="26"/>
                    <a:pt x="238" y="26"/>
                  </a:cubicBezTo>
                  <a:cubicBezTo>
                    <a:pt x="238" y="28"/>
                    <a:pt x="237" y="29"/>
                    <a:pt x="237" y="30"/>
                  </a:cubicBezTo>
                  <a:cubicBezTo>
                    <a:pt x="236" y="38"/>
                    <a:pt x="230" y="44"/>
                    <a:pt x="223" y="44"/>
                  </a:cubicBezTo>
                  <a:cubicBezTo>
                    <a:pt x="183" y="44"/>
                    <a:pt x="183" y="44"/>
                    <a:pt x="183" y="44"/>
                  </a:cubicBezTo>
                  <a:cubicBezTo>
                    <a:pt x="154" y="44"/>
                    <a:pt x="154" y="44"/>
                    <a:pt x="154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41" y="44"/>
                    <a:pt x="41" y="44"/>
                    <a:pt x="41" y="44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2" y="49"/>
                    <a:pt x="7" y="53"/>
                    <a:pt x="12" y="54"/>
                  </a:cubicBezTo>
                  <a:cubicBezTo>
                    <a:pt x="57" y="54"/>
                    <a:pt x="57" y="54"/>
                    <a:pt x="57" y="54"/>
                  </a:cubicBezTo>
                  <a:cubicBezTo>
                    <a:pt x="58" y="54"/>
                    <a:pt x="58" y="54"/>
                    <a:pt x="58" y="54"/>
                  </a:cubicBezTo>
                  <a:cubicBezTo>
                    <a:pt x="98" y="54"/>
                    <a:pt x="98" y="54"/>
                    <a:pt x="98" y="54"/>
                  </a:cubicBezTo>
                  <a:cubicBezTo>
                    <a:pt x="167" y="54"/>
                    <a:pt x="167" y="54"/>
                    <a:pt x="167" y="54"/>
                  </a:cubicBezTo>
                  <a:cubicBezTo>
                    <a:pt x="196" y="54"/>
                    <a:pt x="196" y="54"/>
                    <a:pt x="196" y="54"/>
                  </a:cubicBezTo>
                  <a:cubicBezTo>
                    <a:pt x="235" y="54"/>
                    <a:pt x="235" y="54"/>
                    <a:pt x="235" y="54"/>
                  </a:cubicBezTo>
                  <a:cubicBezTo>
                    <a:pt x="242" y="54"/>
                    <a:pt x="248" y="49"/>
                    <a:pt x="249" y="42"/>
                  </a:cubicBezTo>
                  <a:cubicBezTo>
                    <a:pt x="249" y="41"/>
                    <a:pt x="249" y="40"/>
                    <a:pt x="249" y="39"/>
                  </a:cubicBezTo>
                  <a:cubicBezTo>
                    <a:pt x="249" y="38"/>
                    <a:pt x="249" y="38"/>
                    <a:pt x="249" y="38"/>
                  </a:cubicBezTo>
                  <a:cubicBezTo>
                    <a:pt x="249" y="37"/>
                    <a:pt x="249" y="37"/>
                    <a:pt x="249" y="36"/>
                  </a:cubicBez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19252F"/>
                </a:solidFill>
                <a:effectLst/>
                <a:uLnTx/>
                <a:uFillTx/>
                <a:latin typeface="思源黑体"/>
                <a:cs typeface="+mn-cs"/>
              </a:endParaRPr>
            </a:p>
          </p:txBody>
        </p:sp>
        <p:sp>
          <p:nvSpPr>
            <p:cNvPr id="9" name="Freeform 14">
              <a:extLst>
                <a:ext uri="{FF2B5EF4-FFF2-40B4-BE49-F238E27FC236}">
                  <a16:creationId xmlns:a16="http://schemas.microsoft.com/office/drawing/2014/main" id="{6AD3441C-4DAA-4F02-9AD2-BFF90ECB0A2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5737" y="1625576"/>
              <a:ext cx="1214597" cy="475912"/>
            </a:xfrm>
            <a:custGeom>
              <a:avLst/>
              <a:gdLst>
                <a:gd name="T0" fmla="*/ 45 w 240"/>
                <a:gd name="T1" fmla="*/ 94 h 94"/>
                <a:gd name="T2" fmla="*/ 85 w 240"/>
                <a:gd name="T3" fmla="*/ 94 h 94"/>
                <a:gd name="T4" fmla="*/ 156 w 240"/>
                <a:gd name="T5" fmla="*/ 94 h 94"/>
                <a:gd name="T6" fmla="*/ 185 w 240"/>
                <a:gd name="T7" fmla="*/ 94 h 94"/>
                <a:gd name="T8" fmla="*/ 225 w 240"/>
                <a:gd name="T9" fmla="*/ 94 h 94"/>
                <a:gd name="T10" fmla="*/ 239 w 240"/>
                <a:gd name="T11" fmla="*/ 80 h 94"/>
                <a:gd name="T12" fmla="*/ 240 w 240"/>
                <a:gd name="T13" fmla="*/ 76 h 94"/>
                <a:gd name="T14" fmla="*/ 239 w 240"/>
                <a:gd name="T15" fmla="*/ 75 h 94"/>
                <a:gd name="T16" fmla="*/ 240 w 240"/>
                <a:gd name="T17" fmla="*/ 74 h 94"/>
                <a:gd name="T18" fmla="*/ 235 w 240"/>
                <a:gd name="T19" fmla="*/ 50 h 94"/>
                <a:gd name="T20" fmla="*/ 209 w 240"/>
                <a:gd name="T21" fmla="*/ 40 h 94"/>
                <a:gd name="T22" fmla="*/ 193 w 240"/>
                <a:gd name="T23" fmla="*/ 43 h 94"/>
                <a:gd name="T24" fmla="*/ 180 w 240"/>
                <a:gd name="T25" fmla="*/ 24 h 94"/>
                <a:gd name="T26" fmla="*/ 180 w 240"/>
                <a:gd name="T27" fmla="*/ 24 h 94"/>
                <a:gd name="T28" fmla="*/ 180 w 240"/>
                <a:gd name="T29" fmla="*/ 24 h 94"/>
                <a:gd name="T30" fmla="*/ 128 w 240"/>
                <a:gd name="T31" fmla="*/ 0 h 94"/>
                <a:gd name="T32" fmla="*/ 61 w 240"/>
                <a:gd name="T33" fmla="*/ 49 h 94"/>
                <a:gd name="T34" fmla="*/ 49 w 240"/>
                <a:gd name="T35" fmla="*/ 48 h 94"/>
                <a:gd name="T36" fmla="*/ 1 w 240"/>
                <a:gd name="T37" fmla="*/ 84 h 94"/>
                <a:gd name="T38" fmla="*/ 0 w 240"/>
                <a:gd name="T39" fmla="*/ 87 h 94"/>
                <a:gd name="T40" fmla="*/ 2 w 240"/>
                <a:gd name="T41" fmla="*/ 94 h 94"/>
                <a:gd name="T42" fmla="*/ 43 w 240"/>
                <a:gd name="T43" fmla="*/ 94 h 94"/>
                <a:gd name="T44" fmla="*/ 45 w 240"/>
                <a:gd name="T4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40" h="94">
                  <a:moveTo>
                    <a:pt x="45" y="94"/>
                  </a:moveTo>
                  <a:cubicBezTo>
                    <a:pt x="85" y="94"/>
                    <a:pt x="85" y="94"/>
                    <a:pt x="85" y="94"/>
                  </a:cubicBezTo>
                  <a:cubicBezTo>
                    <a:pt x="156" y="94"/>
                    <a:pt x="156" y="94"/>
                    <a:pt x="156" y="94"/>
                  </a:cubicBezTo>
                  <a:cubicBezTo>
                    <a:pt x="185" y="94"/>
                    <a:pt x="185" y="94"/>
                    <a:pt x="185" y="94"/>
                  </a:cubicBezTo>
                  <a:cubicBezTo>
                    <a:pt x="225" y="94"/>
                    <a:pt x="225" y="94"/>
                    <a:pt x="225" y="94"/>
                  </a:cubicBezTo>
                  <a:cubicBezTo>
                    <a:pt x="232" y="94"/>
                    <a:pt x="238" y="88"/>
                    <a:pt x="239" y="80"/>
                  </a:cubicBezTo>
                  <a:cubicBezTo>
                    <a:pt x="239" y="79"/>
                    <a:pt x="240" y="78"/>
                    <a:pt x="240" y="76"/>
                  </a:cubicBezTo>
                  <a:cubicBezTo>
                    <a:pt x="240" y="76"/>
                    <a:pt x="239" y="76"/>
                    <a:pt x="239" y="75"/>
                  </a:cubicBezTo>
                  <a:cubicBezTo>
                    <a:pt x="239" y="75"/>
                    <a:pt x="240" y="74"/>
                    <a:pt x="240" y="74"/>
                  </a:cubicBezTo>
                  <a:cubicBezTo>
                    <a:pt x="240" y="65"/>
                    <a:pt x="238" y="57"/>
                    <a:pt x="235" y="50"/>
                  </a:cubicBezTo>
                  <a:cubicBezTo>
                    <a:pt x="228" y="44"/>
                    <a:pt x="219" y="40"/>
                    <a:pt x="209" y="40"/>
                  </a:cubicBezTo>
                  <a:cubicBezTo>
                    <a:pt x="203" y="40"/>
                    <a:pt x="198" y="41"/>
                    <a:pt x="193" y="43"/>
                  </a:cubicBezTo>
                  <a:cubicBezTo>
                    <a:pt x="190" y="36"/>
                    <a:pt x="185" y="30"/>
                    <a:pt x="180" y="24"/>
                  </a:cubicBezTo>
                  <a:cubicBezTo>
                    <a:pt x="180" y="24"/>
                    <a:pt x="180" y="24"/>
                    <a:pt x="180" y="24"/>
                  </a:cubicBezTo>
                  <a:cubicBezTo>
                    <a:pt x="180" y="24"/>
                    <a:pt x="180" y="24"/>
                    <a:pt x="180" y="24"/>
                  </a:cubicBezTo>
                  <a:cubicBezTo>
                    <a:pt x="167" y="9"/>
                    <a:pt x="148" y="0"/>
                    <a:pt x="128" y="0"/>
                  </a:cubicBezTo>
                  <a:cubicBezTo>
                    <a:pt x="98" y="0"/>
                    <a:pt x="71" y="20"/>
                    <a:pt x="61" y="49"/>
                  </a:cubicBezTo>
                  <a:cubicBezTo>
                    <a:pt x="57" y="48"/>
                    <a:pt x="53" y="48"/>
                    <a:pt x="49" y="48"/>
                  </a:cubicBezTo>
                  <a:cubicBezTo>
                    <a:pt x="27" y="48"/>
                    <a:pt x="8" y="63"/>
                    <a:pt x="1" y="84"/>
                  </a:cubicBezTo>
                  <a:cubicBezTo>
                    <a:pt x="1" y="85"/>
                    <a:pt x="0" y="86"/>
                    <a:pt x="0" y="87"/>
                  </a:cubicBezTo>
                  <a:cubicBezTo>
                    <a:pt x="0" y="89"/>
                    <a:pt x="1" y="92"/>
                    <a:pt x="2" y="94"/>
                  </a:cubicBezTo>
                  <a:cubicBezTo>
                    <a:pt x="43" y="94"/>
                    <a:pt x="43" y="94"/>
                    <a:pt x="43" y="94"/>
                  </a:cubicBezTo>
                  <a:lnTo>
                    <a:pt x="45" y="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19252F"/>
                </a:solidFill>
                <a:effectLst/>
                <a:uLnTx/>
                <a:uFillTx/>
                <a:latin typeface="思源黑体"/>
                <a:cs typeface="+mn-cs"/>
              </a:endParaRPr>
            </a:p>
          </p:txBody>
        </p:sp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91FCFAD2-6585-426B-BDFD-F58C6BE3F3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0338" y="2123146"/>
              <a:ext cx="1883209" cy="410219"/>
            </a:xfrm>
            <a:custGeom>
              <a:avLst/>
              <a:gdLst>
                <a:gd name="T0" fmla="*/ 372 w 372"/>
                <a:gd name="T1" fmla="*/ 55 h 81"/>
                <a:gd name="T2" fmla="*/ 347 w 372"/>
                <a:gd name="T3" fmla="*/ 0 h 81"/>
                <a:gd name="T4" fmla="*/ 354 w 372"/>
                <a:gd name="T5" fmla="*/ 36 h 81"/>
                <a:gd name="T6" fmla="*/ 354 w 372"/>
                <a:gd name="T7" fmla="*/ 39 h 81"/>
                <a:gd name="T8" fmla="*/ 354 w 372"/>
                <a:gd name="T9" fmla="*/ 40 h 81"/>
                <a:gd name="T10" fmla="*/ 353 w 372"/>
                <a:gd name="T11" fmla="*/ 45 h 81"/>
                <a:gd name="T12" fmla="*/ 332 w 372"/>
                <a:gd name="T13" fmla="*/ 66 h 81"/>
                <a:gd name="T14" fmla="*/ 272 w 372"/>
                <a:gd name="T15" fmla="*/ 66 h 81"/>
                <a:gd name="T16" fmla="*/ 229 w 372"/>
                <a:gd name="T17" fmla="*/ 66 h 81"/>
                <a:gd name="T18" fmla="*/ 124 w 372"/>
                <a:gd name="T19" fmla="*/ 66 h 81"/>
                <a:gd name="T20" fmla="*/ 64 w 372"/>
                <a:gd name="T21" fmla="*/ 66 h 81"/>
                <a:gd name="T22" fmla="*/ 61 w 372"/>
                <a:gd name="T23" fmla="*/ 66 h 81"/>
                <a:gd name="T24" fmla="*/ 0 w 372"/>
                <a:gd name="T25" fmla="*/ 66 h 81"/>
                <a:gd name="T26" fmla="*/ 18 w 372"/>
                <a:gd name="T27" fmla="*/ 81 h 81"/>
                <a:gd name="T28" fmla="*/ 84 w 372"/>
                <a:gd name="T29" fmla="*/ 81 h 81"/>
                <a:gd name="T30" fmla="*/ 86 w 372"/>
                <a:gd name="T31" fmla="*/ 81 h 81"/>
                <a:gd name="T32" fmla="*/ 145 w 372"/>
                <a:gd name="T33" fmla="*/ 81 h 81"/>
                <a:gd name="T34" fmla="*/ 249 w 372"/>
                <a:gd name="T35" fmla="*/ 81 h 81"/>
                <a:gd name="T36" fmla="*/ 291 w 372"/>
                <a:gd name="T37" fmla="*/ 81 h 81"/>
                <a:gd name="T38" fmla="*/ 351 w 372"/>
                <a:gd name="T39" fmla="*/ 81 h 81"/>
                <a:gd name="T40" fmla="*/ 371 w 372"/>
                <a:gd name="T41" fmla="*/ 63 h 81"/>
                <a:gd name="T42" fmla="*/ 372 w 372"/>
                <a:gd name="T43" fmla="*/ 58 h 81"/>
                <a:gd name="T44" fmla="*/ 371 w 372"/>
                <a:gd name="T45" fmla="*/ 57 h 81"/>
                <a:gd name="T46" fmla="*/ 372 w 372"/>
                <a:gd name="T47" fmla="*/ 55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2" h="81">
                  <a:moveTo>
                    <a:pt x="372" y="55"/>
                  </a:moveTo>
                  <a:cubicBezTo>
                    <a:pt x="372" y="33"/>
                    <a:pt x="362" y="13"/>
                    <a:pt x="347" y="0"/>
                  </a:cubicBezTo>
                  <a:cubicBezTo>
                    <a:pt x="351" y="11"/>
                    <a:pt x="354" y="23"/>
                    <a:pt x="354" y="36"/>
                  </a:cubicBezTo>
                  <a:cubicBezTo>
                    <a:pt x="354" y="37"/>
                    <a:pt x="354" y="38"/>
                    <a:pt x="354" y="39"/>
                  </a:cubicBezTo>
                  <a:cubicBezTo>
                    <a:pt x="354" y="39"/>
                    <a:pt x="354" y="40"/>
                    <a:pt x="354" y="40"/>
                  </a:cubicBezTo>
                  <a:cubicBezTo>
                    <a:pt x="354" y="42"/>
                    <a:pt x="354" y="44"/>
                    <a:pt x="353" y="45"/>
                  </a:cubicBezTo>
                  <a:cubicBezTo>
                    <a:pt x="351" y="57"/>
                    <a:pt x="343" y="66"/>
                    <a:pt x="332" y="66"/>
                  </a:cubicBezTo>
                  <a:cubicBezTo>
                    <a:pt x="272" y="66"/>
                    <a:pt x="272" y="66"/>
                    <a:pt x="272" y="66"/>
                  </a:cubicBezTo>
                  <a:cubicBezTo>
                    <a:pt x="229" y="66"/>
                    <a:pt x="229" y="66"/>
                    <a:pt x="229" y="66"/>
                  </a:cubicBezTo>
                  <a:cubicBezTo>
                    <a:pt x="124" y="66"/>
                    <a:pt x="124" y="66"/>
                    <a:pt x="124" y="66"/>
                  </a:cubicBezTo>
                  <a:cubicBezTo>
                    <a:pt x="64" y="66"/>
                    <a:pt x="64" y="66"/>
                    <a:pt x="64" y="66"/>
                  </a:cubicBezTo>
                  <a:cubicBezTo>
                    <a:pt x="61" y="66"/>
                    <a:pt x="61" y="66"/>
                    <a:pt x="61" y="66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3" y="74"/>
                    <a:pt x="10" y="80"/>
                    <a:pt x="18" y="81"/>
                  </a:cubicBezTo>
                  <a:cubicBezTo>
                    <a:pt x="84" y="81"/>
                    <a:pt x="84" y="81"/>
                    <a:pt x="84" y="81"/>
                  </a:cubicBezTo>
                  <a:cubicBezTo>
                    <a:pt x="86" y="81"/>
                    <a:pt x="86" y="81"/>
                    <a:pt x="86" y="81"/>
                  </a:cubicBezTo>
                  <a:cubicBezTo>
                    <a:pt x="145" y="81"/>
                    <a:pt x="145" y="81"/>
                    <a:pt x="145" y="81"/>
                  </a:cubicBezTo>
                  <a:cubicBezTo>
                    <a:pt x="249" y="81"/>
                    <a:pt x="249" y="81"/>
                    <a:pt x="249" y="81"/>
                  </a:cubicBezTo>
                  <a:cubicBezTo>
                    <a:pt x="291" y="81"/>
                    <a:pt x="291" y="81"/>
                    <a:pt x="291" y="81"/>
                  </a:cubicBezTo>
                  <a:cubicBezTo>
                    <a:pt x="351" y="81"/>
                    <a:pt x="351" y="81"/>
                    <a:pt x="351" y="81"/>
                  </a:cubicBezTo>
                  <a:cubicBezTo>
                    <a:pt x="361" y="81"/>
                    <a:pt x="369" y="73"/>
                    <a:pt x="371" y="63"/>
                  </a:cubicBezTo>
                  <a:cubicBezTo>
                    <a:pt x="371" y="61"/>
                    <a:pt x="372" y="60"/>
                    <a:pt x="372" y="58"/>
                  </a:cubicBezTo>
                  <a:cubicBezTo>
                    <a:pt x="372" y="58"/>
                    <a:pt x="371" y="58"/>
                    <a:pt x="371" y="57"/>
                  </a:cubicBezTo>
                  <a:cubicBezTo>
                    <a:pt x="371" y="56"/>
                    <a:pt x="372" y="56"/>
                    <a:pt x="372" y="55"/>
                  </a:cubicBez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19252F"/>
                </a:solidFill>
                <a:effectLst/>
                <a:uLnTx/>
                <a:uFillTx/>
                <a:latin typeface="思源黑体"/>
                <a:cs typeface="+mn-cs"/>
              </a:endParaRPr>
            </a:p>
          </p:txBody>
        </p:sp>
      </p:grpSp>
      <p:pic>
        <p:nvPicPr>
          <p:cNvPr id="12" name="object 15">
            <a:extLst>
              <a:ext uri="{FF2B5EF4-FFF2-40B4-BE49-F238E27FC236}">
                <a16:creationId xmlns:a16="http://schemas.microsoft.com/office/drawing/2014/main" id="{E48A97AC-F243-46E7-AB78-350A5C749518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494473" y="0"/>
            <a:ext cx="2697528" cy="133695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1C433A3-3AD5-4611-9AD0-FF9B13AC5653}"/>
              </a:ext>
            </a:extLst>
          </p:cNvPr>
          <p:cNvSpPr txBox="1"/>
          <p:nvPr userDrawn="1"/>
        </p:nvSpPr>
        <p:spPr>
          <a:xfrm>
            <a:off x="85788" y="6461774"/>
            <a:ext cx="867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UVN Thoi Dai 2" panose="020F0400030106070C04" pitchFamily="34" charset="0"/>
                <a:cs typeface="+mn-cs"/>
              </a:rPr>
              <a:t>KTUTS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224590" y="-850232"/>
            <a:ext cx="2430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UVF Souci Sans" panose="02080506020201020203" pitchFamily="18" charset="0"/>
              </a:rPr>
              <a:t>Măng</a:t>
            </a:r>
            <a:r>
              <a:rPr lang="en-US" sz="2400" baseline="0" dirty="0">
                <a:solidFill>
                  <a:schemeClr val="accent1">
                    <a:lumMod val="60000"/>
                    <a:lumOff val="40000"/>
                  </a:schemeClr>
                </a:solidFill>
                <a:latin typeface="UVF Souci Sans" panose="02080506020201020203" pitchFamily="18" charset="0"/>
              </a:rPr>
              <a:t> non</a:t>
            </a:r>
            <a:endParaRPr lang="en-US" sz="2400" dirty="0">
              <a:solidFill>
                <a:schemeClr val="accent1">
                  <a:lumMod val="60000"/>
                  <a:lumOff val="40000"/>
                </a:schemeClr>
              </a:solidFill>
              <a:latin typeface="UVF Souci Sans" panose="02080506020201020203" pitchFamily="18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10750811" y="6444250"/>
            <a:ext cx="2430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UVF Souci Sans" panose="02080506020201020203" pitchFamily="18" charset="0"/>
              </a:rPr>
              <a:t>Măng</a:t>
            </a:r>
            <a:r>
              <a:rPr lang="en-US" sz="2400" baseline="0" dirty="0">
                <a:solidFill>
                  <a:schemeClr val="accent1">
                    <a:lumMod val="60000"/>
                    <a:lumOff val="40000"/>
                  </a:schemeClr>
                </a:solidFill>
                <a:latin typeface="UVF Souci Sans" panose="02080506020201020203" pitchFamily="18" charset="0"/>
              </a:rPr>
              <a:t> non</a:t>
            </a:r>
            <a:endParaRPr lang="en-US" sz="2400" dirty="0">
              <a:solidFill>
                <a:schemeClr val="accent1">
                  <a:lumMod val="60000"/>
                  <a:lumOff val="40000"/>
                </a:schemeClr>
              </a:solidFill>
              <a:latin typeface="UVF Souci Sans" panose="0208050602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415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>
            <a:extLst>
              <a:ext uri="{FF2B5EF4-FFF2-40B4-BE49-F238E27FC236}">
                <a16:creationId xmlns:a16="http://schemas.microsoft.com/office/drawing/2014/main" id="{CFE18C34-FE00-4D38-81F7-7296F4072A02}"/>
              </a:ext>
            </a:extLst>
          </p:cNvPr>
          <p:cNvSpPr/>
          <p:nvPr userDrawn="1"/>
        </p:nvSpPr>
        <p:spPr>
          <a:xfrm>
            <a:off x="215900" y="203200"/>
            <a:ext cx="11760200" cy="6299200"/>
          </a:xfrm>
          <a:prstGeom prst="roundRect">
            <a:avLst>
              <a:gd name="adj" fmla="val 6463"/>
            </a:avLst>
          </a:prstGeom>
          <a:solidFill>
            <a:srgbClr val="FFF5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"/>
              <a:cs typeface="+mn-cs"/>
            </a:endParaRPr>
          </a:p>
        </p:txBody>
      </p:sp>
      <p:sp>
        <p:nvSpPr>
          <p:cNvPr id="3" name="圆角矩形 2">
            <a:extLst>
              <a:ext uri="{FF2B5EF4-FFF2-40B4-BE49-F238E27FC236}">
                <a16:creationId xmlns:a16="http://schemas.microsoft.com/office/drawing/2014/main" id="{90A34C52-B06B-43FF-BDB2-0B03ED32DB89}"/>
              </a:ext>
            </a:extLst>
          </p:cNvPr>
          <p:cNvSpPr/>
          <p:nvPr userDrawn="1"/>
        </p:nvSpPr>
        <p:spPr>
          <a:xfrm>
            <a:off x="358160" y="330200"/>
            <a:ext cx="11465540" cy="5994400"/>
          </a:xfrm>
          <a:prstGeom prst="roundRect">
            <a:avLst>
              <a:gd name="adj" fmla="val 6463"/>
            </a:avLst>
          </a:prstGeom>
          <a:solidFill>
            <a:schemeClr val="bg1"/>
          </a:solidFill>
          <a:ln w="3175">
            <a:solidFill>
              <a:srgbClr val="F68B6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DB4C642-5BD2-4884-8B93-F5F114CE33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760" y="342900"/>
            <a:ext cx="1130300" cy="113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643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56359EB5-7A14-4DD9-A75E-E07E3B927D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2">
            <a:extLst>
              <a:ext uri="{FF2B5EF4-FFF2-40B4-BE49-F238E27FC236}">
                <a16:creationId xmlns:a16="http://schemas.microsoft.com/office/drawing/2014/main" id="{3151180C-2751-4FBB-89A7-6DF169032558}"/>
              </a:ext>
            </a:extLst>
          </p:cNvPr>
          <p:cNvSpPr/>
          <p:nvPr userDrawn="1"/>
        </p:nvSpPr>
        <p:spPr>
          <a:xfrm>
            <a:off x="751773" y="629037"/>
            <a:ext cx="10688451" cy="5599924"/>
          </a:xfrm>
          <a:custGeom>
            <a:avLst/>
            <a:gdLst>
              <a:gd name="connsiteX0" fmla="*/ 0 w 10688451"/>
              <a:gd name="connsiteY0" fmla="*/ 664543 h 5599924"/>
              <a:gd name="connsiteX1" fmla="*/ 664543 w 10688451"/>
              <a:gd name="connsiteY1" fmla="*/ 0 h 5599924"/>
              <a:gd name="connsiteX2" fmla="*/ 1052288 w 10688451"/>
              <a:gd name="connsiteY2" fmla="*/ 0 h 5599924"/>
              <a:gd name="connsiteX3" fmla="*/ 1908001 w 10688451"/>
              <a:gd name="connsiteY3" fmla="*/ 0 h 5599924"/>
              <a:gd name="connsiteX4" fmla="*/ 2295747 w 10688451"/>
              <a:gd name="connsiteY4" fmla="*/ 0 h 5599924"/>
              <a:gd name="connsiteX5" fmla="*/ 2964273 w 10688451"/>
              <a:gd name="connsiteY5" fmla="*/ 0 h 5599924"/>
              <a:gd name="connsiteX6" fmla="*/ 3726392 w 10688451"/>
              <a:gd name="connsiteY6" fmla="*/ 0 h 5599924"/>
              <a:gd name="connsiteX7" fmla="*/ 4207731 w 10688451"/>
              <a:gd name="connsiteY7" fmla="*/ 0 h 5599924"/>
              <a:gd name="connsiteX8" fmla="*/ 4969851 w 10688451"/>
              <a:gd name="connsiteY8" fmla="*/ 0 h 5599924"/>
              <a:gd name="connsiteX9" fmla="*/ 5731971 w 10688451"/>
              <a:gd name="connsiteY9" fmla="*/ 0 h 5599924"/>
              <a:gd name="connsiteX10" fmla="*/ 6587684 w 10688451"/>
              <a:gd name="connsiteY10" fmla="*/ 0 h 5599924"/>
              <a:gd name="connsiteX11" fmla="*/ 7349804 w 10688451"/>
              <a:gd name="connsiteY11" fmla="*/ 0 h 5599924"/>
              <a:gd name="connsiteX12" fmla="*/ 8205517 w 10688451"/>
              <a:gd name="connsiteY12" fmla="*/ 0 h 5599924"/>
              <a:gd name="connsiteX13" fmla="*/ 8780450 w 10688451"/>
              <a:gd name="connsiteY13" fmla="*/ 0 h 5599924"/>
              <a:gd name="connsiteX14" fmla="*/ 9448976 w 10688451"/>
              <a:gd name="connsiteY14" fmla="*/ 0 h 5599924"/>
              <a:gd name="connsiteX15" fmla="*/ 10023908 w 10688451"/>
              <a:gd name="connsiteY15" fmla="*/ 0 h 5599924"/>
              <a:gd name="connsiteX16" fmla="*/ 10688451 w 10688451"/>
              <a:gd name="connsiteY16" fmla="*/ 664543 h 5599924"/>
              <a:gd name="connsiteX17" fmla="*/ 10688451 w 10688451"/>
              <a:gd name="connsiteY17" fmla="*/ 1317371 h 5599924"/>
              <a:gd name="connsiteX18" fmla="*/ 10688451 w 10688451"/>
              <a:gd name="connsiteY18" fmla="*/ 1927491 h 5599924"/>
              <a:gd name="connsiteX19" fmla="*/ 10688451 w 10688451"/>
              <a:gd name="connsiteY19" fmla="*/ 2537611 h 5599924"/>
              <a:gd name="connsiteX20" fmla="*/ 10688451 w 10688451"/>
              <a:gd name="connsiteY20" fmla="*/ 3190439 h 5599924"/>
              <a:gd name="connsiteX21" fmla="*/ 10688451 w 10688451"/>
              <a:gd name="connsiteY21" fmla="*/ 3885975 h 5599924"/>
              <a:gd name="connsiteX22" fmla="*/ 10688451 w 10688451"/>
              <a:gd name="connsiteY22" fmla="*/ 4410678 h 5599924"/>
              <a:gd name="connsiteX23" fmla="*/ 10688451 w 10688451"/>
              <a:gd name="connsiteY23" fmla="*/ 4935381 h 5599924"/>
              <a:gd name="connsiteX24" fmla="*/ 10023908 w 10688451"/>
              <a:gd name="connsiteY24" fmla="*/ 5599924 h 5599924"/>
              <a:gd name="connsiteX25" fmla="*/ 9636163 w 10688451"/>
              <a:gd name="connsiteY25" fmla="*/ 5599924 h 5599924"/>
              <a:gd name="connsiteX26" fmla="*/ 9248418 w 10688451"/>
              <a:gd name="connsiteY26" fmla="*/ 5599924 h 5599924"/>
              <a:gd name="connsiteX27" fmla="*/ 8767079 w 10688451"/>
              <a:gd name="connsiteY27" fmla="*/ 5599924 h 5599924"/>
              <a:gd name="connsiteX28" fmla="*/ 8285740 w 10688451"/>
              <a:gd name="connsiteY28" fmla="*/ 5599924 h 5599924"/>
              <a:gd name="connsiteX29" fmla="*/ 7617214 w 10688451"/>
              <a:gd name="connsiteY29" fmla="*/ 5599924 h 5599924"/>
              <a:gd name="connsiteX30" fmla="*/ 7229469 w 10688451"/>
              <a:gd name="connsiteY30" fmla="*/ 5599924 h 5599924"/>
              <a:gd name="connsiteX31" fmla="*/ 6748130 w 10688451"/>
              <a:gd name="connsiteY31" fmla="*/ 5599924 h 5599924"/>
              <a:gd name="connsiteX32" fmla="*/ 6266791 w 10688451"/>
              <a:gd name="connsiteY32" fmla="*/ 5599924 h 5599924"/>
              <a:gd name="connsiteX33" fmla="*/ 5411078 w 10688451"/>
              <a:gd name="connsiteY33" fmla="*/ 5599924 h 5599924"/>
              <a:gd name="connsiteX34" fmla="*/ 5023333 w 10688451"/>
              <a:gd name="connsiteY34" fmla="*/ 5599924 h 5599924"/>
              <a:gd name="connsiteX35" fmla="*/ 4635588 w 10688451"/>
              <a:gd name="connsiteY35" fmla="*/ 5599924 h 5599924"/>
              <a:gd name="connsiteX36" fmla="*/ 4247843 w 10688451"/>
              <a:gd name="connsiteY36" fmla="*/ 5599924 h 5599924"/>
              <a:gd name="connsiteX37" fmla="*/ 3672910 w 10688451"/>
              <a:gd name="connsiteY37" fmla="*/ 5599924 h 5599924"/>
              <a:gd name="connsiteX38" fmla="*/ 3004384 w 10688451"/>
              <a:gd name="connsiteY38" fmla="*/ 5599924 h 5599924"/>
              <a:gd name="connsiteX39" fmla="*/ 2523045 w 10688451"/>
              <a:gd name="connsiteY39" fmla="*/ 5599924 h 5599924"/>
              <a:gd name="connsiteX40" fmla="*/ 1854519 w 10688451"/>
              <a:gd name="connsiteY40" fmla="*/ 5599924 h 5599924"/>
              <a:gd name="connsiteX41" fmla="*/ 1466774 w 10688451"/>
              <a:gd name="connsiteY41" fmla="*/ 5599924 h 5599924"/>
              <a:gd name="connsiteX42" fmla="*/ 664543 w 10688451"/>
              <a:gd name="connsiteY42" fmla="*/ 5599924 h 5599924"/>
              <a:gd name="connsiteX43" fmla="*/ 0 w 10688451"/>
              <a:gd name="connsiteY43" fmla="*/ 4935381 h 5599924"/>
              <a:gd name="connsiteX44" fmla="*/ 0 w 10688451"/>
              <a:gd name="connsiteY44" fmla="*/ 4453386 h 5599924"/>
              <a:gd name="connsiteX45" fmla="*/ 0 w 10688451"/>
              <a:gd name="connsiteY45" fmla="*/ 3800558 h 5599924"/>
              <a:gd name="connsiteX46" fmla="*/ 0 w 10688451"/>
              <a:gd name="connsiteY46" fmla="*/ 3275855 h 5599924"/>
              <a:gd name="connsiteX47" fmla="*/ 0 w 10688451"/>
              <a:gd name="connsiteY47" fmla="*/ 2665736 h 5599924"/>
              <a:gd name="connsiteX48" fmla="*/ 0 w 10688451"/>
              <a:gd name="connsiteY48" fmla="*/ 2141033 h 5599924"/>
              <a:gd name="connsiteX49" fmla="*/ 0 w 10688451"/>
              <a:gd name="connsiteY49" fmla="*/ 1616330 h 5599924"/>
              <a:gd name="connsiteX50" fmla="*/ 0 w 10688451"/>
              <a:gd name="connsiteY50" fmla="*/ 664543 h 5599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688451" h="5599924" fill="none" extrusionOk="0">
                <a:moveTo>
                  <a:pt x="0" y="664543"/>
                </a:moveTo>
                <a:cubicBezTo>
                  <a:pt x="-2403" y="247341"/>
                  <a:pt x="337640" y="-11078"/>
                  <a:pt x="664543" y="0"/>
                </a:cubicBezTo>
                <a:cubicBezTo>
                  <a:pt x="754866" y="10812"/>
                  <a:pt x="887370" y="17141"/>
                  <a:pt x="1052288" y="0"/>
                </a:cubicBezTo>
                <a:cubicBezTo>
                  <a:pt x="1217207" y="-17141"/>
                  <a:pt x="1645539" y="-3496"/>
                  <a:pt x="1908001" y="0"/>
                </a:cubicBezTo>
                <a:cubicBezTo>
                  <a:pt x="2170463" y="3496"/>
                  <a:pt x="2125987" y="-8601"/>
                  <a:pt x="2295747" y="0"/>
                </a:cubicBezTo>
                <a:cubicBezTo>
                  <a:pt x="2465507" y="8601"/>
                  <a:pt x="2793182" y="4714"/>
                  <a:pt x="2964273" y="0"/>
                </a:cubicBezTo>
                <a:cubicBezTo>
                  <a:pt x="3135364" y="-4714"/>
                  <a:pt x="3534859" y="-33742"/>
                  <a:pt x="3726392" y="0"/>
                </a:cubicBezTo>
                <a:cubicBezTo>
                  <a:pt x="3917925" y="33742"/>
                  <a:pt x="4013940" y="-6580"/>
                  <a:pt x="4207731" y="0"/>
                </a:cubicBezTo>
                <a:cubicBezTo>
                  <a:pt x="4401522" y="6580"/>
                  <a:pt x="4654754" y="28171"/>
                  <a:pt x="4969851" y="0"/>
                </a:cubicBezTo>
                <a:cubicBezTo>
                  <a:pt x="5284948" y="-28171"/>
                  <a:pt x="5555617" y="-12646"/>
                  <a:pt x="5731971" y="0"/>
                </a:cubicBezTo>
                <a:cubicBezTo>
                  <a:pt x="5908325" y="12646"/>
                  <a:pt x="6189914" y="-13090"/>
                  <a:pt x="6587684" y="0"/>
                </a:cubicBezTo>
                <a:cubicBezTo>
                  <a:pt x="6985454" y="13090"/>
                  <a:pt x="7012093" y="16499"/>
                  <a:pt x="7349804" y="0"/>
                </a:cubicBezTo>
                <a:cubicBezTo>
                  <a:pt x="7687515" y="-16499"/>
                  <a:pt x="7792082" y="27944"/>
                  <a:pt x="8205517" y="0"/>
                </a:cubicBezTo>
                <a:cubicBezTo>
                  <a:pt x="8618952" y="-27944"/>
                  <a:pt x="8626834" y="-11501"/>
                  <a:pt x="8780450" y="0"/>
                </a:cubicBezTo>
                <a:cubicBezTo>
                  <a:pt x="8934066" y="11501"/>
                  <a:pt x="9136835" y="18583"/>
                  <a:pt x="9448976" y="0"/>
                </a:cubicBezTo>
                <a:cubicBezTo>
                  <a:pt x="9761117" y="-18583"/>
                  <a:pt x="9748630" y="11596"/>
                  <a:pt x="10023908" y="0"/>
                </a:cubicBezTo>
                <a:cubicBezTo>
                  <a:pt x="10410663" y="42888"/>
                  <a:pt x="10712192" y="286412"/>
                  <a:pt x="10688451" y="664543"/>
                </a:cubicBezTo>
                <a:cubicBezTo>
                  <a:pt x="10676183" y="954646"/>
                  <a:pt x="10701137" y="1017789"/>
                  <a:pt x="10688451" y="1317371"/>
                </a:cubicBezTo>
                <a:cubicBezTo>
                  <a:pt x="10675765" y="1616953"/>
                  <a:pt x="10690758" y="1729962"/>
                  <a:pt x="10688451" y="1927491"/>
                </a:cubicBezTo>
                <a:cubicBezTo>
                  <a:pt x="10686144" y="2125020"/>
                  <a:pt x="10704641" y="2363233"/>
                  <a:pt x="10688451" y="2537611"/>
                </a:cubicBezTo>
                <a:cubicBezTo>
                  <a:pt x="10672261" y="2711989"/>
                  <a:pt x="10720261" y="2904495"/>
                  <a:pt x="10688451" y="3190439"/>
                </a:cubicBezTo>
                <a:cubicBezTo>
                  <a:pt x="10656641" y="3476383"/>
                  <a:pt x="10664544" y="3596674"/>
                  <a:pt x="10688451" y="3885975"/>
                </a:cubicBezTo>
                <a:cubicBezTo>
                  <a:pt x="10712358" y="4175276"/>
                  <a:pt x="10674877" y="4256336"/>
                  <a:pt x="10688451" y="4410678"/>
                </a:cubicBezTo>
                <a:cubicBezTo>
                  <a:pt x="10702025" y="4565020"/>
                  <a:pt x="10699994" y="4788093"/>
                  <a:pt x="10688451" y="4935381"/>
                </a:cubicBezTo>
                <a:cubicBezTo>
                  <a:pt x="10732551" y="5363675"/>
                  <a:pt x="10342028" y="5634834"/>
                  <a:pt x="10023908" y="5599924"/>
                </a:cubicBezTo>
                <a:cubicBezTo>
                  <a:pt x="9884088" y="5582140"/>
                  <a:pt x="9785635" y="5586048"/>
                  <a:pt x="9636163" y="5599924"/>
                </a:cubicBezTo>
                <a:cubicBezTo>
                  <a:pt x="9486691" y="5613800"/>
                  <a:pt x="9347881" y="5607259"/>
                  <a:pt x="9248418" y="5599924"/>
                </a:cubicBezTo>
                <a:cubicBezTo>
                  <a:pt x="9148956" y="5592589"/>
                  <a:pt x="8963347" y="5623082"/>
                  <a:pt x="8767079" y="5599924"/>
                </a:cubicBezTo>
                <a:cubicBezTo>
                  <a:pt x="8570811" y="5576766"/>
                  <a:pt x="8431571" y="5614507"/>
                  <a:pt x="8285740" y="5599924"/>
                </a:cubicBezTo>
                <a:cubicBezTo>
                  <a:pt x="8139909" y="5585341"/>
                  <a:pt x="7900522" y="5568461"/>
                  <a:pt x="7617214" y="5599924"/>
                </a:cubicBezTo>
                <a:cubicBezTo>
                  <a:pt x="7333906" y="5631387"/>
                  <a:pt x="7309287" y="5614007"/>
                  <a:pt x="7229469" y="5599924"/>
                </a:cubicBezTo>
                <a:cubicBezTo>
                  <a:pt x="7149651" y="5585841"/>
                  <a:pt x="6969547" y="5611356"/>
                  <a:pt x="6748130" y="5599924"/>
                </a:cubicBezTo>
                <a:cubicBezTo>
                  <a:pt x="6526713" y="5588492"/>
                  <a:pt x="6507024" y="5584399"/>
                  <a:pt x="6266791" y="5599924"/>
                </a:cubicBezTo>
                <a:cubicBezTo>
                  <a:pt x="6026558" y="5615449"/>
                  <a:pt x="5722238" y="5592430"/>
                  <a:pt x="5411078" y="5599924"/>
                </a:cubicBezTo>
                <a:cubicBezTo>
                  <a:pt x="5099918" y="5607418"/>
                  <a:pt x="5178977" y="5588137"/>
                  <a:pt x="5023333" y="5599924"/>
                </a:cubicBezTo>
                <a:cubicBezTo>
                  <a:pt x="4867690" y="5611711"/>
                  <a:pt x="4717138" y="5614353"/>
                  <a:pt x="4635588" y="5599924"/>
                </a:cubicBezTo>
                <a:cubicBezTo>
                  <a:pt x="4554038" y="5585495"/>
                  <a:pt x="4329449" y="5594528"/>
                  <a:pt x="4247843" y="5599924"/>
                </a:cubicBezTo>
                <a:cubicBezTo>
                  <a:pt x="4166238" y="5605320"/>
                  <a:pt x="3847385" y="5582203"/>
                  <a:pt x="3672910" y="5599924"/>
                </a:cubicBezTo>
                <a:cubicBezTo>
                  <a:pt x="3498435" y="5617645"/>
                  <a:pt x="3145775" y="5573301"/>
                  <a:pt x="3004384" y="5599924"/>
                </a:cubicBezTo>
                <a:cubicBezTo>
                  <a:pt x="2862993" y="5626547"/>
                  <a:pt x="2738485" y="5603283"/>
                  <a:pt x="2523045" y="5599924"/>
                </a:cubicBezTo>
                <a:cubicBezTo>
                  <a:pt x="2307605" y="5596565"/>
                  <a:pt x="2176547" y="5593380"/>
                  <a:pt x="1854519" y="5599924"/>
                </a:cubicBezTo>
                <a:cubicBezTo>
                  <a:pt x="1532491" y="5606468"/>
                  <a:pt x="1608887" y="5598416"/>
                  <a:pt x="1466774" y="5599924"/>
                </a:cubicBezTo>
                <a:cubicBezTo>
                  <a:pt x="1324661" y="5601432"/>
                  <a:pt x="887900" y="5564627"/>
                  <a:pt x="664543" y="5599924"/>
                </a:cubicBezTo>
                <a:cubicBezTo>
                  <a:pt x="276070" y="5625091"/>
                  <a:pt x="12508" y="5294490"/>
                  <a:pt x="0" y="4935381"/>
                </a:cubicBezTo>
                <a:cubicBezTo>
                  <a:pt x="-13704" y="4779941"/>
                  <a:pt x="10699" y="4688898"/>
                  <a:pt x="0" y="4453386"/>
                </a:cubicBezTo>
                <a:cubicBezTo>
                  <a:pt x="-10699" y="4217875"/>
                  <a:pt x="-27704" y="3959692"/>
                  <a:pt x="0" y="3800558"/>
                </a:cubicBezTo>
                <a:cubicBezTo>
                  <a:pt x="27704" y="3641424"/>
                  <a:pt x="-18236" y="3410320"/>
                  <a:pt x="0" y="3275855"/>
                </a:cubicBezTo>
                <a:cubicBezTo>
                  <a:pt x="18236" y="3141390"/>
                  <a:pt x="-5415" y="2883822"/>
                  <a:pt x="0" y="2665736"/>
                </a:cubicBezTo>
                <a:cubicBezTo>
                  <a:pt x="5415" y="2447650"/>
                  <a:pt x="836" y="2380270"/>
                  <a:pt x="0" y="2141033"/>
                </a:cubicBezTo>
                <a:cubicBezTo>
                  <a:pt x="-836" y="1901796"/>
                  <a:pt x="11622" y="1805571"/>
                  <a:pt x="0" y="1616330"/>
                </a:cubicBezTo>
                <a:cubicBezTo>
                  <a:pt x="-11622" y="1427089"/>
                  <a:pt x="5387" y="1100819"/>
                  <a:pt x="0" y="664543"/>
                </a:cubicBezTo>
                <a:close/>
              </a:path>
              <a:path w="10688451" h="5599924" stroke="0" extrusionOk="0">
                <a:moveTo>
                  <a:pt x="0" y="664543"/>
                </a:moveTo>
                <a:cubicBezTo>
                  <a:pt x="30757" y="261490"/>
                  <a:pt x="297071" y="-52896"/>
                  <a:pt x="664543" y="0"/>
                </a:cubicBezTo>
                <a:cubicBezTo>
                  <a:pt x="771394" y="3709"/>
                  <a:pt x="933370" y="22657"/>
                  <a:pt x="1145882" y="0"/>
                </a:cubicBezTo>
                <a:cubicBezTo>
                  <a:pt x="1358394" y="-22657"/>
                  <a:pt x="1603031" y="-8018"/>
                  <a:pt x="1720814" y="0"/>
                </a:cubicBezTo>
                <a:cubicBezTo>
                  <a:pt x="1838597" y="8018"/>
                  <a:pt x="2230979" y="-13754"/>
                  <a:pt x="2389340" y="0"/>
                </a:cubicBezTo>
                <a:cubicBezTo>
                  <a:pt x="2547701" y="13754"/>
                  <a:pt x="2705663" y="2931"/>
                  <a:pt x="2870679" y="0"/>
                </a:cubicBezTo>
                <a:cubicBezTo>
                  <a:pt x="3035695" y="-2931"/>
                  <a:pt x="3154199" y="2641"/>
                  <a:pt x="3258424" y="0"/>
                </a:cubicBezTo>
                <a:cubicBezTo>
                  <a:pt x="3362650" y="-2641"/>
                  <a:pt x="3537259" y="23317"/>
                  <a:pt x="3739763" y="0"/>
                </a:cubicBezTo>
                <a:cubicBezTo>
                  <a:pt x="3942267" y="-23317"/>
                  <a:pt x="4231390" y="-32733"/>
                  <a:pt x="4408289" y="0"/>
                </a:cubicBezTo>
                <a:cubicBezTo>
                  <a:pt x="4585188" y="32733"/>
                  <a:pt x="5016387" y="7254"/>
                  <a:pt x="5264002" y="0"/>
                </a:cubicBezTo>
                <a:cubicBezTo>
                  <a:pt x="5511617" y="-7254"/>
                  <a:pt x="5686586" y="23334"/>
                  <a:pt x="6026122" y="0"/>
                </a:cubicBezTo>
                <a:cubicBezTo>
                  <a:pt x="6365658" y="-23334"/>
                  <a:pt x="6386598" y="-2241"/>
                  <a:pt x="6507461" y="0"/>
                </a:cubicBezTo>
                <a:cubicBezTo>
                  <a:pt x="6628324" y="2241"/>
                  <a:pt x="7139513" y="-38153"/>
                  <a:pt x="7363174" y="0"/>
                </a:cubicBezTo>
                <a:cubicBezTo>
                  <a:pt x="7586835" y="38153"/>
                  <a:pt x="7634990" y="17298"/>
                  <a:pt x="7750919" y="0"/>
                </a:cubicBezTo>
                <a:cubicBezTo>
                  <a:pt x="7866848" y="-17298"/>
                  <a:pt x="8405813" y="-5568"/>
                  <a:pt x="8606633" y="0"/>
                </a:cubicBezTo>
                <a:cubicBezTo>
                  <a:pt x="8807453" y="5568"/>
                  <a:pt x="9207269" y="-16532"/>
                  <a:pt x="9368752" y="0"/>
                </a:cubicBezTo>
                <a:cubicBezTo>
                  <a:pt x="9530235" y="16532"/>
                  <a:pt x="9712532" y="17484"/>
                  <a:pt x="10023908" y="0"/>
                </a:cubicBezTo>
                <a:cubicBezTo>
                  <a:pt x="10410282" y="14694"/>
                  <a:pt x="10681454" y="226591"/>
                  <a:pt x="10688451" y="664543"/>
                </a:cubicBezTo>
                <a:cubicBezTo>
                  <a:pt x="10668660" y="856041"/>
                  <a:pt x="10690788" y="957118"/>
                  <a:pt x="10688451" y="1146538"/>
                </a:cubicBezTo>
                <a:cubicBezTo>
                  <a:pt x="10686114" y="1335959"/>
                  <a:pt x="10695038" y="1448066"/>
                  <a:pt x="10688451" y="1628532"/>
                </a:cubicBezTo>
                <a:cubicBezTo>
                  <a:pt x="10681864" y="1808998"/>
                  <a:pt x="10696124" y="2033812"/>
                  <a:pt x="10688451" y="2153235"/>
                </a:cubicBezTo>
                <a:cubicBezTo>
                  <a:pt x="10680778" y="2272658"/>
                  <a:pt x="10710013" y="2615762"/>
                  <a:pt x="10688451" y="2763355"/>
                </a:cubicBezTo>
                <a:cubicBezTo>
                  <a:pt x="10666889" y="2910948"/>
                  <a:pt x="10672257" y="3134640"/>
                  <a:pt x="10688451" y="3458891"/>
                </a:cubicBezTo>
                <a:cubicBezTo>
                  <a:pt x="10704645" y="3783142"/>
                  <a:pt x="10683049" y="3777262"/>
                  <a:pt x="10688451" y="3940886"/>
                </a:cubicBezTo>
                <a:cubicBezTo>
                  <a:pt x="10693853" y="4104510"/>
                  <a:pt x="10733158" y="4542367"/>
                  <a:pt x="10688451" y="4935381"/>
                </a:cubicBezTo>
                <a:cubicBezTo>
                  <a:pt x="10697865" y="5327318"/>
                  <a:pt x="10381838" y="5603076"/>
                  <a:pt x="10023908" y="5599924"/>
                </a:cubicBezTo>
                <a:cubicBezTo>
                  <a:pt x="9825435" y="5569945"/>
                  <a:pt x="9594641" y="5586226"/>
                  <a:pt x="9355382" y="5599924"/>
                </a:cubicBezTo>
                <a:cubicBezTo>
                  <a:pt x="9116123" y="5613622"/>
                  <a:pt x="8867891" y="5565268"/>
                  <a:pt x="8499669" y="5599924"/>
                </a:cubicBezTo>
                <a:cubicBezTo>
                  <a:pt x="8131447" y="5634580"/>
                  <a:pt x="8020347" y="5607273"/>
                  <a:pt x="7831142" y="5599924"/>
                </a:cubicBezTo>
                <a:cubicBezTo>
                  <a:pt x="7641937" y="5592575"/>
                  <a:pt x="7414567" y="5595681"/>
                  <a:pt x="7069023" y="5599924"/>
                </a:cubicBezTo>
                <a:cubicBezTo>
                  <a:pt x="6723479" y="5604167"/>
                  <a:pt x="6411123" y="5629573"/>
                  <a:pt x="6213309" y="5599924"/>
                </a:cubicBezTo>
                <a:cubicBezTo>
                  <a:pt x="6015495" y="5570275"/>
                  <a:pt x="5887547" y="5596497"/>
                  <a:pt x="5731971" y="5599924"/>
                </a:cubicBezTo>
                <a:cubicBezTo>
                  <a:pt x="5576395" y="5603351"/>
                  <a:pt x="5314928" y="5582610"/>
                  <a:pt x="4969851" y="5599924"/>
                </a:cubicBezTo>
                <a:cubicBezTo>
                  <a:pt x="4624774" y="5617238"/>
                  <a:pt x="4536214" y="5619392"/>
                  <a:pt x="4207731" y="5599924"/>
                </a:cubicBezTo>
                <a:cubicBezTo>
                  <a:pt x="3879248" y="5580456"/>
                  <a:pt x="3678410" y="5568580"/>
                  <a:pt x="3539205" y="5599924"/>
                </a:cubicBezTo>
                <a:cubicBezTo>
                  <a:pt x="3400000" y="5631268"/>
                  <a:pt x="3110425" y="5607160"/>
                  <a:pt x="2964273" y="5599924"/>
                </a:cubicBezTo>
                <a:cubicBezTo>
                  <a:pt x="2818121" y="5592688"/>
                  <a:pt x="2519433" y="5575700"/>
                  <a:pt x="2389340" y="5599924"/>
                </a:cubicBezTo>
                <a:cubicBezTo>
                  <a:pt x="2259247" y="5624148"/>
                  <a:pt x="1855083" y="5582712"/>
                  <a:pt x="1720814" y="5599924"/>
                </a:cubicBezTo>
                <a:cubicBezTo>
                  <a:pt x="1586545" y="5617136"/>
                  <a:pt x="1000510" y="5587757"/>
                  <a:pt x="664543" y="5599924"/>
                </a:cubicBezTo>
                <a:cubicBezTo>
                  <a:pt x="282410" y="5552209"/>
                  <a:pt x="-47045" y="5271203"/>
                  <a:pt x="0" y="4935381"/>
                </a:cubicBezTo>
                <a:cubicBezTo>
                  <a:pt x="-22923" y="4615375"/>
                  <a:pt x="-25590" y="4549160"/>
                  <a:pt x="0" y="4282553"/>
                </a:cubicBezTo>
                <a:cubicBezTo>
                  <a:pt x="25590" y="4015946"/>
                  <a:pt x="166" y="3816243"/>
                  <a:pt x="0" y="3629725"/>
                </a:cubicBezTo>
                <a:cubicBezTo>
                  <a:pt x="-166" y="3443207"/>
                  <a:pt x="-9745" y="3313084"/>
                  <a:pt x="0" y="3019605"/>
                </a:cubicBezTo>
                <a:cubicBezTo>
                  <a:pt x="9745" y="2726126"/>
                  <a:pt x="-6504" y="2690606"/>
                  <a:pt x="0" y="2366777"/>
                </a:cubicBezTo>
                <a:cubicBezTo>
                  <a:pt x="6504" y="2042948"/>
                  <a:pt x="-20961" y="2044695"/>
                  <a:pt x="0" y="1756657"/>
                </a:cubicBezTo>
                <a:cubicBezTo>
                  <a:pt x="20961" y="1468619"/>
                  <a:pt x="14979" y="1392777"/>
                  <a:pt x="0" y="1274663"/>
                </a:cubicBezTo>
                <a:cubicBezTo>
                  <a:pt x="-14979" y="1156549"/>
                  <a:pt x="-10340" y="806369"/>
                  <a:pt x="0" y="66454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746595888">
                  <a:prstGeom prst="roundRect">
                    <a:avLst>
                      <a:gd name="adj" fmla="val 118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"/>
              <a:cs typeface="+mn-cs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0" y="0"/>
            <a:ext cx="2430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UVF Souci Sans" panose="02080506020201020203" pitchFamily="18" charset="0"/>
              </a:rPr>
              <a:t>Măng</a:t>
            </a:r>
            <a:r>
              <a:rPr lang="en-US" sz="2400" baseline="0" dirty="0">
                <a:solidFill>
                  <a:schemeClr val="accent1">
                    <a:lumMod val="60000"/>
                    <a:lumOff val="40000"/>
                  </a:schemeClr>
                </a:solidFill>
                <a:latin typeface="UVF Souci Sans" panose="02080506020201020203" pitchFamily="18" charset="0"/>
              </a:rPr>
              <a:t> non</a:t>
            </a:r>
            <a:endParaRPr lang="en-US" sz="2400" dirty="0">
              <a:solidFill>
                <a:schemeClr val="accent1">
                  <a:lumMod val="60000"/>
                  <a:lumOff val="40000"/>
                </a:schemeClr>
              </a:solidFill>
              <a:latin typeface="UVF Souci Sans" panose="02080506020201020203" pitchFamily="18" charset="0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0772273" y="6396335"/>
            <a:ext cx="2430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UVF Souci Sans" panose="02080506020201020203" pitchFamily="18" charset="0"/>
              </a:rPr>
              <a:t>Măng</a:t>
            </a:r>
            <a:r>
              <a:rPr lang="en-US" sz="2400" baseline="0" dirty="0">
                <a:solidFill>
                  <a:schemeClr val="accent1">
                    <a:lumMod val="60000"/>
                    <a:lumOff val="40000"/>
                  </a:schemeClr>
                </a:solidFill>
                <a:latin typeface="UVF Souci Sans" panose="02080506020201020203" pitchFamily="18" charset="0"/>
              </a:rPr>
              <a:t> non</a:t>
            </a:r>
            <a:endParaRPr lang="en-US" sz="2400" dirty="0">
              <a:solidFill>
                <a:schemeClr val="accent1">
                  <a:lumMod val="60000"/>
                  <a:lumOff val="40000"/>
                </a:schemeClr>
              </a:solidFill>
              <a:latin typeface="UVF Souci Sans" panose="0208050602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332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56359EB5-7A14-4DD9-A75E-E07E3B927D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2">
            <a:extLst>
              <a:ext uri="{FF2B5EF4-FFF2-40B4-BE49-F238E27FC236}">
                <a16:creationId xmlns:a16="http://schemas.microsoft.com/office/drawing/2014/main" id="{3151180C-2751-4FBB-89A7-6DF169032558}"/>
              </a:ext>
            </a:extLst>
          </p:cNvPr>
          <p:cNvSpPr/>
          <p:nvPr userDrawn="1"/>
        </p:nvSpPr>
        <p:spPr>
          <a:xfrm>
            <a:off x="579864" y="423746"/>
            <a:ext cx="11050858" cy="6010508"/>
          </a:xfrm>
          <a:custGeom>
            <a:avLst/>
            <a:gdLst>
              <a:gd name="connsiteX0" fmla="*/ 0 w 11050858"/>
              <a:gd name="connsiteY0" fmla="*/ 713267 h 6010508"/>
              <a:gd name="connsiteX1" fmla="*/ 713267 w 11050858"/>
              <a:gd name="connsiteY1" fmla="*/ 0 h 6010508"/>
              <a:gd name="connsiteX2" fmla="*/ 1111989 w 11050858"/>
              <a:gd name="connsiteY2" fmla="*/ 0 h 6010508"/>
              <a:gd name="connsiteX3" fmla="*/ 1991927 w 11050858"/>
              <a:gd name="connsiteY3" fmla="*/ 0 h 6010508"/>
              <a:gd name="connsiteX4" fmla="*/ 2390649 w 11050858"/>
              <a:gd name="connsiteY4" fmla="*/ 0 h 6010508"/>
              <a:gd name="connsiteX5" fmla="*/ 3078101 w 11050858"/>
              <a:gd name="connsiteY5" fmla="*/ 0 h 6010508"/>
              <a:gd name="connsiteX6" fmla="*/ 3861796 w 11050858"/>
              <a:gd name="connsiteY6" fmla="*/ 0 h 6010508"/>
              <a:gd name="connsiteX7" fmla="*/ 4356761 w 11050858"/>
              <a:gd name="connsiteY7" fmla="*/ 0 h 6010508"/>
              <a:gd name="connsiteX8" fmla="*/ 5140456 w 11050858"/>
              <a:gd name="connsiteY8" fmla="*/ 0 h 6010508"/>
              <a:gd name="connsiteX9" fmla="*/ 5924151 w 11050858"/>
              <a:gd name="connsiteY9" fmla="*/ 0 h 6010508"/>
              <a:gd name="connsiteX10" fmla="*/ 6804089 w 11050858"/>
              <a:gd name="connsiteY10" fmla="*/ 0 h 6010508"/>
              <a:gd name="connsiteX11" fmla="*/ 7587784 w 11050858"/>
              <a:gd name="connsiteY11" fmla="*/ 0 h 6010508"/>
              <a:gd name="connsiteX12" fmla="*/ 8467722 w 11050858"/>
              <a:gd name="connsiteY12" fmla="*/ 0 h 6010508"/>
              <a:gd name="connsiteX13" fmla="*/ 9058931 w 11050858"/>
              <a:gd name="connsiteY13" fmla="*/ 0 h 6010508"/>
              <a:gd name="connsiteX14" fmla="*/ 9746383 w 11050858"/>
              <a:gd name="connsiteY14" fmla="*/ 0 h 6010508"/>
              <a:gd name="connsiteX15" fmla="*/ 10337591 w 11050858"/>
              <a:gd name="connsiteY15" fmla="*/ 0 h 6010508"/>
              <a:gd name="connsiteX16" fmla="*/ 11050858 w 11050858"/>
              <a:gd name="connsiteY16" fmla="*/ 713267 h 6010508"/>
              <a:gd name="connsiteX17" fmla="*/ 11050858 w 11050858"/>
              <a:gd name="connsiteY17" fmla="*/ 1413960 h 6010508"/>
              <a:gd name="connsiteX18" fmla="*/ 11050858 w 11050858"/>
              <a:gd name="connsiteY18" fmla="*/ 2068814 h 6010508"/>
              <a:gd name="connsiteX19" fmla="*/ 11050858 w 11050858"/>
              <a:gd name="connsiteY19" fmla="*/ 2723667 h 6010508"/>
              <a:gd name="connsiteX20" fmla="*/ 11050858 w 11050858"/>
              <a:gd name="connsiteY20" fmla="*/ 3424360 h 6010508"/>
              <a:gd name="connsiteX21" fmla="*/ 11050858 w 11050858"/>
              <a:gd name="connsiteY21" fmla="*/ 4170893 h 6010508"/>
              <a:gd name="connsiteX22" fmla="*/ 11050858 w 11050858"/>
              <a:gd name="connsiteY22" fmla="*/ 4734067 h 6010508"/>
              <a:gd name="connsiteX23" fmla="*/ 11050858 w 11050858"/>
              <a:gd name="connsiteY23" fmla="*/ 5297241 h 6010508"/>
              <a:gd name="connsiteX24" fmla="*/ 10337591 w 11050858"/>
              <a:gd name="connsiteY24" fmla="*/ 6010508 h 6010508"/>
              <a:gd name="connsiteX25" fmla="*/ 9938869 w 11050858"/>
              <a:gd name="connsiteY25" fmla="*/ 6010508 h 6010508"/>
              <a:gd name="connsiteX26" fmla="*/ 9540147 w 11050858"/>
              <a:gd name="connsiteY26" fmla="*/ 6010508 h 6010508"/>
              <a:gd name="connsiteX27" fmla="*/ 9045182 w 11050858"/>
              <a:gd name="connsiteY27" fmla="*/ 6010508 h 6010508"/>
              <a:gd name="connsiteX28" fmla="*/ 8550217 w 11050858"/>
              <a:gd name="connsiteY28" fmla="*/ 6010508 h 6010508"/>
              <a:gd name="connsiteX29" fmla="*/ 7862765 w 11050858"/>
              <a:gd name="connsiteY29" fmla="*/ 6010508 h 6010508"/>
              <a:gd name="connsiteX30" fmla="*/ 7464043 w 11050858"/>
              <a:gd name="connsiteY30" fmla="*/ 6010508 h 6010508"/>
              <a:gd name="connsiteX31" fmla="*/ 6969078 w 11050858"/>
              <a:gd name="connsiteY31" fmla="*/ 6010508 h 6010508"/>
              <a:gd name="connsiteX32" fmla="*/ 6474112 w 11050858"/>
              <a:gd name="connsiteY32" fmla="*/ 6010508 h 6010508"/>
              <a:gd name="connsiteX33" fmla="*/ 5594174 w 11050858"/>
              <a:gd name="connsiteY33" fmla="*/ 6010508 h 6010508"/>
              <a:gd name="connsiteX34" fmla="*/ 5195452 w 11050858"/>
              <a:gd name="connsiteY34" fmla="*/ 6010508 h 6010508"/>
              <a:gd name="connsiteX35" fmla="*/ 4796730 w 11050858"/>
              <a:gd name="connsiteY35" fmla="*/ 6010508 h 6010508"/>
              <a:gd name="connsiteX36" fmla="*/ 4398008 w 11050858"/>
              <a:gd name="connsiteY36" fmla="*/ 6010508 h 6010508"/>
              <a:gd name="connsiteX37" fmla="*/ 3806800 w 11050858"/>
              <a:gd name="connsiteY37" fmla="*/ 6010508 h 6010508"/>
              <a:gd name="connsiteX38" fmla="*/ 3119348 w 11050858"/>
              <a:gd name="connsiteY38" fmla="*/ 6010508 h 6010508"/>
              <a:gd name="connsiteX39" fmla="*/ 2624383 w 11050858"/>
              <a:gd name="connsiteY39" fmla="*/ 6010508 h 6010508"/>
              <a:gd name="connsiteX40" fmla="*/ 1936931 w 11050858"/>
              <a:gd name="connsiteY40" fmla="*/ 6010508 h 6010508"/>
              <a:gd name="connsiteX41" fmla="*/ 1538209 w 11050858"/>
              <a:gd name="connsiteY41" fmla="*/ 6010508 h 6010508"/>
              <a:gd name="connsiteX42" fmla="*/ 713267 w 11050858"/>
              <a:gd name="connsiteY42" fmla="*/ 6010508 h 6010508"/>
              <a:gd name="connsiteX43" fmla="*/ 0 w 11050858"/>
              <a:gd name="connsiteY43" fmla="*/ 5297241 h 6010508"/>
              <a:gd name="connsiteX44" fmla="*/ 0 w 11050858"/>
              <a:gd name="connsiteY44" fmla="*/ 4779907 h 6010508"/>
              <a:gd name="connsiteX45" fmla="*/ 0 w 11050858"/>
              <a:gd name="connsiteY45" fmla="*/ 4079214 h 6010508"/>
              <a:gd name="connsiteX46" fmla="*/ 0 w 11050858"/>
              <a:gd name="connsiteY46" fmla="*/ 3516040 h 6010508"/>
              <a:gd name="connsiteX47" fmla="*/ 0 w 11050858"/>
              <a:gd name="connsiteY47" fmla="*/ 2861186 h 6010508"/>
              <a:gd name="connsiteX48" fmla="*/ 0 w 11050858"/>
              <a:gd name="connsiteY48" fmla="*/ 2298012 h 6010508"/>
              <a:gd name="connsiteX49" fmla="*/ 0 w 11050858"/>
              <a:gd name="connsiteY49" fmla="*/ 1734838 h 6010508"/>
              <a:gd name="connsiteX50" fmla="*/ 0 w 11050858"/>
              <a:gd name="connsiteY50" fmla="*/ 713267 h 6010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050858" h="6010508" fill="none" extrusionOk="0">
                <a:moveTo>
                  <a:pt x="0" y="713267"/>
                </a:moveTo>
                <a:cubicBezTo>
                  <a:pt x="-1216" y="293938"/>
                  <a:pt x="387942" y="-18946"/>
                  <a:pt x="713267" y="0"/>
                </a:cubicBezTo>
                <a:cubicBezTo>
                  <a:pt x="910976" y="-4465"/>
                  <a:pt x="968586" y="-4662"/>
                  <a:pt x="1111989" y="0"/>
                </a:cubicBezTo>
                <a:cubicBezTo>
                  <a:pt x="1255392" y="4662"/>
                  <a:pt x="1814402" y="27468"/>
                  <a:pt x="1991927" y="0"/>
                </a:cubicBezTo>
                <a:cubicBezTo>
                  <a:pt x="2169452" y="-27468"/>
                  <a:pt x="2236266" y="17849"/>
                  <a:pt x="2390649" y="0"/>
                </a:cubicBezTo>
                <a:cubicBezTo>
                  <a:pt x="2545032" y="-17849"/>
                  <a:pt x="2857291" y="-8108"/>
                  <a:pt x="3078101" y="0"/>
                </a:cubicBezTo>
                <a:cubicBezTo>
                  <a:pt x="3298911" y="8108"/>
                  <a:pt x="3581355" y="3451"/>
                  <a:pt x="3861796" y="0"/>
                </a:cubicBezTo>
                <a:cubicBezTo>
                  <a:pt x="4142238" y="-3451"/>
                  <a:pt x="4159585" y="-20802"/>
                  <a:pt x="4356761" y="0"/>
                </a:cubicBezTo>
                <a:cubicBezTo>
                  <a:pt x="4553938" y="20802"/>
                  <a:pt x="4874633" y="-8703"/>
                  <a:pt x="5140456" y="0"/>
                </a:cubicBezTo>
                <a:cubicBezTo>
                  <a:pt x="5406279" y="8703"/>
                  <a:pt x="5595101" y="8793"/>
                  <a:pt x="5924151" y="0"/>
                </a:cubicBezTo>
                <a:cubicBezTo>
                  <a:pt x="6253202" y="-8793"/>
                  <a:pt x="6376634" y="42028"/>
                  <a:pt x="6804089" y="0"/>
                </a:cubicBezTo>
                <a:cubicBezTo>
                  <a:pt x="7231544" y="-42028"/>
                  <a:pt x="7359896" y="-29796"/>
                  <a:pt x="7587784" y="0"/>
                </a:cubicBezTo>
                <a:cubicBezTo>
                  <a:pt x="7815672" y="29796"/>
                  <a:pt x="8171145" y="41876"/>
                  <a:pt x="8467722" y="0"/>
                </a:cubicBezTo>
                <a:cubicBezTo>
                  <a:pt x="8764299" y="-41876"/>
                  <a:pt x="8828717" y="-29487"/>
                  <a:pt x="9058931" y="0"/>
                </a:cubicBezTo>
                <a:cubicBezTo>
                  <a:pt x="9289145" y="29487"/>
                  <a:pt x="9587702" y="-18859"/>
                  <a:pt x="9746383" y="0"/>
                </a:cubicBezTo>
                <a:cubicBezTo>
                  <a:pt x="9905064" y="18859"/>
                  <a:pt x="10164065" y="-22195"/>
                  <a:pt x="10337591" y="0"/>
                </a:cubicBezTo>
                <a:cubicBezTo>
                  <a:pt x="10764164" y="70936"/>
                  <a:pt x="11126620" y="283876"/>
                  <a:pt x="11050858" y="713267"/>
                </a:cubicBezTo>
                <a:cubicBezTo>
                  <a:pt x="11047803" y="971020"/>
                  <a:pt x="11048577" y="1234169"/>
                  <a:pt x="11050858" y="1413960"/>
                </a:cubicBezTo>
                <a:cubicBezTo>
                  <a:pt x="11053139" y="1593751"/>
                  <a:pt x="11078594" y="1744692"/>
                  <a:pt x="11050858" y="2068814"/>
                </a:cubicBezTo>
                <a:cubicBezTo>
                  <a:pt x="11023122" y="2392936"/>
                  <a:pt x="11047680" y="2436895"/>
                  <a:pt x="11050858" y="2723667"/>
                </a:cubicBezTo>
                <a:cubicBezTo>
                  <a:pt x="11054036" y="3010439"/>
                  <a:pt x="11071771" y="3153436"/>
                  <a:pt x="11050858" y="3424360"/>
                </a:cubicBezTo>
                <a:cubicBezTo>
                  <a:pt x="11029945" y="3695284"/>
                  <a:pt x="11079556" y="3932105"/>
                  <a:pt x="11050858" y="4170893"/>
                </a:cubicBezTo>
                <a:cubicBezTo>
                  <a:pt x="11022160" y="4409681"/>
                  <a:pt x="11062818" y="4574120"/>
                  <a:pt x="11050858" y="4734067"/>
                </a:cubicBezTo>
                <a:cubicBezTo>
                  <a:pt x="11038898" y="4894014"/>
                  <a:pt x="11072792" y="5107744"/>
                  <a:pt x="11050858" y="5297241"/>
                </a:cubicBezTo>
                <a:cubicBezTo>
                  <a:pt x="11095302" y="5752922"/>
                  <a:pt x="10667200" y="6056427"/>
                  <a:pt x="10337591" y="6010508"/>
                </a:cubicBezTo>
                <a:cubicBezTo>
                  <a:pt x="10244812" y="5994307"/>
                  <a:pt x="10079700" y="6026507"/>
                  <a:pt x="9938869" y="6010508"/>
                </a:cubicBezTo>
                <a:cubicBezTo>
                  <a:pt x="9798038" y="5994509"/>
                  <a:pt x="9663485" y="6023900"/>
                  <a:pt x="9540147" y="6010508"/>
                </a:cubicBezTo>
                <a:cubicBezTo>
                  <a:pt x="9416809" y="5997116"/>
                  <a:pt x="9174093" y="6011421"/>
                  <a:pt x="9045182" y="6010508"/>
                </a:cubicBezTo>
                <a:cubicBezTo>
                  <a:pt x="8916271" y="6009595"/>
                  <a:pt x="8762668" y="6005863"/>
                  <a:pt x="8550217" y="6010508"/>
                </a:cubicBezTo>
                <a:cubicBezTo>
                  <a:pt x="8337767" y="6015153"/>
                  <a:pt x="8153575" y="5978335"/>
                  <a:pt x="7862765" y="6010508"/>
                </a:cubicBezTo>
                <a:cubicBezTo>
                  <a:pt x="7571955" y="6042681"/>
                  <a:pt x="7571924" y="6022487"/>
                  <a:pt x="7464043" y="6010508"/>
                </a:cubicBezTo>
                <a:cubicBezTo>
                  <a:pt x="7356162" y="5998529"/>
                  <a:pt x="7104953" y="6033369"/>
                  <a:pt x="6969078" y="6010508"/>
                </a:cubicBezTo>
                <a:cubicBezTo>
                  <a:pt x="6833204" y="5987647"/>
                  <a:pt x="6671267" y="6022275"/>
                  <a:pt x="6474112" y="6010508"/>
                </a:cubicBezTo>
                <a:cubicBezTo>
                  <a:pt x="6276957" y="5998741"/>
                  <a:pt x="6017602" y="5968919"/>
                  <a:pt x="5594174" y="6010508"/>
                </a:cubicBezTo>
                <a:cubicBezTo>
                  <a:pt x="5170746" y="6052097"/>
                  <a:pt x="5319845" y="6016390"/>
                  <a:pt x="5195452" y="6010508"/>
                </a:cubicBezTo>
                <a:cubicBezTo>
                  <a:pt x="5071059" y="6004626"/>
                  <a:pt x="4975186" y="6005681"/>
                  <a:pt x="4796730" y="6010508"/>
                </a:cubicBezTo>
                <a:cubicBezTo>
                  <a:pt x="4618274" y="6015335"/>
                  <a:pt x="4593241" y="6010278"/>
                  <a:pt x="4398008" y="6010508"/>
                </a:cubicBezTo>
                <a:cubicBezTo>
                  <a:pt x="4202775" y="6010738"/>
                  <a:pt x="4010930" y="5981832"/>
                  <a:pt x="3806800" y="6010508"/>
                </a:cubicBezTo>
                <a:cubicBezTo>
                  <a:pt x="3602670" y="6039184"/>
                  <a:pt x="3337079" y="6023114"/>
                  <a:pt x="3119348" y="6010508"/>
                </a:cubicBezTo>
                <a:cubicBezTo>
                  <a:pt x="2901617" y="5997902"/>
                  <a:pt x="2758723" y="6018768"/>
                  <a:pt x="2624383" y="6010508"/>
                </a:cubicBezTo>
                <a:cubicBezTo>
                  <a:pt x="2490044" y="6002248"/>
                  <a:pt x="2256616" y="6022836"/>
                  <a:pt x="1936931" y="6010508"/>
                </a:cubicBezTo>
                <a:cubicBezTo>
                  <a:pt x="1617246" y="5998180"/>
                  <a:pt x="1621481" y="6000773"/>
                  <a:pt x="1538209" y="6010508"/>
                </a:cubicBezTo>
                <a:cubicBezTo>
                  <a:pt x="1454937" y="6020243"/>
                  <a:pt x="957459" y="6014419"/>
                  <a:pt x="713267" y="6010508"/>
                </a:cubicBezTo>
                <a:cubicBezTo>
                  <a:pt x="309474" y="6022081"/>
                  <a:pt x="34463" y="5669378"/>
                  <a:pt x="0" y="5297241"/>
                </a:cubicBezTo>
                <a:cubicBezTo>
                  <a:pt x="2244" y="5100553"/>
                  <a:pt x="-3082" y="5026709"/>
                  <a:pt x="0" y="4779907"/>
                </a:cubicBezTo>
                <a:cubicBezTo>
                  <a:pt x="3082" y="4533105"/>
                  <a:pt x="25115" y="4321439"/>
                  <a:pt x="0" y="4079214"/>
                </a:cubicBezTo>
                <a:cubicBezTo>
                  <a:pt x="-25115" y="3836989"/>
                  <a:pt x="19309" y="3749457"/>
                  <a:pt x="0" y="3516040"/>
                </a:cubicBezTo>
                <a:cubicBezTo>
                  <a:pt x="-19309" y="3282623"/>
                  <a:pt x="26920" y="3039475"/>
                  <a:pt x="0" y="2861186"/>
                </a:cubicBezTo>
                <a:cubicBezTo>
                  <a:pt x="-26920" y="2682897"/>
                  <a:pt x="-9315" y="2424477"/>
                  <a:pt x="0" y="2298012"/>
                </a:cubicBezTo>
                <a:cubicBezTo>
                  <a:pt x="9315" y="2171547"/>
                  <a:pt x="12725" y="1989115"/>
                  <a:pt x="0" y="1734838"/>
                </a:cubicBezTo>
                <a:cubicBezTo>
                  <a:pt x="-12725" y="1480561"/>
                  <a:pt x="-48900" y="1213628"/>
                  <a:pt x="0" y="713267"/>
                </a:cubicBezTo>
                <a:close/>
              </a:path>
              <a:path w="11050858" h="6010508" stroke="0" extrusionOk="0">
                <a:moveTo>
                  <a:pt x="0" y="713267"/>
                </a:moveTo>
                <a:cubicBezTo>
                  <a:pt x="45645" y="265863"/>
                  <a:pt x="318664" y="-78679"/>
                  <a:pt x="713267" y="0"/>
                </a:cubicBezTo>
                <a:cubicBezTo>
                  <a:pt x="889068" y="21782"/>
                  <a:pt x="1031488" y="5123"/>
                  <a:pt x="1208232" y="0"/>
                </a:cubicBezTo>
                <a:cubicBezTo>
                  <a:pt x="1384976" y="-5123"/>
                  <a:pt x="1587400" y="4913"/>
                  <a:pt x="1799441" y="0"/>
                </a:cubicBezTo>
                <a:cubicBezTo>
                  <a:pt x="2011482" y="-4913"/>
                  <a:pt x="2184679" y="-15539"/>
                  <a:pt x="2486892" y="0"/>
                </a:cubicBezTo>
                <a:cubicBezTo>
                  <a:pt x="2789105" y="15539"/>
                  <a:pt x="2840529" y="4490"/>
                  <a:pt x="2981858" y="0"/>
                </a:cubicBezTo>
                <a:cubicBezTo>
                  <a:pt x="3123187" y="-4490"/>
                  <a:pt x="3196533" y="-6780"/>
                  <a:pt x="3380580" y="0"/>
                </a:cubicBezTo>
                <a:cubicBezTo>
                  <a:pt x="3564627" y="6780"/>
                  <a:pt x="3761183" y="-4197"/>
                  <a:pt x="3875545" y="0"/>
                </a:cubicBezTo>
                <a:cubicBezTo>
                  <a:pt x="3989908" y="4197"/>
                  <a:pt x="4318928" y="7558"/>
                  <a:pt x="4562997" y="0"/>
                </a:cubicBezTo>
                <a:cubicBezTo>
                  <a:pt x="4807066" y="-7558"/>
                  <a:pt x="5019429" y="9186"/>
                  <a:pt x="5442935" y="0"/>
                </a:cubicBezTo>
                <a:cubicBezTo>
                  <a:pt x="5866441" y="-9186"/>
                  <a:pt x="6064124" y="-29146"/>
                  <a:pt x="6226630" y="0"/>
                </a:cubicBezTo>
                <a:cubicBezTo>
                  <a:pt x="6389136" y="29146"/>
                  <a:pt x="6521194" y="18492"/>
                  <a:pt x="6721595" y="0"/>
                </a:cubicBezTo>
                <a:cubicBezTo>
                  <a:pt x="6921997" y="-18492"/>
                  <a:pt x="7161834" y="-18469"/>
                  <a:pt x="7601533" y="0"/>
                </a:cubicBezTo>
                <a:cubicBezTo>
                  <a:pt x="8041232" y="18469"/>
                  <a:pt x="7874080" y="-16029"/>
                  <a:pt x="8000255" y="0"/>
                </a:cubicBezTo>
                <a:cubicBezTo>
                  <a:pt x="8126430" y="16029"/>
                  <a:pt x="8599000" y="-8094"/>
                  <a:pt x="8880193" y="0"/>
                </a:cubicBezTo>
                <a:cubicBezTo>
                  <a:pt x="9161386" y="8094"/>
                  <a:pt x="9387856" y="-23799"/>
                  <a:pt x="9663888" y="0"/>
                </a:cubicBezTo>
                <a:cubicBezTo>
                  <a:pt x="9939921" y="23799"/>
                  <a:pt x="10091674" y="9090"/>
                  <a:pt x="10337591" y="0"/>
                </a:cubicBezTo>
                <a:cubicBezTo>
                  <a:pt x="10765571" y="25851"/>
                  <a:pt x="11049987" y="310507"/>
                  <a:pt x="11050858" y="713267"/>
                </a:cubicBezTo>
                <a:cubicBezTo>
                  <a:pt x="11049202" y="956455"/>
                  <a:pt x="11068849" y="1105160"/>
                  <a:pt x="11050858" y="1230601"/>
                </a:cubicBezTo>
                <a:cubicBezTo>
                  <a:pt x="11032867" y="1356042"/>
                  <a:pt x="11062362" y="1579231"/>
                  <a:pt x="11050858" y="1747935"/>
                </a:cubicBezTo>
                <a:cubicBezTo>
                  <a:pt x="11039354" y="1916639"/>
                  <a:pt x="11045175" y="2051993"/>
                  <a:pt x="11050858" y="2311109"/>
                </a:cubicBezTo>
                <a:cubicBezTo>
                  <a:pt x="11056541" y="2570225"/>
                  <a:pt x="11033746" y="2768882"/>
                  <a:pt x="11050858" y="2965963"/>
                </a:cubicBezTo>
                <a:cubicBezTo>
                  <a:pt x="11067970" y="3163044"/>
                  <a:pt x="11062160" y="3387602"/>
                  <a:pt x="11050858" y="3712496"/>
                </a:cubicBezTo>
                <a:cubicBezTo>
                  <a:pt x="11039556" y="4037390"/>
                  <a:pt x="11050942" y="4038485"/>
                  <a:pt x="11050858" y="4229830"/>
                </a:cubicBezTo>
                <a:cubicBezTo>
                  <a:pt x="11050774" y="4421175"/>
                  <a:pt x="11102227" y="5066498"/>
                  <a:pt x="11050858" y="5297241"/>
                </a:cubicBezTo>
                <a:cubicBezTo>
                  <a:pt x="11064261" y="5726648"/>
                  <a:pt x="10661814" y="6034684"/>
                  <a:pt x="10337591" y="6010508"/>
                </a:cubicBezTo>
                <a:cubicBezTo>
                  <a:pt x="10117261" y="6012877"/>
                  <a:pt x="9941069" y="6001431"/>
                  <a:pt x="9650139" y="6010508"/>
                </a:cubicBezTo>
                <a:cubicBezTo>
                  <a:pt x="9359209" y="6019585"/>
                  <a:pt x="9006042" y="5981592"/>
                  <a:pt x="8770201" y="6010508"/>
                </a:cubicBezTo>
                <a:cubicBezTo>
                  <a:pt x="8534360" y="6039424"/>
                  <a:pt x="8298799" y="6009192"/>
                  <a:pt x="8082749" y="6010508"/>
                </a:cubicBezTo>
                <a:cubicBezTo>
                  <a:pt x="7866699" y="6011824"/>
                  <a:pt x="7647555" y="6044101"/>
                  <a:pt x="7299054" y="6010508"/>
                </a:cubicBezTo>
                <a:cubicBezTo>
                  <a:pt x="6950554" y="5976915"/>
                  <a:pt x="6712138" y="6044605"/>
                  <a:pt x="6419116" y="6010508"/>
                </a:cubicBezTo>
                <a:cubicBezTo>
                  <a:pt x="6126094" y="5976411"/>
                  <a:pt x="6141048" y="6013593"/>
                  <a:pt x="5924151" y="6010508"/>
                </a:cubicBezTo>
                <a:cubicBezTo>
                  <a:pt x="5707255" y="6007423"/>
                  <a:pt x="5333720" y="6030623"/>
                  <a:pt x="5140456" y="6010508"/>
                </a:cubicBezTo>
                <a:cubicBezTo>
                  <a:pt x="4947192" y="5990393"/>
                  <a:pt x="4698051" y="5987687"/>
                  <a:pt x="4356761" y="6010508"/>
                </a:cubicBezTo>
                <a:cubicBezTo>
                  <a:pt x="4015472" y="6033329"/>
                  <a:pt x="3834204" y="6026637"/>
                  <a:pt x="3669309" y="6010508"/>
                </a:cubicBezTo>
                <a:cubicBezTo>
                  <a:pt x="3504414" y="5994379"/>
                  <a:pt x="3305863" y="6001441"/>
                  <a:pt x="3078101" y="6010508"/>
                </a:cubicBezTo>
                <a:cubicBezTo>
                  <a:pt x="2850339" y="6019575"/>
                  <a:pt x="2723234" y="6006179"/>
                  <a:pt x="2486892" y="6010508"/>
                </a:cubicBezTo>
                <a:cubicBezTo>
                  <a:pt x="2250550" y="6014837"/>
                  <a:pt x="1938149" y="6006594"/>
                  <a:pt x="1799441" y="6010508"/>
                </a:cubicBezTo>
                <a:cubicBezTo>
                  <a:pt x="1660733" y="6014422"/>
                  <a:pt x="1153142" y="6053429"/>
                  <a:pt x="713267" y="6010508"/>
                </a:cubicBezTo>
                <a:cubicBezTo>
                  <a:pt x="305397" y="5966494"/>
                  <a:pt x="-19602" y="5678169"/>
                  <a:pt x="0" y="5297241"/>
                </a:cubicBezTo>
                <a:cubicBezTo>
                  <a:pt x="16966" y="5153808"/>
                  <a:pt x="-34920" y="4830371"/>
                  <a:pt x="0" y="4596548"/>
                </a:cubicBezTo>
                <a:cubicBezTo>
                  <a:pt x="34920" y="4362725"/>
                  <a:pt x="-6839" y="4122629"/>
                  <a:pt x="0" y="3895855"/>
                </a:cubicBezTo>
                <a:cubicBezTo>
                  <a:pt x="6839" y="3669081"/>
                  <a:pt x="-23110" y="3549463"/>
                  <a:pt x="0" y="3241001"/>
                </a:cubicBezTo>
                <a:cubicBezTo>
                  <a:pt x="23110" y="2932539"/>
                  <a:pt x="-15775" y="2859101"/>
                  <a:pt x="0" y="2540308"/>
                </a:cubicBezTo>
                <a:cubicBezTo>
                  <a:pt x="15775" y="2221515"/>
                  <a:pt x="2719" y="2142894"/>
                  <a:pt x="0" y="1885455"/>
                </a:cubicBezTo>
                <a:cubicBezTo>
                  <a:pt x="-2719" y="1628016"/>
                  <a:pt x="21161" y="1553957"/>
                  <a:pt x="0" y="1368120"/>
                </a:cubicBezTo>
                <a:cubicBezTo>
                  <a:pt x="-21161" y="1182283"/>
                  <a:pt x="-21327" y="909388"/>
                  <a:pt x="0" y="71326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746595888">
                  <a:prstGeom prst="roundRect">
                    <a:avLst>
                      <a:gd name="adj" fmla="val 118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"/>
              <a:cs typeface="+mn-cs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0" y="0"/>
            <a:ext cx="2430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UVF Souci Sans" panose="02080506020201020203" pitchFamily="18" charset="0"/>
              </a:rPr>
              <a:t>Măng</a:t>
            </a:r>
            <a:r>
              <a:rPr lang="en-US" sz="2400" baseline="0" dirty="0">
                <a:solidFill>
                  <a:schemeClr val="accent1">
                    <a:lumMod val="60000"/>
                    <a:lumOff val="40000"/>
                  </a:schemeClr>
                </a:solidFill>
                <a:latin typeface="UVF Souci Sans" panose="02080506020201020203" pitchFamily="18" charset="0"/>
              </a:rPr>
              <a:t> non</a:t>
            </a:r>
            <a:endParaRPr lang="en-US" sz="2400" dirty="0">
              <a:solidFill>
                <a:schemeClr val="accent1">
                  <a:lumMod val="60000"/>
                  <a:lumOff val="40000"/>
                </a:schemeClr>
              </a:solidFill>
              <a:latin typeface="UVF Souci Sans" panose="02080506020201020203" pitchFamily="18" charset="0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1353703" y="6434254"/>
            <a:ext cx="2430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UVF Souci Sans" panose="02080506020201020203" pitchFamily="18" charset="0"/>
              </a:rPr>
              <a:t>Bích</a:t>
            </a:r>
            <a:endParaRPr lang="en-US" sz="2400" dirty="0">
              <a:solidFill>
                <a:schemeClr val="accent1">
                  <a:lumMod val="60000"/>
                  <a:lumOff val="40000"/>
                </a:schemeClr>
              </a:solidFill>
              <a:latin typeface="UVF Souci Sans" panose="0208050602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111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theme" Target="../theme/theme2.xml"/><Relationship Id="rId9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DDCD97-CA58-49DA-B53C-7A90DD70575C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47DD44-FE5B-4A2D-A3A6-3CF2223B7C5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4">
            <a:extLst>
              <a:ext uri="{FF2B5EF4-FFF2-40B4-BE49-F238E27FC236}">
                <a16:creationId xmlns:a16="http://schemas.microsoft.com/office/drawing/2014/main" id="{61886466-2EBA-4C8E-A249-C34FE2500B2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0" y="0"/>
            <a:ext cx="2430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UVF Souci Sans" panose="02080506020201020203" pitchFamily="18" charset="0"/>
              </a:rPr>
              <a:t>Măng</a:t>
            </a:r>
            <a:r>
              <a:rPr lang="en-US" sz="2400" baseline="0" dirty="0">
                <a:solidFill>
                  <a:schemeClr val="accent1">
                    <a:lumMod val="60000"/>
                    <a:lumOff val="40000"/>
                  </a:schemeClr>
                </a:solidFill>
                <a:latin typeface="UVF Souci Sans" panose="02080506020201020203" pitchFamily="18" charset="0"/>
              </a:rPr>
              <a:t> non</a:t>
            </a:r>
            <a:endParaRPr lang="en-US" sz="2400" dirty="0">
              <a:solidFill>
                <a:schemeClr val="accent1">
                  <a:lumMod val="60000"/>
                  <a:lumOff val="40000"/>
                </a:schemeClr>
              </a:solidFill>
              <a:latin typeface="UVF Souci Sans" panose="02080506020201020203" pitchFamily="18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1133222" y="6434416"/>
            <a:ext cx="2430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UVF Souci Sans" panose="02080506020201020203" pitchFamily="18" charset="0"/>
              </a:rPr>
              <a:t>Bích</a:t>
            </a:r>
            <a:r>
              <a:rPr lang="en-US" sz="2400" baseline="0" dirty="0">
                <a:solidFill>
                  <a:schemeClr val="accent1">
                    <a:lumMod val="60000"/>
                    <a:lumOff val="40000"/>
                  </a:schemeClr>
                </a:solidFill>
                <a:latin typeface="UVF Souci Sans" panose="02080506020201020203" pitchFamily="18" charset="0"/>
              </a:rPr>
              <a:t> </a:t>
            </a:r>
            <a:endParaRPr lang="en-US" sz="2400" dirty="0">
              <a:solidFill>
                <a:schemeClr val="accent1">
                  <a:lumMod val="60000"/>
                  <a:lumOff val="40000"/>
                </a:schemeClr>
              </a:solidFill>
              <a:latin typeface="UVF Souci Sans" panose="02080506020201020203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296030-6705-435E-98DE-45C9465DED38}"/>
              </a:ext>
            </a:extLst>
          </p:cNvPr>
          <p:cNvSpPr txBox="1"/>
          <p:nvPr userDrawn="1"/>
        </p:nvSpPr>
        <p:spPr>
          <a:xfrm>
            <a:off x="10924491" y="-26395"/>
            <a:ext cx="1401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62C652"/>
                </a:solidFill>
                <a:latin typeface="UTM Avo" panose="02040603050506020204" pitchFamily="18" charset="0"/>
              </a:rPr>
              <a:t>Măng</a:t>
            </a:r>
            <a:r>
              <a:rPr lang="en-US" dirty="0">
                <a:solidFill>
                  <a:srgbClr val="62C652"/>
                </a:solidFill>
                <a:latin typeface="UTM Avo" panose="02040603050506020204" pitchFamily="18" charset="0"/>
              </a:rPr>
              <a:t> non</a:t>
            </a:r>
            <a:endParaRPr lang="vi-VN" dirty="0">
              <a:solidFill>
                <a:srgbClr val="62C652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96B0B53-D96F-4CCE-825C-590DDB43BE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911" y="-3190768"/>
            <a:ext cx="1818083" cy="30943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9A2836-614D-4192-85B7-9BF37414DB0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923" y="6452577"/>
            <a:ext cx="1152128" cy="1959214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90859174-FB25-4944-8D60-EE56CA0A68F6}"/>
              </a:ext>
            </a:extLst>
          </p:cNvPr>
          <p:cNvSpPr txBox="1"/>
          <p:nvPr userDrawn="1"/>
        </p:nvSpPr>
        <p:spPr>
          <a:xfrm>
            <a:off x="3414389" y="7223124"/>
            <a:ext cx="622818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/>
            <a:r>
              <a:rPr lang="en-US" sz="1800" b="1" dirty="0">
                <a:solidFill>
                  <a:srgbClr val="DA148A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algn="ctr"/>
            <a:r>
              <a:rPr lang="en-US" sz="1800" b="1" dirty="0">
                <a:solidFill>
                  <a:srgbClr val="DA148A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BÀI THAO GIẢNG – ELEARNING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MĂNG NON- TÀI LIỆU TIỂU HỌC | Facebook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337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61886466-2EBA-4C8E-A249-C34FE2500B2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40AA766B-553A-46B2-9137-216A12B729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0000583F-771F-4D80-943A-6E71B4CFFB8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3B0E78E5-E399-42C1-8903-87B9CF4F168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071AD25B-86D2-4EEB-A9B4-E320CB00196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0" y="0"/>
            <a:ext cx="2430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UVF Souci Sans" panose="02080506020201020203" pitchFamily="18" charset="0"/>
              </a:rPr>
              <a:t>Măng</a:t>
            </a:r>
            <a:r>
              <a:rPr lang="en-US" sz="2400" baseline="0" dirty="0">
                <a:solidFill>
                  <a:schemeClr val="accent1">
                    <a:lumMod val="60000"/>
                    <a:lumOff val="40000"/>
                  </a:schemeClr>
                </a:solidFill>
                <a:latin typeface="UVF Souci Sans" panose="02080506020201020203" pitchFamily="18" charset="0"/>
              </a:rPr>
              <a:t> non</a:t>
            </a:r>
            <a:endParaRPr lang="en-US" sz="2400" dirty="0">
              <a:solidFill>
                <a:schemeClr val="accent1">
                  <a:lumMod val="60000"/>
                  <a:lumOff val="40000"/>
                </a:schemeClr>
              </a:solidFill>
              <a:latin typeface="UVF Souci Sans" panose="02080506020201020203" pitchFamily="18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1285621" y="6396335"/>
            <a:ext cx="2430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UVF Souci Sans" panose="02080506020201020203" pitchFamily="18" charset="0"/>
              </a:rPr>
              <a:t>Bích</a:t>
            </a:r>
            <a:r>
              <a:rPr lang="en-US" sz="2400" baseline="0" dirty="0">
                <a:solidFill>
                  <a:schemeClr val="accent1">
                    <a:lumMod val="60000"/>
                    <a:lumOff val="40000"/>
                  </a:schemeClr>
                </a:solidFill>
                <a:latin typeface="UVF Souci Sans" panose="02080506020201020203" pitchFamily="18" charset="0"/>
              </a:rPr>
              <a:t> </a:t>
            </a:r>
            <a:endParaRPr lang="en-US" sz="2400" dirty="0">
              <a:solidFill>
                <a:schemeClr val="accent1">
                  <a:lumMod val="60000"/>
                  <a:lumOff val="40000"/>
                </a:schemeClr>
              </a:solidFill>
              <a:latin typeface="UVF Souci Sans" panose="02080506020201020203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42015E6-C871-42D3-8B3C-D3FCDB4D81A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727" y="-3452003"/>
            <a:ext cx="1818083" cy="309431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0B243CD-A9A0-4303-847F-7DD9BC3A21D2}"/>
              </a:ext>
            </a:extLst>
          </p:cNvPr>
          <p:cNvSpPr/>
          <p:nvPr userDrawn="1"/>
        </p:nvSpPr>
        <p:spPr>
          <a:xfrm>
            <a:off x="10950955" y="-393398"/>
            <a:ext cx="124104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50" normalizeH="0" baseline="0" noProof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UVF LoveStory" panose="02000000000000000000" pitchFamily="2" charset="0"/>
                <a:ea typeface="UVF Valentine" panose="02000603000000000000" pitchFamily="2" charset="0"/>
                <a:cs typeface="+mn-cs"/>
              </a:rPr>
              <a:t>Măng Non</a:t>
            </a:r>
            <a:endParaRPr kumimoji="0" lang="en-US" sz="1800" b="1" i="0" u="none" strike="noStrike" kern="1200" cap="none" spc="50" normalizeH="0" baseline="0" noProof="0" dirty="0">
              <a:ln w="9525" cmpd="sng">
                <a:solidFill>
                  <a:srgbClr val="4F81BD"/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glow rad="38100">
                  <a:srgbClr val="4F81BD">
                    <a:alpha val="40000"/>
                  </a:srgbClr>
                </a:glow>
              </a:effectLst>
              <a:uLnTx/>
              <a:uFillTx/>
              <a:latin typeface="UVF LoveStory" panose="02000000000000000000" pitchFamily="2" charset="0"/>
              <a:ea typeface="UVF Valentine" panose="02000603000000000000" pitchFamily="2" charset="0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845852B-9D32-4FEA-A389-C55F8A68C6A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386" y="6434090"/>
            <a:ext cx="1543435" cy="2258925"/>
          </a:xfrm>
          <a:prstGeom prst="rect">
            <a:avLst/>
          </a:prstGeom>
        </p:spPr>
      </p:pic>
      <p:sp>
        <p:nvSpPr>
          <p:cNvPr id="18" name="TextBox 3">
            <a:extLst>
              <a:ext uri="{FF2B5EF4-FFF2-40B4-BE49-F238E27FC236}">
                <a16:creationId xmlns:a16="http://schemas.microsoft.com/office/drawing/2014/main" id="{C08A0A92-B7AD-40B9-B805-A995B416118E}"/>
              </a:ext>
            </a:extLst>
          </p:cNvPr>
          <p:cNvSpPr txBox="1"/>
          <p:nvPr userDrawn="1"/>
        </p:nvSpPr>
        <p:spPr>
          <a:xfrm>
            <a:off x="3273712" y="7215687"/>
            <a:ext cx="622818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/>
            <a:r>
              <a:rPr lang="en-US" sz="1800" b="1" dirty="0">
                <a:solidFill>
                  <a:srgbClr val="DA148A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algn="ctr"/>
            <a:r>
              <a:rPr lang="en-US" sz="1800" b="1" dirty="0">
                <a:solidFill>
                  <a:srgbClr val="DA148A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BÀI THAO GIẢNG – ELEARNING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MĂNG NON- TÀI LIỆU TIỂU HỌC | Facebook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219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742F3E-182A-4E42-99A7-A84D607325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9252F">
                    <a:tint val="75000"/>
                  </a:srgbClr>
                </a:solidFill>
                <a:effectLst/>
                <a:uLnTx/>
                <a:uFillTx/>
                <a:latin typeface="思源黑体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19252F">
                  <a:tint val="75000"/>
                </a:srgbClr>
              </a:solidFill>
              <a:effectLst/>
              <a:uLnTx/>
              <a:uFillTx/>
              <a:latin typeface="思源黑体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19252F">
                  <a:tint val="75000"/>
                </a:srgbClr>
              </a:solidFill>
              <a:effectLst/>
              <a:uLnTx/>
              <a:uFillTx/>
              <a:latin typeface="思源黑体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1F91D6-B666-4B05-8BB0-A162590E57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9252F">
                    <a:tint val="75000"/>
                  </a:srgbClr>
                </a:solidFill>
                <a:effectLst/>
                <a:uLnTx/>
                <a:uFillTx/>
                <a:latin typeface="思源黑体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19252F">
                  <a:tint val="75000"/>
                </a:srgbClr>
              </a:solidFill>
              <a:effectLst/>
              <a:uLnTx/>
              <a:uFillTx/>
              <a:latin typeface="思源黑体"/>
              <a:cs typeface="+mn-cs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0"/>
            <a:ext cx="2430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UVF Souci Sans" panose="02080506020201020203" pitchFamily="18" charset="0"/>
              </a:rPr>
              <a:t>Măng</a:t>
            </a:r>
            <a:r>
              <a:rPr lang="en-US" sz="2400" baseline="0" dirty="0">
                <a:solidFill>
                  <a:schemeClr val="accent1">
                    <a:lumMod val="60000"/>
                    <a:lumOff val="40000"/>
                  </a:schemeClr>
                </a:solidFill>
                <a:latin typeface="UVF Souci Sans" panose="02080506020201020203" pitchFamily="18" charset="0"/>
              </a:rPr>
              <a:t> non</a:t>
            </a:r>
            <a:endParaRPr lang="en-US" sz="2400" dirty="0">
              <a:solidFill>
                <a:schemeClr val="accent1">
                  <a:lumMod val="60000"/>
                  <a:lumOff val="40000"/>
                </a:schemeClr>
              </a:solidFill>
              <a:latin typeface="UVF Souci Sans" panose="02080506020201020203" pitchFamily="18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1353800" y="6439197"/>
            <a:ext cx="2430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UVF Souci Sans" panose="02080506020201020203" pitchFamily="18" charset="0"/>
              </a:rPr>
              <a:t>Bích</a:t>
            </a:r>
            <a:r>
              <a:rPr lang="en-US" sz="2400" baseline="0" dirty="0">
                <a:solidFill>
                  <a:schemeClr val="accent1">
                    <a:lumMod val="60000"/>
                    <a:lumOff val="40000"/>
                  </a:schemeClr>
                </a:solidFill>
                <a:latin typeface="UVF Souci Sans" panose="02080506020201020203" pitchFamily="18" charset="0"/>
              </a:rPr>
              <a:t> </a:t>
            </a:r>
            <a:endParaRPr lang="en-US" sz="2400" dirty="0">
              <a:solidFill>
                <a:schemeClr val="accent1">
                  <a:lumMod val="60000"/>
                  <a:lumOff val="40000"/>
                </a:schemeClr>
              </a:solidFill>
              <a:latin typeface="UVF Souci Sans" panose="02080506020201020203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8EF8720-9E83-4086-8931-BE70E84A32C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644" y="-3504634"/>
            <a:ext cx="1818083" cy="309431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9A14821-A2AF-4BF0-911B-C0A7FDD58921}"/>
              </a:ext>
            </a:extLst>
          </p:cNvPr>
          <p:cNvSpPr/>
          <p:nvPr userDrawn="1"/>
        </p:nvSpPr>
        <p:spPr>
          <a:xfrm>
            <a:off x="10881162" y="-410317"/>
            <a:ext cx="124104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50" normalizeH="0" baseline="0" noProof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UVF LoveStory" panose="02000000000000000000" pitchFamily="2" charset="0"/>
                <a:ea typeface="UVF Valentine" panose="02000603000000000000" pitchFamily="2" charset="0"/>
                <a:cs typeface="+mn-cs"/>
              </a:rPr>
              <a:t>Măng Non</a:t>
            </a:r>
            <a:endParaRPr kumimoji="0" lang="en-US" sz="1800" b="1" i="0" u="none" strike="noStrike" kern="1200" cap="none" spc="50" normalizeH="0" baseline="0" noProof="0" dirty="0">
              <a:ln w="9525" cmpd="sng">
                <a:solidFill>
                  <a:srgbClr val="4F81BD"/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glow rad="38100">
                  <a:srgbClr val="4F81BD">
                    <a:alpha val="40000"/>
                  </a:srgbClr>
                </a:glow>
              </a:effectLst>
              <a:uLnTx/>
              <a:uFillTx/>
              <a:latin typeface="UVF LoveStory" panose="02000000000000000000" pitchFamily="2" charset="0"/>
              <a:ea typeface="UVF Valentine" panose="02000603000000000000" pitchFamily="2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81FAE6F-0575-4D6F-AD55-C2014E7233C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889" y="6222190"/>
            <a:ext cx="1398222" cy="2377701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E6F5DE26-3A1E-4962-A586-B68EBA3485BB}"/>
              </a:ext>
            </a:extLst>
          </p:cNvPr>
          <p:cNvSpPr txBox="1"/>
          <p:nvPr userDrawn="1"/>
        </p:nvSpPr>
        <p:spPr>
          <a:xfrm>
            <a:off x="3203374" y="6954992"/>
            <a:ext cx="622818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/>
            <a:r>
              <a:rPr lang="en-US" sz="1800" b="1" dirty="0">
                <a:solidFill>
                  <a:srgbClr val="DA148A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algn="ctr"/>
            <a:r>
              <a:rPr lang="en-US" sz="1800" b="1" dirty="0">
                <a:solidFill>
                  <a:srgbClr val="DA148A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BÀI THAO GIẢNG – ELEARNING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MĂNG NON- TÀI LIỆU TIỂU HỌC | Facebook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784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4" r:id="rId2"/>
    <p:sldLayoutId id="2147483695" r:id="rId3"/>
    <p:sldLayoutId id="214748369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23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577"/>
            <a:ext cx="13052667" cy="704149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979695" y="3120182"/>
            <a:ext cx="3248526" cy="76944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169959" y="3120182"/>
            <a:ext cx="3630706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sz="4400" dirty="0">
                <a:solidFill>
                  <a:srgbClr val="FFC000"/>
                </a:solidFill>
                <a:latin typeface="UVN Binh Duong" pitchFamily="2" charset="0"/>
              </a:rPr>
              <a:t>CHÍNH TẢ</a:t>
            </a:r>
          </a:p>
        </p:txBody>
      </p:sp>
      <p:sp>
        <p:nvSpPr>
          <p:cNvPr id="6" name="文本框 17">
            <a:extLst>
              <a:ext uri="{FF2B5EF4-FFF2-40B4-BE49-F238E27FC236}">
                <a16:creationId xmlns:a16="http://schemas.microsoft.com/office/drawing/2014/main" id="{CBD4AC5E-1B18-4557-9E8F-13ED46D3327F}"/>
              </a:ext>
            </a:extLst>
          </p:cNvPr>
          <p:cNvSpPr txBox="1"/>
          <p:nvPr/>
        </p:nvSpPr>
        <p:spPr>
          <a:xfrm>
            <a:off x="3160058" y="5288340"/>
            <a:ext cx="9264383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b="1" noProof="0" dirty="0">
                <a:ln w="38100">
                  <a:solidFill>
                    <a:schemeClr val="bg1"/>
                  </a:solidFill>
                </a:ln>
                <a:solidFill>
                  <a:srgbClr val="FF9409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Guanine" panose="02040603050506020204" pitchFamily="18" charset="0"/>
                <a:ea typeface="inpin heiti" panose="00000500000000000000"/>
                <a:sym typeface="inpin heiti" panose="00000500000000000000" pitchFamily="2" charset="-122"/>
              </a:rPr>
              <a:t>THẮNG BIỂN</a:t>
            </a:r>
            <a:endParaRPr kumimoji="0" lang="en-US" altLang="zh-CN" sz="9600" b="1" i="0" u="none" strike="noStrike" kern="1200" cap="none" spc="0" normalizeH="0" baseline="0" noProof="0" dirty="0">
              <a:ln w="38100">
                <a:solidFill>
                  <a:schemeClr val="bg1"/>
                </a:solidFill>
              </a:ln>
              <a:solidFill>
                <a:srgbClr val="FF9409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UTM Guanine" panose="02040603050506020204" pitchFamily="18" charset="0"/>
              <a:ea typeface="inpin heiti" panose="00000500000000000000"/>
              <a:sym typeface="inpin heiti" panose="00000500000000000000" pitchFamily="2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69959" y="3757984"/>
            <a:ext cx="39130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C000"/>
                </a:solidFill>
                <a:latin typeface="SVN-Bear" panose="02040603050506020204" pitchFamily="18" charset="0"/>
              </a:rPr>
              <a:t>(</a:t>
            </a:r>
            <a:r>
              <a:rPr lang="en-US" sz="4800" dirty="0" err="1">
                <a:solidFill>
                  <a:srgbClr val="FFC000"/>
                </a:solidFill>
                <a:latin typeface="SVN-Bear" panose="02040603050506020204" pitchFamily="18" charset="0"/>
              </a:rPr>
              <a:t>Nghe</a:t>
            </a:r>
            <a:r>
              <a:rPr lang="en-US" sz="4800" dirty="0">
                <a:solidFill>
                  <a:srgbClr val="FFC000"/>
                </a:solidFill>
                <a:latin typeface="SVN-Bear" panose="02040603050506020204" pitchFamily="18" charset="0"/>
              </a:rPr>
              <a:t> – </a:t>
            </a:r>
            <a:r>
              <a:rPr lang="en-US" sz="4800" dirty="0" err="1">
                <a:solidFill>
                  <a:srgbClr val="FFC000"/>
                </a:solidFill>
                <a:latin typeface="SVN-Bear" panose="02040603050506020204" pitchFamily="18" charset="0"/>
              </a:rPr>
              <a:t>viết</a:t>
            </a:r>
            <a:r>
              <a:rPr lang="en-US" sz="4800" dirty="0">
                <a:solidFill>
                  <a:srgbClr val="FFC000"/>
                </a:solidFill>
                <a:latin typeface="SVN-Bear" panose="02040603050506020204" pitchFamily="18" charset="0"/>
              </a:rPr>
              <a:t>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151" y="3429000"/>
            <a:ext cx="1247807" cy="216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4466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34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  <p:bldP spid="6" grpId="1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CAA0396-833C-48D5-B54C-BCC54E93BFFE}"/>
              </a:ext>
            </a:extLst>
          </p:cNvPr>
          <p:cNvGrpSpPr/>
          <p:nvPr/>
        </p:nvGrpSpPr>
        <p:grpSpPr>
          <a:xfrm>
            <a:off x="2359402" y="-856423"/>
            <a:ext cx="7766956" cy="3705151"/>
            <a:chOff x="2359402" y="-856423"/>
            <a:chExt cx="7766956" cy="3705151"/>
          </a:xfrm>
        </p:grpSpPr>
        <p:pic>
          <p:nvPicPr>
            <p:cNvPr id="3" name="图片 13">
              <a:extLst>
                <a:ext uri="{FF2B5EF4-FFF2-40B4-BE49-F238E27FC236}">
                  <a16:creationId xmlns:a16="http://schemas.microsoft.com/office/drawing/2014/main" id="{BD306347-7400-4053-9907-092FFC1F9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6723" y="-856423"/>
              <a:ext cx="5629563" cy="370515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26A8FED-57AD-4759-8F50-90E41D198F77}"/>
                </a:ext>
              </a:extLst>
            </p:cNvPr>
            <p:cNvSpPr txBox="1"/>
            <p:nvPr/>
          </p:nvSpPr>
          <p:spPr>
            <a:xfrm>
              <a:off x="2359402" y="1068106"/>
              <a:ext cx="7766956" cy="861774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VN Banh Mi" pitchFamily="2" charset="0"/>
                  <a:ea typeface="微软雅黑"/>
                </a:rPr>
                <a:t>Luyện</a:t>
              </a:r>
              <a:r>
                <a:rPr kumimoji="0" lang="en-US" alt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VN Banh Mi" pitchFamily="2" charset="0"/>
                  <a:ea typeface="微软雅黑"/>
                </a:rPr>
                <a:t> </a:t>
              </a:r>
              <a:r>
                <a:rPr kumimoji="0" lang="en-US" altLang="en-US" sz="5000" b="0" i="0" u="none" strike="noStrike" kern="1200" cap="none" spc="0" normalizeH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VN Banh Mi" pitchFamily="2" charset="0"/>
                  <a:ea typeface="微软雅黑"/>
                </a:rPr>
                <a:t>viết</a:t>
              </a:r>
              <a:r>
                <a:rPr kumimoji="0" lang="en-US" altLang="en-US" sz="5000" b="0" i="0" u="none" strike="noStrike" kern="1200" cap="none" spc="0" normalizeH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VN Banh Mi" pitchFamily="2" charset="0"/>
                  <a:ea typeface="微软雅黑"/>
                </a:rPr>
                <a:t> </a:t>
              </a:r>
              <a:r>
                <a:rPr kumimoji="0" lang="en-US" altLang="en-US" sz="5000" b="0" i="0" u="none" strike="noStrike" kern="1200" cap="none" spc="0" normalizeH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VN Banh Mi" pitchFamily="2" charset="0"/>
                  <a:ea typeface="微软雅黑"/>
                </a:rPr>
                <a:t>từ</a:t>
              </a:r>
              <a:r>
                <a:rPr kumimoji="0" lang="en-US" altLang="en-US" sz="5000" b="0" i="0" u="none" strike="noStrike" kern="1200" cap="none" spc="0" normalizeH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VN Banh Mi" pitchFamily="2" charset="0"/>
                  <a:ea typeface="微软雅黑"/>
                </a:rPr>
                <a:t> </a:t>
              </a:r>
              <a:r>
                <a:rPr kumimoji="0" lang="en-US" altLang="en-US" sz="5000" b="0" i="0" u="none" strike="noStrike" kern="1200" cap="none" spc="0" normalizeH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VN Banh Mi" pitchFamily="2" charset="0"/>
                  <a:ea typeface="微软雅黑"/>
                </a:rPr>
                <a:t>khó</a:t>
              </a:r>
              <a:endPara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VN Banh Mi" pitchFamily="2" charset="0"/>
                <a:ea typeface="微软雅黑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8196EDB-46C9-4677-AB7A-F0DC09DB70EA}"/>
              </a:ext>
            </a:extLst>
          </p:cNvPr>
          <p:cNvGrpSpPr/>
          <p:nvPr/>
        </p:nvGrpSpPr>
        <p:grpSpPr>
          <a:xfrm>
            <a:off x="729343" y="1928128"/>
            <a:ext cx="3481700" cy="1594774"/>
            <a:chOff x="1436916" y="1638283"/>
            <a:chExt cx="3481700" cy="1594774"/>
          </a:xfrm>
        </p:grpSpPr>
        <p:pic>
          <p:nvPicPr>
            <p:cNvPr id="6" name="图片 4">
              <a:extLst>
                <a:ext uri="{FF2B5EF4-FFF2-40B4-BE49-F238E27FC236}">
                  <a16:creationId xmlns:a16="http://schemas.microsoft.com/office/drawing/2014/main" id="{A5D41B20-8488-4671-909A-9343C8DFBD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04" b="29459"/>
            <a:stretch>
              <a:fillRect/>
            </a:stretch>
          </p:blipFill>
          <p:spPr>
            <a:xfrm>
              <a:off x="1436916" y="1638283"/>
              <a:ext cx="3481700" cy="1594774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6C693E2-B21D-42EB-9725-B9B649D52469}"/>
                </a:ext>
              </a:extLst>
            </p:cNvPr>
            <p:cNvSpPr/>
            <p:nvPr/>
          </p:nvSpPr>
          <p:spPr>
            <a:xfrm>
              <a:off x="1556657" y="1992085"/>
              <a:ext cx="817580" cy="805543"/>
            </a:xfrm>
            <a:prstGeom prst="ellipse">
              <a:avLst/>
            </a:prstGeom>
            <a:solidFill>
              <a:srgbClr val="84CDD1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6224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Times New Roman" panose="020206030504050203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1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3B1DCB4-6F1A-4548-B5B0-54E0BA9B7899}"/>
                </a:ext>
              </a:extLst>
            </p:cNvPr>
            <p:cNvSpPr txBox="1"/>
            <p:nvPr/>
          </p:nvSpPr>
          <p:spPr>
            <a:xfrm>
              <a:off x="2117114" y="2113108"/>
              <a:ext cx="275795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 b="1" dirty="0" err="1">
                  <a:latin typeface="HP001 4 hàng" panose="020B0603050302020204" pitchFamily="34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l</a:t>
              </a:r>
              <a:r>
                <a:rPr lang="en-US" altLang="zh-CN" sz="3600" b="1" dirty="0" err="1">
                  <a:solidFill>
                    <a:srgbClr val="FF0000"/>
                  </a:solidFill>
                  <a:latin typeface="HP001 4 hàng" panose="020B0603050302020204" pitchFamily="34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an</a:t>
              </a:r>
              <a:r>
                <a:rPr lang="en-US" altLang="zh-CN" sz="3600" b="1" dirty="0">
                  <a:latin typeface="HP001 4 hàng" panose="020B0603050302020204" pitchFamily="34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latin typeface="HP001 4 hàng" panose="020B0603050302020204" pitchFamily="34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rộng</a:t>
              </a:r>
              <a:endParaRPr lang="zh-CN" altLang="en-US" sz="3600" b="1" dirty="0">
                <a:latin typeface="HP001 4 hàng" panose="020B0603050302020204" pitchFamily="34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7FF0003-3525-4836-A6CD-DD65FC66AD3B}"/>
              </a:ext>
            </a:extLst>
          </p:cNvPr>
          <p:cNvGrpSpPr/>
          <p:nvPr/>
        </p:nvGrpSpPr>
        <p:grpSpPr>
          <a:xfrm>
            <a:off x="8068048" y="1892743"/>
            <a:ext cx="3481700" cy="1594774"/>
            <a:chOff x="1436916" y="1638283"/>
            <a:chExt cx="3481700" cy="1594774"/>
          </a:xfrm>
        </p:grpSpPr>
        <p:pic>
          <p:nvPicPr>
            <p:cNvPr id="10" name="图片 4">
              <a:extLst>
                <a:ext uri="{FF2B5EF4-FFF2-40B4-BE49-F238E27FC236}">
                  <a16:creationId xmlns:a16="http://schemas.microsoft.com/office/drawing/2014/main" id="{DBF8415F-7F53-4D57-ACDD-C4B1727ED2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04" b="29459"/>
            <a:stretch>
              <a:fillRect/>
            </a:stretch>
          </p:blipFill>
          <p:spPr>
            <a:xfrm>
              <a:off x="1436916" y="1638283"/>
              <a:ext cx="3481700" cy="1594774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54BD4F3-03A0-4DC1-9AF9-2251A434AE32}"/>
                </a:ext>
              </a:extLst>
            </p:cNvPr>
            <p:cNvSpPr/>
            <p:nvPr/>
          </p:nvSpPr>
          <p:spPr>
            <a:xfrm>
              <a:off x="1556657" y="1992085"/>
              <a:ext cx="817580" cy="805543"/>
            </a:xfrm>
            <a:prstGeom prst="ellipse">
              <a:avLst/>
            </a:prstGeom>
            <a:solidFill>
              <a:schemeClr val="accent2">
                <a:lumMod val="50000"/>
                <a:lumOff val="50000"/>
              </a:scheme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6224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Times New Roman" panose="020206030504050203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2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3ACF2E2-9EB8-4F6E-9816-037F22069846}"/>
                </a:ext>
              </a:extLst>
            </p:cNvPr>
            <p:cNvSpPr txBox="1"/>
            <p:nvPr/>
          </p:nvSpPr>
          <p:spPr>
            <a:xfrm>
              <a:off x="2117114" y="2126555"/>
              <a:ext cx="275795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 b="1" dirty="0" err="1">
                  <a:latin typeface="HP001 4 hàng" panose="020B0603050302020204" pitchFamily="34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v</a:t>
              </a:r>
              <a:r>
                <a:rPr lang="en-US" altLang="zh-CN" sz="3600" b="1" dirty="0" err="1">
                  <a:solidFill>
                    <a:srgbClr val="FF0000"/>
                  </a:solidFill>
                  <a:latin typeface="HP001 4 hàng" panose="020B0603050302020204" pitchFamily="34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ật</a:t>
              </a:r>
              <a:r>
                <a:rPr lang="en-US" altLang="zh-CN" sz="3600" b="1" dirty="0">
                  <a:latin typeface="HP001 4 hàng" panose="020B0603050302020204" pitchFamily="34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latin typeface="HP001 4 hàng" panose="020B0603050302020204" pitchFamily="34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lộn</a:t>
              </a:r>
              <a:endParaRPr lang="zh-CN" altLang="en-US" sz="3600" b="1" dirty="0">
                <a:latin typeface="HP001 4 hàng" panose="020B0603050302020204" pitchFamily="34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3A42BC8-8254-41A8-BF57-230425B7F05E}"/>
              </a:ext>
            </a:extLst>
          </p:cNvPr>
          <p:cNvGrpSpPr/>
          <p:nvPr/>
        </p:nvGrpSpPr>
        <p:grpSpPr>
          <a:xfrm>
            <a:off x="730208" y="3630406"/>
            <a:ext cx="3481700" cy="1594774"/>
            <a:chOff x="1436916" y="1638283"/>
            <a:chExt cx="3481700" cy="1594774"/>
          </a:xfrm>
        </p:grpSpPr>
        <p:pic>
          <p:nvPicPr>
            <p:cNvPr id="14" name="图片 4">
              <a:extLst>
                <a:ext uri="{FF2B5EF4-FFF2-40B4-BE49-F238E27FC236}">
                  <a16:creationId xmlns:a16="http://schemas.microsoft.com/office/drawing/2014/main" id="{1FC52788-F2F9-4240-B30A-F3DD1D9D08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04" b="29459"/>
            <a:stretch>
              <a:fillRect/>
            </a:stretch>
          </p:blipFill>
          <p:spPr>
            <a:xfrm>
              <a:off x="1436916" y="1638283"/>
              <a:ext cx="3481700" cy="1594774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0827AD4-8A76-4094-97AD-6E2CEBEA031E}"/>
                </a:ext>
              </a:extLst>
            </p:cNvPr>
            <p:cNvSpPr/>
            <p:nvPr/>
          </p:nvSpPr>
          <p:spPr>
            <a:xfrm>
              <a:off x="1556657" y="1992085"/>
              <a:ext cx="817580" cy="805543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6224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Times New Roman" panose="020206030504050203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3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8569A88-F0C8-4FF7-A496-1649CFEDF807}"/>
                </a:ext>
              </a:extLst>
            </p:cNvPr>
            <p:cNvSpPr txBox="1"/>
            <p:nvPr/>
          </p:nvSpPr>
          <p:spPr>
            <a:xfrm>
              <a:off x="2049879" y="2180343"/>
              <a:ext cx="275795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 b="1" dirty="0" err="1">
                  <a:solidFill>
                    <a:srgbClr val="FF0000"/>
                  </a:solidFill>
                  <a:latin typeface="HP001 4 hàng" panose="020B0603050302020204" pitchFamily="34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d</a:t>
              </a:r>
              <a:r>
                <a:rPr lang="en-US" altLang="zh-CN" sz="3600" b="1" dirty="0" err="1">
                  <a:latin typeface="HP001 4 hàng" panose="020B0603050302020204" pitchFamily="34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ữ</a:t>
              </a:r>
              <a:r>
                <a:rPr lang="en-US" altLang="zh-CN" sz="3600" b="1" dirty="0">
                  <a:latin typeface="HP001 4 hàng" panose="020B0603050302020204" pitchFamily="34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FF0000"/>
                  </a:solidFill>
                  <a:latin typeface="HP001 4 hàng" panose="020B0603050302020204" pitchFamily="34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d</a:t>
              </a:r>
              <a:r>
                <a:rPr lang="en-US" altLang="zh-CN" sz="3600" b="1" dirty="0" err="1">
                  <a:latin typeface="HP001 4 hàng" panose="020B0603050302020204" pitchFamily="34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ội</a:t>
              </a:r>
              <a:endParaRPr lang="zh-CN" altLang="en-US" sz="3600" b="1" dirty="0">
                <a:latin typeface="HP001 4 hàng" panose="020B0603050302020204" pitchFamily="34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9793292-1927-4F67-9397-E3F75BBE01FC}"/>
              </a:ext>
            </a:extLst>
          </p:cNvPr>
          <p:cNvGrpSpPr/>
          <p:nvPr/>
        </p:nvGrpSpPr>
        <p:grpSpPr>
          <a:xfrm>
            <a:off x="8067181" y="3589592"/>
            <a:ext cx="3481700" cy="1594774"/>
            <a:chOff x="1436916" y="1638283"/>
            <a:chExt cx="3481700" cy="1594774"/>
          </a:xfrm>
        </p:grpSpPr>
        <p:pic>
          <p:nvPicPr>
            <p:cNvPr id="18" name="图片 4">
              <a:extLst>
                <a:ext uri="{FF2B5EF4-FFF2-40B4-BE49-F238E27FC236}">
                  <a16:creationId xmlns:a16="http://schemas.microsoft.com/office/drawing/2014/main" id="{9ED62469-9B90-490A-B6B5-88A8DCD0BD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04" b="29459"/>
            <a:stretch>
              <a:fillRect/>
            </a:stretch>
          </p:blipFill>
          <p:spPr>
            <a:xfrm>
              <a:off x="1436916" y="1638283"/>
              <a:ext cx="3481700" cy="1594774"/>
            </a:xfrm>
            <a:prstGeom prst="rect">
              <a:avLst/>
            </a:prstGeom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FE36870-6D59-49D4-812B-4A5C0D85BCF2}"/>
                </a:ext>
              </a:extLst>
            </p:cNvPr>
            <p:cNvSpPr/>
            <p:nvPr/>
          </p:nvSpPr>
          <p:spPr>
            <a:xfrm>
              <a:off x="1556657" y="1992085"/>
              <a:ext cx="817580" cy="805543"/>
            </a:xfrm>
            <a:prstGeom prst="ellipse">
              <a:avLst/>
            </a:prstGeom>
            <a:solidFill>
              <a:srgbClr val="FF3B3B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6224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Times New Roman" panose="020206030504050203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4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049B544-AC6A-432B-938C-DE3DB640BE81}"/>
                </a:ext>
              </a:extLst>
            </p:cNvPr>
            <p:cNvSpPr txBox="1"/>
            <p:nvPr/>
          </p:nvSpPr>
          <p:spPr>
            <a:xfrm>
              <a:off x="2117114" y="2113108"/>
              <a:ext cx="275795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 b="1" dirty="0" err="1">
                  <a:latin typeface="HP001 4 hàng" panose="020B0603050302020204" pitchFamily="34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điên</a:t>
              </a:r>
              <a:r>
                <a:rPr lang="en-US" altLang="zh-CN" sz="3600" b="1" dirty="0">
                  <a:latin typeface="HP001 4 hàng" panose="020B0603050302020204" pitchFamily="34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latin typeface="HP001 4 hàng" panose="020B0603050302020204" pitchFamily="34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c</a:t>
              </a:r>
              <a:r>
                <a:rPr lang="en-US" altLang="zh-CN" sz="3600" b="1" dirty="0" err="1">
                  <a:solidFill>
                    <a:srgbClr val="FF0000"/>
                  </a:solidFill>
                  <a:latin typeface="HP001 4 hàng" panose="020B0603050302020204" pitchFamily="34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uồng</a:t>
              </a:r>
              <a:endParaRPr lang="zh-CN" altLang="en-US" sz="3600" b="1" dirty="0">
                <a:solidFill>
                  <a:srgbClr val="FF0000"/>
                </a:solidFill>
                <a:latin typeface="HP001 4 hàng" panose="020B0603050302020204" pitchFamily="34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0CB233-CE93-4657-AC36-F4DD7CB3135C}"/>
              </a:ext>
            </a:extLst>
          </p:cNvPr>
          <p:cNvGrpSpPr/>
          <p:nvPr/>
        </p:nvGrpSpPr>
        <p:grpSpPr>
          <a:xfrm>
            <a:off x="3898487" y="4841481"/>
            <a:ext cx="4515635" cy="1794800"/>
            <a:chOff x="1436916" y="1638283"/>
            <a:chExt cx="3481700" cy="1594774"/>
          </a:xfrm>
        </p:grpSpPr>
        <p:pic>
          <p:nvPicPr>
            <p:cNvPr id="22" name="图片 4">
              <a:extLst>
                <a:ext uri="{FF2B5EF4-FFF2-40B4-BE49-F238E27FC236}">
                  <a16:creationId xmlns:a16="http://schemas.microsoft.com/office/drawing/2014/main" id="{58598836-CC9C-495F-A7B0-C8372898C6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04" b="29459"/>
            <a:stretch>
              <a:fillRect/>
            </a:stretch>
          </p:blipFill>
          <p:spPr>
            <a:xfrm>
              <a:off x="1436916" y="1638283"/>
              <a:ext cx="3481700" cy="1594774"/>
            </a:xfrm>
            <a:prstGeom prst="rect">
              <a:avLst/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CF7FD09-4768-4669-86FC-5315BC0C832A}"/>
                </a:ext>
              </a:extLst>
            </p:cNvPr>
            <p:cNvSpPr/>
            <p:nvPr/>
          </p:nvSpPr>
          <p:spPr>
            <a:xfrm>
              <a:off x="1604362" y="2027640"/>
              <a:ext cx="648296" cy="736178"/>
            </a:xfrm>
            <a:prstGeom prst="ellipse">
              <a:avLst/>
            </a:prstGeom>
            <a:solidFill>
              <a:srgbClr val="A66BD3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6224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Times New Roman" panose="020206030504050203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5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2F160FD-2377-4A11-ACB3-453E07AEE045}"/>
                </a:ext>
              </a:extLst>
            </p:cNvPr>
            <p:cNvSpPr txBox="1"/>
            <p:nvPr/>
          </p:nvSpPr>
          <p:spPr>
            <a:xfrm>
              <a:off x="1997690" y="2066301"/>
              <a:ext cx="2757958" cy="5742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 b="1" dirty="0" err="1">
                  <a:solidFill>
                    <a:srgbClr val="FF0000"/>
                  </a:solidFill>
                  <a:latin typeface="HP001 4 hàng" panose="020B0603050302020204" pitchFamily="34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gi</a:t>
              </a:r>
              <a:r>
                <a:rPr lang="en-US" altLang="zh-CN" sz="3600" b="1" dirty="0" err="1">
                  <a:latin typeface="HP001 4 hàng" panose="020B0603050302020204" pitchFamily="34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ận</a:t>
              </a:r>
              <a:r>
                <a:rPr lang="en-US" altLang="zh-CN" sz="3600" b="1" dirty="0">
                  <a:latin typeface="HP001 4 hàng" panose="020B0603050302020204" pitchFamily="34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FF0000"/>
                  </a:solidFill>
                  <a:latin typeface="HP001 4 hàng" panose="020B0603050302020204" pitchFamily="34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d</a:t>
              </a:r>
              <a:r>
                <a:rPr lang="en-US" altLang="zh-CN" sz="3600" b="1" dirty="0" err="1">
                  <a:latin typeface="HP001 4 hàng" panose="020B0603050302020204" pitchFamily="34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ữ</a:t>
              </a:r>
              <a:endParaRPr lang="zh-CN" altLang="en-US" sz="3600" b="1" dirty="0">
                <a:latin typeface="HP001 4 hàng" panose="020B0603050302020204" pitchFamily="34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0203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3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iṩ1ïḑé">
            <a:extLst>
              <a:ext uri="{FF2B5EF4-FFF2-40B4-BE49-F238E27FC236}">
                <a16:creationId xmlns:a16="http://schemas.microsoft.com/office/drawing/2014/main" id="{098E5F5B-F1C1-488E-9DCB-E6777087E92B}"/>
              </a:ext>
            </a:extLst>
          </p:cNvPr>
          <p:cNvSpPr/>
          <p:nvPr/>
        </p:nvSpPr>
        <p:spPr>
          <a:xfrm flipV="1">
            <a:off x="0" y="-1"/>
            <a:ext cx="12192000" cy="4692648"/>
          </a:xfrm>
          <a:custGeom>
            <a:avLst/>
            <a:gdLst>
              <a:gd name="connsiteX0" fmla="*/ 11998817 w 12192000"/>
              <a:gd name="connsiteY0" fmla="*/ 0 h 4733823"/>
              <a:gd name="connsiteX1" fmla="*/ 12118485 w 12192000"/>
              <a:gd name="connsiteY1" fmla="*/ 6056 h 4733823"/>
              <a:gd name="connsiteX2" fmla="*/ 12192000 w 12192000"/>
              <a:gd name="connsiteY2" fmla="*/ 17296 h 4733823"/>
              <a:gd name="connsiteX3" fmla="*/ 12192000 w 12192000"/>
              <a:gd name="connsiteY3" fmla="*/ 3705124 h 4733823"/>
              <a:gd name="connsiteX4" fmla="*/ 12192000 w 12192000"/>
              <a:gd name="connsiteY4" fmla="*/ 4733823 h 4733823"/>
              <a:gd name="connsiteX5" fmla="*/ 8771992 w 12192000"/>
              <a:gd name="connsiteY5" fmla="*/ 4733823 h 4733823"/>
              <a:gd name="connsiteX6" fmla="*/ 8367131 w 12192000"/>
              <a:gd name="connsiteY6" fmla="*/ 4733823 h 4733823"/>
              <a:gd name="connsiteX7" fmla="*/ 6947714 w 12192000"/>
              <a:gd name="connsiteY7" fmla="*/ 4733823 h 4733823"/>
              <a:gd name="connsiteX8" fmla="*/ 4725249 w 12192000"/>
              <a:gd name="connsiteY8" fmla="*/ 4733823 h 4733823"/>
              <a:gd name="connsiteX9" fmla="*/ 1577299 w 12192000"/>
              <a:gd name="connsiteY9" fmla="*/ 4733823 h 4733823"/>
              <a:gd name="connsiteX10" fmla="*/ 0 w 12192000"/>
              <a:gd name="connsiteY10" fmla="*/ 4733823 h 4733823"/>
              <a:gd name="connsiteX11" fmla="*/ 0 w 12192000"/>
              <a:gd name="connsiteY11" fmla="*/ 4108150 h 4733823"/>
              <a:gd name="connsiteX12" fmla="*/ 0 w 12192000"/>
              <a:gd name="connsiteY12" fmla="*/ 3705124 h 4733823"/>
              <a:gd name="connsiteX13" fmla="*/ 0 w 12192000"/>
              <a:gd name="connsiteY13" fmla="*/ 707993 h 4733823"/>
              <a:gd name="connsiteX14" fmla="*/ 68760 w 12192000"/>
              <a:gd name="connsiteY14" fmla="*/ 670590 h 4733823"/>
              <a:gd name="connsiteX15" fmla="*/ 387624 w 12192000"/>
              <a:gd name="connsiteY15" fmla="*/ 605933 h 4733823"/>
              <a:gd name="connsiteX16" fmla="*/ 1210683 w 12192000"/>
              <a:gd name="connsiteY16" fmla="*/ 1426467 h 4733823"/>
              <a:gd name="connsiteX17" fmla="*/ 1084447 w 12192000"/>
              <a:gd name="connsiteY17" fmla="*/ 1865770 h 4733823"/>
              <a:gd name="connsiteX18" fmla="*/ 1864587 w 12192000"/>
              <a:gd name="connsiteY18" fmla="*/ 3022092 h 4733823"/>
              <a:gd name="connsiteX19" fmla="*/ 1857013 w 12192000"/>
              <a:gd name="connsiteY19" fmla="*/ 3148328 h 4733823"/>
              <a:gd name="connsiteX20" fmla="*/ 1950426 w 12192000"/>
              <a:gd name="connsiteY20" fmla="*/ 3143279 h 4733823"/>
              <a:gd name="connsiteX21" fmla="*/ 2392254 w 12192000"/>
              <a:gd name="connsiteY21" fmla="*/ 3269515 h 4733823"/>
              <a:gd name="connsiteX22" fmla="*/ 3318826 w 12192000"/>
              <a:gd name="connsiteY22" fmla="*/ 2936252 h 4733823"/>
              <a:gd name="connsiteX23" fmla="*/ 4210055 w 12192000"/>
              <a:gd name="connsiteY23" fmla="*/ 3241743 h 4733823"/>
              <a:gd name="connsiteX24" fmla="*/ 5376474 w 12192000"/>
              <a:gd name="connsiteY24" fmla="*/ 2315170 h 4733823"/>
              <a:gd name="connsiteX25" fmla="*/ 6227305 w 12192000"/>
              <a:gd name="connsiteY25" fmla="*/ 2668631 h 4733823"/>
              <a:gd name="connsiteX26" fmla="*/ 6732249 w 12192000"/>
              <a:gd name="connsiteY26" fmla="*/ 2534821 h 4733823"/>
              <a:gd name="connsiteX27" fmla="*/ 7345757 w 12192000"/>
              <a:gd name="connsiteY27" fmla="*/ 2739324 h 4733823"/>
              <a:gd name="connsiteX28" fmla="*/ 7595704 w 12192000"/>
              <a:gd name="connsiteY28" fmla="*/ 2668631 h 4733823"/>
              <a:gd name="connsiteX29" fmla="*/ 8070351 w 12192000"/>
              <a:gd name="connsiteY29" fmla="*/ 3143279 h 4733823"/>
              <a:gd name="connsiteX30" fmla="*/ 8070351 w 12192000"/>
              <a:gd name="connsiteY30" fmla="*/ 3148328 h 4733823"/>
              <a:gd name="connsiteX31" fmla="*/ 8363219 w 12192000"/>
              <a:gd name="connsiteY31" fmla="*/ 3332633 h 4733823"/>
              <a:gd name="connsiteX32" fmla="*/ 8375842 w 12192000"/>
              <a:gd name="connsiteY32" fmla="*/ 3332633 h 4733823"/>
              <a:gd name="connsiteX33" fmla="*/ 8706581 w 12192000"/>
              <a:gd name="connsiteY33" fmla="*/ 3415949 h 4733823"/>
              <a:gd name="connsiteX34" fmla="*/ 9272118 w 12192000"/>
              <a:gd name="connsiteY34" fmla="*/ 3097834 h 4733823"/>
              <a:gd name="connsiteX35" fmla="*/ 9653351 w 12192000"/>
              <a:gd name="connsiteY35" fmla="*/ 3219021 h 4733823"/>
              <a:gd name="connsiteX36" fmla="*/ 10074980 w 12192000"/>
              <a:gd name="connsiteY36" fmla="*/ 3150853 h 4733823"/>
              <a:gd name="connsiteX37" fmla="*/ 10231512 w 12192000"/>
              <a:gd name="connsiteY37" fmla="*/ 3160952 h 4733823"/>
              <a:gd name="connsiteX38" fmla="*/ 10650616 w 12192000"/>
              <a:gd name="connsiteY38" fmla="*/ 2921103 h 4733823"/>
              <a:gd name="connsiteX39" fmla="*/ 10678388 w 12192000"/>
              <a:gd name="connsiteY39" fmla="*/ 2923628 h 4733823"/>
              <a:gd name="connsiteX40" fmla="*/ 10658190 w 12192000"/>
              <a:gd name="connsiteY40" fmla="*/ 2787293 h 4733823"/>
              <a:gd name="connsiteX41" fmla="*/ 10928335 w 12192000"/>
              <a:gd name="connsiteY41" fmla="*/ 2360615 h 4733823"/>
              <a:gd name="connsiteX42" fmla="*/ 10928335 w 12192000"/>
              <a:gd name="connsiteY42" fmla="*/ 2337893 h 4733823"/>
              <a:gd name="connsiteX43" fmla="*/ 11074769 w 12192000"/>
              <a:gd name="connsiteY43" fmla="*/ 1893542 h 4733823"/>
              <a:gd name="connsiteX44" fmla="*/ 10827346 w 12192000"/>
              <a:gd name="connsiteY44" fmla="*/ 1171471 h 4733823"/>
              <a:gd name="connsiteX45" fmla="*/ 11998817 w 12192000"/>
              <a:gd name="connsiteY45" fmla="*/ 0 h 4733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2192000" h="4733823">
                <a:moveTo>
                  <a:pt x="11998817" y="0"/>
                </a:moveTo>
                <a:cubicBezTo>
                  <a:pt x="12039213" y="0"/>
                  <a:pt x="12079135" y="2052"/>
                  <a:pt x="12118485" y="6056"/>
                </a:cubicBezTo>
                <a:lnTo>
                  <a:pt x="12192000" y="17296"/>
                </a:lnTo>
                <a:lnTo>
                  <a:pt x="12192000" y="3705124"/>
                </a:lnTo>
                <a:lnTo>
                  <a:pt x="12192000" y="4733823"/>
                </a:lnTo>
                <a:lnTo>
                  <a:pt x="8771992" y="4733823"/>
                </a:lnTo>
                <a:lnTo>
                  <a:pt x="8367131" y="4733823"/>
                </a:lnTo>
                <a:lnTo>
                  <a:pt x="6947714" y="4733823"/>
                </a:lnTo>
                <a:lnTo>
                  <a:pt x="4725249" y="4733823"/>
                </a:lnTo>
                <a:lnTo>
                  <a:pt x="1577299" y="4733823"/>
                </a:lnTo>
                <a:lnTo>
                  <a:pt x="0" y="4733823"/>
                </a:lnTo>
                <a:lnTo>
                  <a:pt x="0" y="4108150"/>
                </a:lnTo>
                <a:lnTo>
                  <a:pt x="0" y="3705124"/>
                </a:lnTo>
                <a:lnTo>
                  <a:pt x="0" y="707993"/>
                </a:lnTo>
                <a:lnTo>
                  <a:pt x="68760" y="670590"/>
                </a:lnTo>
                <a:cubicBezTo>
                  <a:pt x="166869" y="628971"/>
                  <a:pt x="274643" y="605933"/>
                  <a:pt x="387624" y="605933"/>
                </a:cubicBezTo>
                <a:cubicBezTo>
                  <a:pt x="839549" y="605933"/>
                  <a:pt x="1208158" y="974542"/>
                  <a:pt x="1210683" y="1426467"/>
                </a:cubicBezTo>
                <a:cubicBezTo>
                  <a:pt x="1210683" y="1588051"/>
                  <a:pt x="1165238" y="1739534"/>
                  <a:pt x="1084447" y="1865770"/>
                </a:cubicBezTo>
                <a:cubicBezTo>
                  <a:pt x="1541423" y="2050075"/>
                  <a:pt x="1864587" y="2499475"/>
                  <a:pt x="1864587" y="3022092"/>
                </a:cubicBezTo>
                <a:cubicBezTo>
                  <a:pt x="1864587" y="3065013"/>
                  <a:pt x="1862062" y="3105408"/>
                  <a:pt x="1857013" y="3148328"/>
                </a:cubicBezTo>
                <a:cubicBezTo>
                  <a:pt x="1887309" y="3145804"/>
                  <a:pt x="1920130" y="3143279"/>
                  <a:pt x="1950426" y="3143279"/>
                </a:cubicBezTo>
                <a:cubicBezTo>
                  <a:pt x="2112010" y="3143279"/>
                  <a:pt x="2263493" y="3188724"/>
                  <a:pt x="2392254" y="3269515"/>
                </a:cubicBezTo>
                <a:cubicBezTo>
                  <a:pt x="2644726" y="3059963"/>
                  <a:pt x="2967890" y="2936252"/>
                  <a:pt x="3318826" y="2936252"/>
                </a:cubicBezTo>
                <a:cubicBezTo>
                  <a:pt x="3654614" y="2936252"/>
                  <a:pt x="3962630" y="3049864"/>
                  <a:pt x="4210055" y="3241743"/>
                </a:cubicBezTo>
                <a:cubicBezTo>
                  <a:pt x="4331240" y="2711552"/>
                  <a:pt x="4808412" y="2315170"/>
                  <a:pt x="5376474" y="2315170"/>
                </a:cubicBezTo>
                <a:cubicBezTo>
                  <a:pt x="5709737" y="2315170"/>
                  <a:pt x="6010179" y="2451505"/>
                  <a:pt x="6227305" y="2668631"/>
                </a:cubicBezTo>
                <a:cubicBezTo>
                  <a:pt x="6376264" y="2582791"/>
                  <a:pt x="6547945" y="2534821"/>
                  <a:pt x="6732249" y="2534821"/>
                </a:cubicBezTo>
                <a:cubicBezTo>
                  <a:pt x="6961999" y="2534821"/>
                  <a:pt x="7174075" y="2610563"/>
                  <a:pt x="7345757" y="2739324"/>
                </a:cubicBezTo>
                <a:cubicBezTo>
                  <a:pt x="7418973" y="2693878"/>
                  <a:pt x="7504814" y="2668631"/>
                  <a:pt x="7595704" y="2668631"/>
                </a:cubicBezTo>
                <a:cubicBezTo>
                  <a:pt x="7858274" y="2668631"/>
                  <a:pt x="8070351" y="2880708"/>
                  <a:pt x="8070351" y="3143279"/>
                </a:cubicBezTo>
                <a:cubicBezTo>
                  <a:pt x="8070351" y="3145804"/>
                  <a:pt x="8070351" y="3145804"/>
                  <a:pt x="8070351" y="3148328"/>
                </a:cubicBezTo>
                <a:cubicBezTo>
                  <a:pt x="8191538" y="3163477"/>
                  <a:pt x="8297576" y="3234169"/>
                  <a:pt x="8363219" y="3332633"/>
                </a:cubicBezTo>
                <a:cubicBezTo>
                  <a:pt x="8365743" y="3332633"/>
                  <a:pt x="8370793" y="3332633"/>
                  <a:pt x="8375842" y="3332633"/>
                </a:cubicBezTo>
                <a:cubicBezTo>
                  <a:pt x="8497029" y="3332633"/>
                  <a:pt x="8608117" y="3362930"/>
                  <a:pt x="8706581" y="3415949"/>
                </a:cubicBezTo>
                <a:cubicBezTo>
                  <a:pt x="8822718" y="3224070"/>
                  <a:pt x="9032270" y="3097834"/>
                  <a:pt x="9272118" y="3097834"/>
                </a:cubicBezTo>
                <a:cubicBezTo>
                  <a:pt x="9413503" y="3097834"/>
                  <a:pt x="9544788" y="3143279"/>
                  <a:pt x="9653351" y="3219021"/>
                </a:cubicBezTo>
                <a:cubicBezTo>
                  <a:pt x="9784637" y="3176100"/>
                  <a:pt x="9928546" y="3150853"/>
                  <a:pt x="10074980" y="3150853"/>
                </a:cubicBezTo>
                <a:cubicBezTo>
                  <a:pt x="10127998" y="3150853"/>
                  <a:pt x="10181018" y="3155903"/>
                  <a:pt x="10231512" y="3160952"/>
                </a:cubicBezTo>
                <a:cubicBezTo>
                  <a:pt x="10314828" y="3017043"/>
                  <a:pt x="10471361" y="2921103"/>
                  <a:pt x="10650616" y="2921103"/>
                </a:cubicBezTo>
                <a:cubicBezTo>
                  <a:pt x="10660715" y="2921103"/>
                  <a:pt x="10668289" y="2923628"/>
                  <a:pt x="10678388" y="2923628"/>
                </a:cubicBezTo>
                <a:cubicBezTo>
                  <a:pt x="10665764" y="2880708"/>
                  <a:pt x="10658190" y="2835263"/>
                  <a:pt x="10658190" y="2787293"/>
                </a:cubicBezTo>
                <a:cubicBezTo>
                  <a:pt x="10658190" y="2597939"/>
                  <a:pt x="10769278" y="2436357"/>
                  <a:pt x="10928335" y="2360615"/>
                </a:cubicBezTo>
                <a:cubicBezTo>
                  <a:pt x="10928335" y="2353041"/>
                  <a:pt x="10928335" y="2345467"/>
                  <a:pt x="10928335" y="2337893"/>
                </a:cubicBezTo>
                <a:cubicBezTo>
                  <a:pt x="10928335" y="2171260"/>
                  <a:pt x="10981355" y="2017253"/>
                  <a:pt x="11074769" y="1893542"/>
                </a:cubicBezTo>
                <a:cubicBezTo>
                  <a:pt x="10920761" y="1694088"/>
                  <a:pt x="10827346" y="1444142"/>
                  <a:pt x="10827346" y="1171471"/>
                </a:cubicBezTo>
                <a:cubicBezTo>
                  <a:pt x="10827346" y="525142"/>
                  <a:pt x="11352488" y="0"/>
                  <a:pt x="11998817" y="0"/>
                </a:cubicBezTo>
                <a:close/>
              </a:path>
            </a:pathLst>
          </a:custGeom>
          <a:solidFill>
            <a:schemeClr val="accent4"/>
          </a:solidFill>
          <a:ln w="2523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5" name="任意多边形 65"/>
          <p:cNvSpPr/>
          <p:nvPr/>
        </p:nvSpPr>
        <p:spPr>
          <a:xfrm>
            <a:off x="-7220" y="3098043"/>
            <a:ext cx="7936569" cy="3759958"/>
          </a:xfrm>
          <a:custGeom>
            <a:avLst/>
            <a:gdLst>
              <a:gd name="connsiteX0" fmla="*/ 0 w 6302768"/>
              <a:gd name="connsiteY0" fmla="*/ 0 h 2246813"/>
              <a:gd name="connsiteX1" fmla="*/ 529046 w 6302768"/>
              <a:gd name="connsiteY1" fmla="*/ 529046 h 2246813"/>
              <a:gd name="connsiteX2" fmla="*/ 518298 w 6302768"/>
              <a:gd name="connsiteY2" fmla="*/ 635667 h 2246813"/>
              <a:gd name="connsiteX3" fmla="*/ 518255 w 6302768"/>
              <a:gd name="connsiteY3" fmla="*/ 635806 h 2246813"/>
              <a:gd name="connsiteX4" fmla="*/ 549544 w 6302768"/>
              <a:gd name="connsiteY4" fmla="*/ 638960 h 2246813"/>
              <a:gd name="connsiteX5" fmla="*/ 941024 w 6302768"/>
              <a:gd name="connsiteY5" fmla="*/ 922250 h 2246813"/>
              <a:gd name="connsiteX6" fmla="*/ 953618 w 6302768"/>
              <a:gd name="connsiteY6" fmla="*/ 949245 h 2246813"/>
              <a:gd name="connsiteX7" fmla="*/ 1023820 w 6302768"/>
              <a:gd name="connsiteY7" fmla="*/ 911140 h 2246813"/>
              <a:gd name="connsiteX8" fmla="*/ 1201783 w 6302768"/>
              <a:gd name="connsiteY8" fmla="*/ 875211 h 2246813"/>
              <a:gd name="connsiteX9" fmla="*/ 1623054 w 6302768"/>
              <a:gd name="connsiteY9" fmla="*/ 1154448 h 2246813"/>
              <a:gd name="connsiteX10" fmla="*/ 1641912 w 6302768"/>
              <a:gd name="connsiteY10" fmla="*/ 1215198 h 2246813"/>
              <a:gd name="connsiteX11" fmla="*/ 1685221 w 6302768"/>
              <a:gd name="connsiteY11" fmla="*/ 1162707 h 2246813"/>
              <a:gd name="connsiteX12" fmla="*/ 2063931 w 6302768"/>
              <a:gd name="connsiteY12" fmla="*/ 1005840 h 2246813"/>
              <a:gd name="connsiteX13" fmla="*/ 2363377 w 6302768"/>
              <a:gd name="connsiteY13" fmla="*/ 1097308 h 2246813"/>
              <a:gd name="connsiteX14" fmla="*/ 2409428 w 6302768"/>
              <a:gd name="connsiteY14" fmla="*/ 1135304 h 2246813"/>
              <a:gd name="connsiteX15" fmla="*/ 2480562 w 6302768"/>
              <a:gd name="connsiteY15" fmla="*/ 1076613 h 2246813"/>
              <a:gd name="connsiteX16" fmla="*/ 2926079 w 6302768"/>
              <a:gd name="connsiteY16" fmla="*/ 940526 h 2246813"/>
              <a:gd name="connsiteX17" fmla="*/ 3722913 w 6302768"/>
              <a:gd name="connsiteY17" fmla="*/ 1737360 h 2246813"/>
              <a:gd name="connsiteX18" fmla="*/ 3716237 w 6302768"/>
              <a:gd name="connsiteY18" fmla="*/ 1825599 h 2246813"/>
              <a:gd name="connsiteX19" fmla="*/ 3728546 w 6302768"/>
              <a:gd name="connsiteY19" fmla="*/ 1815443 h 2246813"/>
              <a:gd name="connsiteX20" fmla="*/ 3984171 w 6302768"/>
              <a:gd name="connsiteY20" fmla="*/ 1737360 h 2246813"/>
              <a:gd name="connsiteX21" fmla="*/ 4363289 w 6302768"/>
              <a:gd name="connsiteY21" fmla="*/ 1938935 h 2246813"/>
              <a:gd name="connsiteX22" fmla="*/ 4386727 w 6302768"/>
              <a:gd name="connsiteY22" fmla="*/ 1982117 h 2246813"/>
              <a:gd name="connsiteX23" fmla="*/ 4407931 w 6302768"/>
              <a:gd name="connsiteY23" fmla="*/ 1913809 h 2246813"/>
              <a:gd name="connsiteX24" fmla="*/ 5087982 w 6302768"/>
              <a:gd name="connsiteY24" fmla="*/ 1463040 h 2246813"/>
              <a:gd name="connsiteX25" fmla="*/ 5768034 w 6302768"/>
              <a:gd name="connsiteY25" fmla="*/ 1913808 h 2246813"/>
              <a:gd name="connsiteX26" fmla="*/ 5783337 w 6302768"/>
              <a:gd name="connsiteY26" fmla="*/ 1963108 h 2246813"/>
              <a:gd name="connsiteX27" fmla="*/ 5810304 w 6302768"/>
              <a:gd name="connsiteY27" fmla="*/ 1948471 h 2246813"/>
              <a:gd name="connsiteX28" fmla="*/ 5950132 w 6302768"/>
              <a:gd name="connsiteY28" fmla="*/ 1920241 h 2246813"/>
              <a:gd name="connsiteX29" fmla="*/ 6281131 w 6302768"/>
              <a:gd name="connsiteY29" fmla="*/ 2139642 h 2246813"/>
              <a:gd name="connsiteX30" fmla="*/ 6302768 w 6302768"/>
              <a:gd name="connsiteY30" fmla="*/ 2246812 h 2246813"/>
              <a:gd name="connsiteX31" fmla="*/ 4585063 w 6302768"/>
              <a:gd name="connsiteY31" fmla="*/ 2246812 h 2246813"/>
              <a:gd name="connsiteX32" fmla="*/ 4585063 w 6302768"/>
              <a:gd name="connsiteY32" fmla="*/ 2246813 h 2246813"/>
              <a:gd name="connsiteX33" fmla="*/ 0 w 6302768"/>
              <a:gd name="connsiteY33" fmla="*/ 2246813 h 224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302768" h="2246813">
                <a:moveTo>
                  <a:pt x="0" y="0"/>
                </a:moveTo>
                <a:cubicBezTo>
                  <a:pt x="292184" y="0"/>
                  <a:pt x="529046" y="236862"/>
                  <a:pt x="529046" y="529046"/>
                </a:cubicBezTo>
                <a:cubicBezTo>
                  <a:pt x="529046" y="565569"/>
                  <a:pt x="525345" y="601228"/>
                  <a:pt x="518298" y="635667"/>
                </a:cubicBezTo>
                <a:lnTo>
                  <a:pt x="518255" y="635806"/>
                </a:lnTo>
                <a:lnTo>
                  <a:pt x="549544" y="638960"/>
                </a:lnTo>
                <a:cubicBezTo>
                  <a:pt x="716958" y="673218"/>
                  <a:pt x="858449" y="778645"/>
                  <a:pt x="941024" y="922250"/>
                </a:cubicBezTo>
                <a:lnTo>
                  <a:pt x="953618" y="949245"/>
                </a:lnTo>
                <a:lnTo>
                  <a:pt x="1023820" y="911140"/>
                </a:lnTo>
                <a:cubicBezTo>
                  <a:pt x="1078519" y="888005"/>
                  <a:pt x="1138657" y="875211"/>
                  <a:pt x="1201783" y="875211"/>
                </a:cubicBezTo>
                <a:cubicBezTo>
                  <a:pt x="1391162" y="875211"/>
                  <a:pt x="1553648" y="990352"/>
                  <a:pt x="1623054" y="1154448"/>
                </a:cubicBezTo>
                <a:lnTo>
                  <a:pt x="1641912" y="1215198"/>
                </a:lnTo>
                <a:lnTo>
                  <a:pt x="1685221" y="1162707"/>
                </a:lnTo>
                <a:cubicBezTo>
                  <a:pt x="1782141" y="1065787"/>
                  <a:pt x="1916036" y="1005840"/>
                  <a:pt x="2063931" y="1005840"/>
                </a:cubicBezTo>
                <a:cubicBezTo>
                  <a:pt x="2174853" y="1005840"/>
                  <a:pt x="2277899" y="1039560"/>
                  <a:pt x="2363377" y="1097308"/>
                </a:cubicBezTo>
                <a:lnTo>
                  <a:pt x="2409428" y="1135304"/>
                </a:lnTo>
                <a:lnTo>
                  <a:pt x="2480562" y="1076613"/>
                </a:lnTo>
                <a:cubicBezTo>
                  <a:pt x="2607737" y="990695"/>
                  <a:pt x="2761050" y="940526"/>
                  <a:pt x="2926079" y="940526"/>
                </a:cubicBezTo>
                <a:cubicBezTo>
                  <a:pt x="3366158" y="940526"/>
                  <a:pt x="3722913" y="1297281"/>
                  <a:pt x="3722913" y="1737360"/>
                </a:cubicBezTo>
                <a:lnTo>
                  <a:pt x="3716237" y="1825599"/>
                </a:lnTo>
                <a:lnTo>
                  <a:pt x="3728546" y="1815443"/>
                </a:lnTo>
                <a:cubicBezTo>
                  <a:pt x="3801516" y="1766145"/>
                  <a:pt x="3889482" y="1737360"/>
                  <a:pt x="3984171" y="1737360"/>
                </a:cubicBezTo>
                <a:cubicBezTo>
                  <a:pt x="4141987" y="1737360"/>
                  <a:pt x="4281127" y="1817319"/>
                  <a:pt x="4363289" y="1938935"/>
                </a:cubicBezTo>
                <a:lnTo>
                  <a:pt x="4386727" y="1982117"/>
                </a:lnTo>
                <a:lnTo>
                  <a:pt x="4407931" y="1913809"/>
                </a:lnTo>
                <a:cubicBezTo>
                  <a:pt x="4519973" y="1648911"/>
                  <a:pt x="4782272" y="1463040"/>
                  <a:pt x="5087982" y="1463040"/>
                </a:cubicBezTo>
                <a:cubicBezTo>
                  <a:pt x="5393692" y="1463040"/>
                  <a:pt x="5655991" y="1648911"/>
                  <a:pt x="5768034" y="1913808"/>
                </a:cubicBezTo>
                <a:lnTo>
                  <a:pt x="5783337" y="1963108"/>
                </a:lnTo>
                <a:lnTo>
                  <a:pt x="5810304" y="1948471"/>
                </a:lnTo>
                <a:cubicBezTo>
                  <a:pt x="5853282" y="1930293"/>
                  <a:pt x="5900533" y="1920241"/>
                  <a:pt x="5950132" y="1920241"/>
                </a:cubicBezTo>
                <a:cubicBezTo>
                  <a:pt x="6098930" y="1920241"/>
                  <a:pt x="6226597" y="2010709"/>
                  <a:pt x="6281131" y="2139642"/>
                </a:cubicBezTo>
                <a:lnTo>
                  <a:pt x="6302768" y="2246812"/>
                </a:lnTo>
                <a:lnTo>
                  <a:pt x="4585063" y="2246812"/>
                </a:lnTo>
                <a:lnTo>
                  <a:pt x="4585063" y="2246813"/>
                </a:lnTo>
                <a:lnTo>
                  <a:pt x="0" y="2246813"/>
                </a:ln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innerShdw blurRad="266700" dist="139700" dir="16200000">
              <a:srgbClr val="18ACCA">
                <a:alpha val="3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FA6B179-BB48-447A-9B82-C29028042A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61757" y="0"/>
            <a:ext cx="7930243" cy="69329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6ECB41A-96D6-4312-A354-D268648DAB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450" b="96300" l="2450" r="49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1" t="75123" r="47607" b="1287"/>
          <a:stretch/>
        </p:blipFill>
        <p:spPr>
          <a:xfrm flipH="1">
            <a:off x="9862664" y="274726"/>
            <a:ext cx="1493880" cy="687185"/>
          </a:xfrm>
          <a:prstGeom prst="rect">
            <a:avLst/>
          </a:prstGeom>
        </p:spPr>
      </p:pic>
      <p:grpSp>
        <p:nvGrpSpPr>
          <p:cNvPr id="5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4823448" y="464237"/>
            <a:ext cx="3105901" cy="1952785"/>
            <a:chOff x="8726219" y="-661205"/>
            <a:chExt cx="2154936" cy="1322409"/>
          </a:xfrm>
        </p:grpSpPr>
        <p:sp>
          <p:nvSpPr>
            <p:cNvPr id="6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7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1DF097C-253D-4C7F-BA4A-D533A8374A36}"/>
              </a:ext>
            </a:extLst>
          </p:cNvPr>
          <p:cNvSpPr txBox="1"/>
          <p:nvPr/>
        </p:nvSpPr>
        <p:spPr>
          <a:xfrm>
            <a:off x="5777799" y="995024"/>
            <a:ext cx="160323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Loko" panose="02040603050506020204" pitchFamily="18" charset="0"/>
                <a:ea typeface="+mn-ea"/>
                <a:cs typeface="+mn-cs"/>
              </a:rPr>
              <a:t>02</a:t>
            </a:r>
          </a:p>
        </p:txBody>
      </p:sp>
      <p:grpSp>
        <p:nvGrpSpPr>
          <p:cNvPr id="9" name="组合 12">
            <a:extLst>
              <a:ext uri="{FF2B5EF4-FFF2-40B4-BE49-F238E27FC236}">
                <a16:creationId xmlns:a16="http://schemas.microsoft.com/office/drawing/2014/main" id="{02A769C6-8039-454B-B113-6DA16BAF6585}"/>
              </a:ext>
            </a:extLst>
          </p:cNvPr>
          <p:cNvGrpSpPr/>
          <p:nvPr/>
        </p:nvGrpSpPr>
        <p:grpSpPr>
          <a:xfrm>
            <a:off x="5386967" y="2659568"/>
            <a:ext cx="5398728" cy="1597721"/>
            <a:chOff x="2592767" y="873043"/>
            <a:chExt cx="5323462" cy="2229592"/>
          </a:xfrm>
        </p:grpSpPr>
        <p:grpSp>
          <p:nvGrpSpPr>
            <p:cNvPr id="10" name="组合 6">
              <a:extLst>
                <a:ext uri="{FF2B5EF4-FFF2-40B4-BE49-F238E27FC236}">
                  <a16:creationId xmlns:a16="http://schemas.microsoft.com/office/drawing/2014/main" id="{2F03D826-6368-43AE-A7C5-4D4386EEF718}"/>
                </a:ext>
              </a:extLst>
            </p:cNvPr>
            <p:cNvGrpSpPr/>
            <p:nvPr/>
          </p:nvGrpSpPr>
          <p:grpSpPr>
            <a:xfrm>
              <a:off x="2592767" y="931698"/>
              <a:ext cx="5323462" cy="1731928"/>
              <a:chOff x="3759622" y="1083236"/>
              <a:chExt cx="5323462" cy="1731928"/>
            </a:xfrm>
          </p:grpSpPr>
          <p:sp>
            <p:nvSpPr>
              <p:cNvPr id="14" name="矩形 7">
                <a:extLst>
                  <a:ext uri="{FF2B5EF4-FFF2-40B4-BE49-F238E27FC236}">
                    <a16:creationId xmlns:a16="http://schemas.microsoft.com/office/drawing/2014/main" id="{BB1DF911-5363-40C4-9836-3A8A50229085}"/>
                  </a:ext>
                </a:extLst>
              </p:cNvPr>
              <p:cNvSpPr/>
              <p:nvPr/>
            </p:nvSpPr>
            <p:spPr>
              <a:xfrm>
                <a:off x="3759622" y="1083236"/>
                <a:ext cx="5304994" cy="16750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7200" b="1" dirty="0">
                    <a:ln w="1524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UVN Bai Sau Nang" panose="04030905020802020C03" pitchFamily="82" charset="0"/>
                    <a:ea typeface="字魂27号-布丁体" panose="00000505000000000000" pitchFamily="2" charset="-122"/>
                  </a:rPr>
                  <a:t>NGHE – VIẾT</a:t>
                </a:r>
                <a:endParaRPr kumimoji="0" lang="zh-CN" altLang="en-US" sz="7200" b="1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VN Bai Sau Nang" panose="04030905020802020C03" pitchFamily="82" charset="0"/>
                  <a:ea typeface="字魂27号-布丁体" panose="00000505000000000000" pitchFamily="2" charset="-122"/>
                  <a:cs typeface="+mn-cs"/>
                </a:endParaRPr>
              </a:p>
            </p:txBody>
          </p:sp>
          <p:sp>
            <p:nvSpPr>
              <p:cNvPr id="16" name="矩形 8">
                <a:extLst>
                  <a:ext uri="{FF2B5EF4-FFF2-40B4-BE49-F238E27FC236}">
                    <a16:creationId xmlns:a16="http://schemas.microsoft.com/office/drawing/2014/main" id="{A171BF52-FE1D-4699-BCA1-B606EA2C7F9E}"/>
                  </a:ext>
                </a:extLst>
              </p:cNvPr>
              <p:cNvSpPr/>
              <p:nvPr/>
            </p:nvSpPr>
            <p:spPr>
              <a:xfrm>
                <a:off x="3785993" y="1140127"/>
                <a:ext cx="5297091" cy="16750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7200" noProof="0" dirty="0">
                    <a:solidFill>
                      <a:srgbClr val="ED7D31">
                        <a:lumMod val="75000"/>
                      </a:srgbClr>
                    </a:solidFill>
                    <a:latin typeface="UVN Bai Sau Nang" panose="04030905020802020C03" pitchFamily="82" charset="0"/>
                    <a:ea typeface="字魂27号-布丁体" panose="00000505000000000000" pitchFamily="2" charset="-122"/>
                  </a:rPr>
                  <a:t>NGHE – VIẾT</a:t>
                </a:r>
                <a:endParaRPr kumimoji="0" lang="zh-CN" alt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UVN Bai Sau Nang" panose="04030905020802020C03" pitchFamily="82" charset="0"/>
                  <a:ea typeface="字魂27号-布丁体" panose="00000505000000000000" pitchFamily="2" charset="-122"/>
                  <a:cs typeface="+mn-cs"/>
                </a:endParaRPr>
              </a:p>
            </p:txBody>
          </p:sp>
        </p:grpSp>
        <p:grpSp>
          <p:nvGrpSpPr>
            <p:cNvPr id="11" name="组合 9">
              <a:extLst>
                <a:ext uri="{FF2B5EF4-FFF2-40B4-BE49-F238E27FC236}">
                  <a16:creationId xmlns:a16="http://schemas.microsoft.com/office/drawing/2014/main" id="{F343A2B9-1B18-49DF-B8C4-7312E3804A52}"/>
                </a:ext>
              </a:extLst>
            </p:cNvPr>
            <p:cNvGrpSpPr/>
            <p:nvPr/>
          </p:nvGrpSpPr>
          <p:grpSpPr>
            <a:xfrm>
              <a:off x="3583560" y="873043"/>
              <a:ext cx="184731" cy="2229592"/>
              <a:chOff x="3771007" y="1083236"/>
              <a:chExt cx="184731" cy="2229592"/>
            </a:xfrm>
          </p:grpSpPr>
          <p:sp>
            <p:nvSpPr>
              <p:cNvPr id="12" name="矩形 10">
                <a:extLst>
                  <a:ext uri="{FF2B5EF4-FFF2-40B4-BE49-F238E27FC236}">
                    <a16:creationId xmlns:a16="http://schemas.microsoft.com/office/drawing/2014/main" id="{B00B8D5B-3157-45AE-A80D-63BE1BD9C01A}"/>
                  </a:ext>
                </a:extLst>
              </p:cNvPr>
              <p:cNvSpPr/>
              <p:nvPr/>
            </p:nvSpPr>
            <p:spPr>
              <a:xfrm>
                <a:off x="3771007" y="1083236"/>
                <a:ext cx="184731" cy="22159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VN Bai Sau Nang" panose="04030905020802020C03" pitchFamily="82" charset="0"/>
                  <a:ea typeface="字魂27号-布丁体" panose="00000505000000000000" pitchFamily="2" charset="-122"/>
                  <a:cs typeface="+mn-cs"/>
                </a:endParaRPr>
              </a:p>
            </p:txBody>
          </p:sp>
          <p:sp>
            <p:nvSpPr>
              <p:cNvPr id="13" name="矩形 11">
                <a:extLst>
                  <a:ext uri="{FF2B5EF4-FFF2-40B4-BE49-F238E27FC236}">
                    <a16:creationId xmlns:a16="http://schemas.microsoft.com/office/drawing/2014/main" id="{1B239183-4810-41D9-BC0B-F530775A55FA}"/>
                  </a:ext>
                </a:extLst>
              </p:cNvPr>
              <p:cNvSpPr/>
              <p:nvPr/>
            </p:nvSpPr>
            <p:spPr>
              <a:xfrm>
                <a:off x="3771007" y="1096837"/>
                <a:ext cx="184731" cy="22159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8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67000">
                        <a:srgbClr val="5997D0"/>
                      </a:gs>
                      <a:gs pos="0">
                        <a:srgbClr val="FF99CC"/>
                      </a:gs>
                      <a:gs pos="100000">
                        <a:srgbClr val="8DC9ED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UVN Bai Sau Nang" panose="04030905020802020C03" pitchFamily="82" charset="0"/>
                  <a:ea typeface="字魂27号-布丁体" panose="00000505000000000000" pitchFamily="2" charset="-122"/>
                  <a:cs typeface="+mn-cs"/>
                </a:endParaRPr>
              </a:p>
            </p:txBody>
          </p:sp>
        </p:grpSp>
      </p:grpSp>
      <p:sp>
        <p:nvSpPr>
          <p:cNvPr id="17" name="任意多边形 65"/>
          <p:cNvSpPr/>
          <p:nvPr/>
        </p:nvSpPr>
        <p:spPr>
          <a:xfrm>
            <a:off x="66392" y="4282542"/>
            <a:ext cx="6048055" cy="2262554"/>
          </a:xfrm>
          <a:custGeom>
            <a:avLst/>
            <a:gdLst>
              <a:gd name="connsiteX0" fmla="*/ 0 w 6302768"/>
              <a:gd name="connsiteY0" fmla="*/ 0 h 2246813"/>
              <a:gd name="connsiteX1" fmla="*/ 529046 w 6302768"/>
              <a:gd name="connsiteY1" fmla="*/ 529046 h 2246813"/>
              <a:gd name="connsiteX2" fmla="*/ 518298 w 6302768"/>
              <a:gd name="connsiteY2" fmla="*/ 635667 h 2246813"/>
              <a:gd name="connsiteX3" fmla="*/ 518255 w 6302768"/>
              <a:gd name="connsiteY3" fmla="*/ 635806 h 2246813"/>
              <a:gd name="connsiteX4" fmla="*/ 549544 w 6302768"/>
              <a:gd name="connsiteY4" fmla="*/ 638960 h 2246813"/>
              <a:gd name="connsiteX5" fmla="*/ 941024 w 6302768"/>
              <a:gd name="connsiteY5" fmla="*/ 922250 h 2246813"/>
              <a:gd name="connsiteX6" fmla="*/ 953618 w 6302768"/>
              <a:gd name="connsiteY6" fmla="*/ 949245 h 2246813"/>
              <a:gd name="connsiteX7" fmla="*/ 1023820 w 6302768"/>
              <a:gd name="connsiteY7" fmla="*/ 911140 h 2246813"/>
              <a:gd name="connsiteX8" fmla="*/ 1201783 w 6302768"/>
              <a:gd name="connsiteY8" fmla="*/ 875211 h 2246813"/>
              <a:gd name="connsiteX9" fmla="*/ 1623054 w 6302768"/>
              <a:gd name="connsiteY9" fmla="*/ 1154448 h 2246813"/>
              <a:gd name="connsiteX10" fmla="*/ 1641912 w 6302768"/>
              <a:gd name="connsiteY10" fmla="*/ 1215198 h 2246813"/>
              <a:gd name="connsiteX11" fmla="*/ 1685221 w 6302768"/>
              <a:gd name="connsiteY11" fmla="*/ 1162707 h 2246813"/>
              <a:gd name="connsiteX12" fmla="*/ 2063931 w 6302768"/>
              <a:gd name="connsiteY12" fmla="*/ 1005840 h 2246813"/>
              <a:gd name="connsiteX13" fmla="*/ 2363377 w 6302768"/>
              <a:gd name="connsiteY13" fmla="*/ 1097308 h 2246813"/>
              <a:gd name="connsiteX14" fmla="*/ 2409428 w 6302768"/>
              <a:gd name="connsiteY14" fmla="*/ 1135304 h 2246813"/>
              <a:gd name="connsiteX15" fmla="*/ 2480562 w 6302768"/>
              <a:gd name="connsiteY15" fmla="*/ 1076613 h 2246813"/>
              <a:gd name="connsiteX16" fmla="*/ 2926079 w 6302768"/>
              <a:gd name="connsiteY16" fmla="*/ 940526 h 2246813"/>
              <a:gd name="connsiteX17" fmla="*/ 3722913 w 6302768"/>
              <a:gd name="connsiteY17" fmla="*/ 1737360 h 2246813"/>
              <a:gd name="connsiteX18" fmla="*/ 3716237 w 6302768"/>
              <a:gd name="connsiteY18" fmla="*/ 1825599 h 2246813"/>
              <a:gd name="connsiteX19" fmla="*/ 3728546 w 6302768"/>
              <a:gd name="connsiteY19" fmla="*/ 1815443 h 2246813"/>
              <a:gd name="connsiteX20" fmla="*/ 3984171 w 6302768"/>
              <a:gd name="connsiteY20" fmla="*/ 1737360 h 2246813"/>
              <a:gd name="connsiteX21" fmla="*/ 4363289 w 6302768"/>
              <a:gd name="connsiteY21" fmla="*/ 1938935 h 2246813"/>
              <a:gd name="connsiteX22" fmla="*/ 4386727 w 6302768"/>
              <a:gd name="connsiteY22" fmla="*/ 1982117 h 2246813"/>
              <a:gd name="connsiteX23" fmla="*/ 4407931 w 6302768"/>
              <a:gd name="connsiteY23" fmla="*/ 1913809 h 2246813"/>
              <a:gd name="connsiteX24" fmla="*/ 5087982 w 6302768"/>
              <a:gd name="connsiteY24" fmla="*/ 1463040 h 2246813"/>
              <a:gd name="connsiteX25" fmla="*/ 5768034 w 6302768"/>
              <a:gd name="connsiteY25" fmla="*/ 1913808 h 2246813"/>
              <a:gd name="connsiteX26" fmla="*/ 5783337 w 6302768"/>
              <a:gd name="connsiteY26" fmla="*/ 1963108 h 2246813"/>
              <a:gd name="connsiteX27" fmla="*/ 5810304 w 6302768"/>
              <a:gd name="connsiteY27" fmla="*/ 1948471 h 2246813"/>
              <a:gd name="connsiteX28" fmla="*/ 5950132 w 6302768"/>
              <a:gd name="connsiteY28" fmla="*/ 1920241 h 2246813"/>
              <a:gd name="connsiteX29" fmla="*/ 6281131 w 6302768"/>
              <a:gd name="connsiteY29" fmla="*/ 2139642 h 2246813"/>
              <a:gd name="connsiteX30" fmla="*/ 6302768 w 6302768"/>
              <a:gd name="connsiteY30" fmla="*/ 2246812 h 2246813"/>
              <a:gd name="connsiteX31" fmla="*/ 4585063 w 6302768"/>
              <a:gd name="connsiteY31" fmla="*/ 2246812 h 2246813"/>
              <a:gd name="connsiteX32" fmla="*/ 4585063 w 6302768"/>
              <a:gd name="connsiteY32" fmla="*/ 2246813 h 2246813"/>
              <a:gd name="connsiteX33" fmla="*/ 0 w 6302768"/>
              <a:gd name="connsiteY33" fmla="*/ 2246813 h 224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302768" h="2246813">
                <a:moveTo>
                  <a:pt x="0" y="0"/>
                </a:moveTo>
                <a:cubicBezTo>
                  <a:pt x="292184" y="0"/>
                  <a:pt x="529046" y="236862"/>
                  <a:pt x="529046" y="529046"/>
                </a:cubicBezTo>
                <a:cubicBezTo>
                  <a:pt x="529046" y="565569"/>
                  <a:pt x="525345" y="601228"/>
                  <a:pt x="518298" y="635667"/>
                </a:cubicBezTo>
                <a:lnTo>
                  <a:pt x="518255" y="635806"/>
                </a:lnTo>
                <a:lnTo>
                  <a:pt x="549544" y="638960"/>
                </a:lnTo>
                <a:cubicBezTo>
                  <a:pt x="716958" y="673218"/>
                  <a:pt x="858449" y="778645"/>
                  <a:pt x="941024" y="922250"/>
                </a:cubicBezTo>
                <a:lnTo>
                  <a:pt x="953618" y="949245"/>
                </a:lnTo>
                <a:lnTo>
                  <a:pt x="1023820" y="911140"/>
                </a:lnTo>
                <a:cubicBezTo>
                  <a:pt x="1078519" y="888005"/>
                  <a:pt x="1138657" y="875211"/>
                  <a:pt x="1201783" y="875211"/>
                </a:cubicBezTo>
                <a:cubicBezTo>
                  <a:pt x="1391162" y="875211"/>
                  <a:pt x="1553648" y="990352"/>
                  <a:pt x="1623054" y="1154448"/>
                </a:cubicBezTo>
                <a:lnTo>
                  <a:pt x="1641912" y="1215198"/>
                </a:lnTo>
                <a:lnTo>
                  <a:pt x="1685221" y="1162707"/>
                </a:lnTo>
                <a:cubicBezTo>
                  <a:pt x="1782141" y="1065787"/>
                  <a:pt x="1916036" y="1005840"/>
                  <a:pt x="2063931" y="1005840"/>
                </a:cubicBezTo>
                <a:cubicBezTo>
                  <a:pt x="2174853" y="1005840"/>
                  <a:pt x="2277899" y="1039560"/>
                  <a:pt x="2363377" y="1097308"/>
                </a:cubicBezTo>
                <a:lnTo>
                  <a:pt x="2409428" y="1135304"/>
                </a:lnTo>
                <a:lnTo>
                  <a:pt x="2480562" y="1076613"/>
                </a:lnTo>
                <a:cubicBezTo>
                  <a:pt x="2607737" y="990695"/>
                  <a:pt x="2761050" y="940526"/>
                  <a:pt x="2926079" y="940526"/>
                </a:cubicBezTo>
                <a:cubicBezTo>
                  <a:pt x="3366158" y="940526"/>
                  <a:pt x="3722913" y="1297281"/>
                  <a:pt x="3722913" y="1737360"/>
                </a:cubicBezTo>
                <a:lnTo>
                  <a:pt x="3716237" y="1825599"/>
                </a:lnTo>
                <a:lnTo>
                  <a:pt x="3728546" y="1815443"/>
                </a:lnTo>
                <a:cubicBezTo>
                  <a:pt x="3801516" y="1766145"/>
                  <a:pt x="3889482" y="1737360"/>
                  <a:pt x="3984171" y="1737360"/>
                </a:cubicBezTo>
                <a:cubicBezTo>
                  <a:pt x="4141987" y="1737360"/>
                  <a:pt x="4281127" y="1817319"/>
                  <a:pt x="4363289" y="1938935"/>
                </a:cubicBezTo>
                <a:lnTo>
                  <a:pt x="4386727" y="1982117"/>
                </a:lnTo>
                <a:lnTo>
                  <a:pt x="4407931" y="1913809"/>
                </a:lnTo>
                <a:cubicBezTo>
                  <a:pt x="4519973" y="1648911"/>
                  <a:pt x="4782272" y="1463040"/>
                  <a:pt x="5087982" y="1463040"/>
                </a:cubicBezTo>
                <a:cubicBezTo>
                  <a:pt x="5393692" y="1463040"/>
                  <a:pt x="5655991" y="1648911"/>
                  <a:pt x="5768034" y="1913808"/>
                </a:cubicBezTo>
                <a:lnTo>
                  <a:pt x="5783337" y="1963108"/>
                </a:lnTo>
                <a:lnTo>
                  <a:pt x="5810304" y="1948471"/>
                </a:lnTo>
                <a:cubicBezTo>
                  <a:pt x="5853282" y="1930293"/>
                  <a:pt x="5900533" y="1920241"/>
                  <a:pt x="5950132" y="1920241"/>
                </a:cubicBezTo>
                <a:cubicBezTo>
                  <a:pt x="6098930" y="1920241"/>
                  <a:pt x="6226597" y="2010709"/>
                  <a:pt x="6281131" y="2139642"/>
                </a:cubicBezTo>
                <a:lnTo>
                  <a:pt x="6302768" y="2246812"/>
                </a:lnTo>
                <a:lnTo>
                  <a:pt x="4585063" y="2246812"/>
                </a:lnTo>
                <a:lnTo>
                  <a:pt x="4585063" y="2246813"/>
                </a:lnTo>
                <a:lnTo>
                  <a:pt x="0" y="2246813"/>
                </a:ln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innerShdw blurRad="266700" dist="139700" dir="16200000">
              <a:srgbClr val="18ACCA">
                <a:alpha val="3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19" name="图片 6">
            <a:extLst>
              <a:ext uri="{FF2B5EF4-FFF2-40B4-BE49-F238E27FC236}">
                <a16:creationId xmlns:a16="http://schemas.microsoft.com/office/drawing/2014/main" id="{17E85701-0BDA-4AD2-B2A6-5AEFD224B7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20604729">
            <a:off x="-5024156" y="-3623691"/>
            <a:ext cx="4879905" cy="724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4755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24 -0.19769 C 0.04518 -0.21088 0.09649 -0.14606 0.15221 -0.0537 C 0.20925 0.04074 0.24883 0.12708 0.24167 0.14097 C 0.23425 0.15486 0.27409 0.24144 0.3319 0.33681 C 0.38737 0.42894 0.43919 0.49444 0.44662 0.48056 " pathEditMode="relative" rAng="2580000" ptsTypes="AAAAA">
                                      <p:cBhvr>
                                        <p:cTn id="4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69" y="3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8" grpId="0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2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1574"/>
            <a:ext cx="12192000" cy="3686426"/>
          </a:xfrm>
        </p:spPr>
      </p:pic>
      <p:sp>
        <p:nvSpPr>
          <p:cNvPr id="4" name="Round Diagonal Corner Rectangle 3"/>
          <p:cNvSpPr/>
          <p:nvPr/>
        </p:nvSpPr>
        <p:spPr>
          <a:xfrm>
            <a:off x="573206" y="1337481"/>
            <a:ext cx="11163869" cy="5199844"/>
          </a:xfrm>
          <a:prstGeom prst="round2DiagRect">
            <a:avLst/>
          </a:prstGeom>
          <a:solidFill>
            <a:schemeClr val="bg1">
              <a:alpha val="87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77922" y="1542194"/>
            <a:ext cx="10563373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trời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dần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Gió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mạnh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Gió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biển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càng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dữ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Khoảng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mênh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mông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ầm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ĩ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càng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lan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rộng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mãi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Biển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muốn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nuốt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tươi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đê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mỏng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manh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mập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đớp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cá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ào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dữ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dội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đàn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cá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voi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sóng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trào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qua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vẹt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vụt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đê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rào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rào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lộn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dữ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dội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diễn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ra.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biển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gió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cơn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giận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dữ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điên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cuồng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ngàn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bàn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tay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cụ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thô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sơ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tinh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thần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quyết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chống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图片 38">
            <a:extLst>
              <a:ext uri="{FF2B5EF4-FFF2-40B4-BE49-F238E27FC236}">
                <a16:creationId xmlns:a16="http://schemas.microsoft.com/office/drawing/2014/main" id="{F921A9EA-6111-44E1-989F-4B1CFB5A2A8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351" y="143094"/>
            <a:ext cx="4701361" cy="13761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48918" y="477232"/>
            <a:ext cx="39987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Loko" panose="02040603050506020204" pitchFamily="18" charset="0"/>
                <a:ea typeface="+mn-ea"/>
                <a:cs typeface="+mn-cs"/>
              </a:rPr>
              <a:t>Thắng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Lok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Loko" panose="02040603050506020204" pitchFamily="18" charset="0"/>
                <a:ea typeface="+mn-ea"/>
                <a:cs typeface="+mn-cs"/>
              </a:rPr>
              <a:t>biển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UTM Lok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568821" y="6199608"/>
            <a:ext cx="35814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itchFamily="18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itchFamily="18" charset="0"/>
              </a:rPr>
              <a:t>CHU VĂN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ECB41A-96D6-4312-A354-D268648DAB1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7450" b="96300" l="2450" r="49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1" t="75123" r="47607" b="1287"/>
          <a:stretch/>
        </p:blipFill>
        <p:spPr>
          <a:xfrm flipH="1">
            <a:off x="9862664" y="274726"/>
            <a:ext cx="1493880" cy="6871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ECB41A-96D6-4312-A354-D268648DAB1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7450" b="96300" l="2450" r="49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1" t="75123" r="47607" b="1287"/>
          <a:stretch/>
        </p:blipFill>
        <p:spPr>
          <a:xfrm flipH="1">
            <a:off x="10273917" y="506780"/>
            <a:ext cx="1493880" cy="6871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ECB41A-96D6-4312-A354-D268648DAB1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7450" b="96300" l="2450" r="49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1" t="75123" r="47607" b="1287"/>
          <a:stretch/>
        </p:blipFill>
        <p:spPr>
          <a:xfrm flipH="1">
            <a:off x="2281566" y="83533"/>
            <a:ext cx="1493880" cy="6871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ECB41A-96D6-4312-A354-D268648DAB1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7450" b="96300" l="2450" r="49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1" t="75123" r="47607" b="1287"/>
          <a:stretch/>
        </p:blipFill>
        <p:spPr>
          <a:xfrm flipH="1">
            <a:off x="1654352" y="310010"/>
            <a:ext cx="1493880" cy="68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0120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78">
            <a:extLst>
              <a:ext uri="{FF2B5EF4-FFF2-40B4-BE49-F238E27FC236}">
                <a16:creationId xmlns:a16="http://schemas.microsoft.com/office/drawing/2014/main" id="{9245E210-157E-4C32-8527-7FB0304869DB}"/>
              </a:ext>
            </a:extLst>
          </p:cNvPr>
          <p:cNvSpPr>
            <a:spLocks/>
          </p:cNvSpPr>
          <p:nvPr/>
        </p:nvSpPr>
        <p:spPr bwMode="auto">
          <a:xfrm>
            <a:off x="-334589" y="5800773"/>
            <a:ext cx="12861177" cy="1181100"/>
          </a:xfrm>
          <a:custGeom>
            <a:avLst/>
            <a:gdLst>
              <a:gd name="T0" fmla="*/ 196 w 1814"/>
              <a:gd name="T1" fmla="*/ 15 h 111"/>
              <a:gd name="T2" fmla="*/ 348 w 1814"/>
              <a:gd name="T3" fmla="*/ 10 h 111"/>
              <a:gd name="T4" fmla="*/ 412 w 1814"/>
              <a:gd name="T5" fmla="*/ 16 h 111"/>
              <a:gd name="T6" fmla="*/ 568 w 1814"/>
              <a:gd name="T7" fmla="*/ 42 h 111"/>
              <a:gd name="T8" fmla="*/ 911 w 1814"/>
              <a:gd name="T9" fmla="*/ 42 h 111"/>
              <a:gd name="T10" fmla="*/ 952 w 1814"/>
              <a:gd name="T11" fmla="*/ 56 h 111"/>
              <a:gd name="T12" fmla="*/ 1041 w 1814"/>
              <a:gd name="T13" fmla="*/ 51 h 111"/>
              <a:gd name="T14" fmla="*/ 1086 w 1814"/>
              <a:gd name="T15" fmla="*/ 51 h 111"/>
              <a:gd name="T16" fmla="*/ 1218 w 1814"/>
              <a:gd name="T17" fmla="*/ 26 h 111"/>
              <a:gd name="T18" fmla="*/ 1384 w 1814"/>
              <a:gd name="T19" fmla="*/ 49 h 111"/>
              <a:gd name="T20" fmla="*/ 1471 w 1814"/>
              <a:gd name="T21" fmla="*/ 36 h 111"/>
              <a:gd name="T22" fmla="*/ 1647 w 1814"/>
              <a:gd name="T23" fmla="*/ 1 h 111"/>
              <a:gd name="T24" fmla="*/ 1814 w 1814"/>
              <a:gd name="T25" fmla="*/ 21 h 111"/>
              <a:gd name="T26" fmla="*/ 1814 w 1814"/>
              <a:gd name="T27" fmla="*/ 111 h 111"/>
              <a:gd name="T28" fmla="*/ 0 w 1814"/>
              <a:gd name="T29" fmla="*/ 111 h 111"/>
              <a:gd name="T30" fmla="*/ 0 w 1814"/>
              <a:gd name="T31" fmla="*/ 59 h 111"/>
              <a:gd name="T32" fmla="*/ 25 w 1814"/>
              <a:gd name="T33" fmla="*/ 57 h 111"/>
              <a:gd name="T34" fmla="*/ 76 w 1814"/>
              <a:gd name="T35" fmla="*/ 43 h 111"/>
              <a:gd name="T36" fmla="*/ 196 w 1814"/>
              <a:gd name="T37" fmla="*/ 15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814" h="111">
                <a:moveTo>
                  <a:pt x="196" y="15"/>
                </a:moveTo>
                <a:cubicBezTo>
                  <a:pt x="257" y="6"/>
                  <a:pt x="310" y="9"/>
                  <a:pt x="348" y="10"/>
                </a:cubicBezTo>
                <a:cubicBezTo>
                  <a:pt x="374" y="11"/>
                  <a:pt x="394" y="13"/>
                  <a:pt x="412" y="16"/>
                </a:cubicBezTo>
                <a:cubicBezTo>
                  <a:pt x="491" y="26"/>
                  <a:pt x="529" y="36"/>
                  <a:pt x="568" y="42"/>
                </a:cubicBezTo>
                <a:cubicBezTo>
                  <a:pt x="720" y="67"/>
                  <a:pt x="833" y="7"/>
                  <a:pt x="911" y="42"/>
                </a:cubicBezTo>
                <a:cubicBezTo>
                  <a:pt x="918" y="45"/>
                  <a:pt x="931" y="53"/>
                  <a:pt x="952" y="56"/>
                </a:cubicBezTo>
                <a:cubicBezTo>
                  <a:pt x="980" y="60"/>
                  <a:pt x="988" y="52"/>
                  <a:pt x="1041" y="51"/>
                </a:cubicBezTo>
                <a:cubicBezTo>
                  <a:pt x="1065" y="51"/>
                  <a:pt x="1083" y="51"/>
                  <a:pt x="1086" y="51"/>
                </a:cubicBezTo>
                <a:cubicBezTo>
                  <a:pt x="1129" y="53"/>
                  <a:pt x="1168" y="32"/>
                  <a:pt x="1218" y="26"/>
                </a:cubicBezTo>
                <a:cubicBezTo>
                  <a:pt x="1288" y="19"/>
                  <a:pt x="1295" y="53"/>
                  <a:pt x="1384" y="49"/>
                </a:cubicBezTo>
                <a:cubicBezTo>
                  <a:pt x="1421" y="47"/>
                  <a:pt x="1454" y="39"/>
                  <a:pt x="1471" y="36"/>
                </a:cubicBezTo>
                <a:cubicBezTo>
                  <a:pt x="1537" y="21"/>
                  <a:pt x="1564" y="2"/>
                  <a:pt x="1647" y="1"/>
                </a:cubicBezTo>
                <a:cubicBezTo>
                  <a:pt x="1717" y="0"/>
                  <a:pt x="1775" y="11"/>
                  <a:pt x="1814" y="21"/>
                </a:cubicBezTo>
                <a:cubicBezTo>
                  <a:pt x="1814" y="111"/>
                  <a:pt x="1814" y="111"/>
                  <a:pt x="1814" y="111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94"/>
                  <a:pt x="0" y="76"/>
                  <a:pt x="0" y="59"/>
                </a:cubicBezTo>
                <a:cubicBezTo>
                  <a:pt x="6" y="59"/>
                  <a:pt x="15" y="58"/>
                  <a:pt x="25" y="57"/>
                </a:cubicBezTo>
                <a:cubicBezTo>
                  <a:pt x="52" y="53"/>
                  <a:pt x="71" y="45"/>
                  <a:pt x="76" y="43"/>
                </a:cubicBezTo>
                <a:cubicBezTo>
                  <a:pt x="112" y="30"/>
                  <a:pt x="169" y="19"/>
                  <a:pt x="196" y="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" name="iṩ1ïḑé">
            <a:extLst>
              <a:ext uri="{FF2B5EF4-FFF2-40B4-BE49-F238E27FC236}">
                <a16:creationId xmlns:a16="http://schemas.microsoft.com/office/drawing/2014/main" id="{098E5F5B-F1C1-488E-9DCB-E6777087E92B}"/>
              </a:ext>
            </a:extLst>
          </p:cNvPr>
          <p:cNvSpPr/>
          <p:nvPr/>
        </p:nvSpPr>
        <p:spPr>
          <a:xfrm flipV="1">
            <a:off x="-1190244" y="-1092833"/>
            <a:ext cx="14572486" cy="5785482"/>
          </a:xfrm>
          <a:custGeom>
            <a:avLst/>
            <a:gdLst>
              <a:gd name="connsiteX0" fmla="*/ 11998817 w 12192000"/>
              <a:gd name="connsiteY0" fmla="*/ 0 h 4733823"/>
              <a:gd name="connsiteX1" fmla="*/ 12118485 w 12192000"/>
              <a:gd name="connsiteY1" fmla="*/ 6056 h 4733823"/>
              <a:gd name="connsiteX2" fmla="*/ 12192000 w 12192000"/>
              <a:gd name="connsiteY2" fmla="*/ 17296 h 4733823"/>
              <a:gd name="connsiteX3" fmla="*/ 12192000 w 12192000"/>
              <a:gd name="connsiteY3" fmla="*/ 3705124 h 4733823"/>
              <a:gd name="connsiteX4" fmla="*/ 12192000 w 12192000"/>
              <a:gd name="connsiteY4" fmla="*/ 4733823 h 4733823"/>
              <a:gd name="connsiteX5" fmla="*/ 8771992 w 12192000"/>
              <a:gd name="connsiteY5" fmla="*/ 4733823 h 4733823"/>
              <a:gd name="connsiteX6" fmla="*/ 8367131 w 12192000"/>
              <a:gd name="connsiteY6" fmla="*/ 4733823 h 4733823"/>
              <a:gd name="connsiteX7" fmla="*/ 6947714 w 12192000"/>
              <a:gd name="connsiteY7" fmla="*/ 4733823 h 4733823"/>
              <a:gd name="connsiteX8" fmla="*/ 4725249 w 12192000"/>
              <a:gd name="connsiteY8" fmla="*/ 4733823 h 4733823"/>
              <a:gd name="connsiteX9" fmla="*/ 1577299 w 12192000"/>
              <a:gd name="connsiteY9" fmla="*/ 4733823 h 4733823"/>
              <a:gd name="connsiteX10" fmla="*/ 0 w 12192000"/>
              <a:gd name="connsiteY10" fmla="*/ 4733823 h 4733823"/>
              <a:gd name="connsiteX11" fmla="*/ 0 w 12192000"/>
              <a:gd name="connsiteY11" fmla="*/ 4108150 h 4733823"/>
              <a:gd name="connsiteX12" fmla="*/ 0 w 12192000"/>
              <a:gd name="connsiteY12" fmla="*/ 3705124 h 4733823"/>
              <a:gd name="connsiteX13" fmla="*/ 0 w 12192000"/>
              <a:gd name="connsiteY13" fmla="*/ 707993 h 4733823"/>
              <a:gd name="connsiteX14" fmla="*/ 68760 w 12192000"/>
              <a:gd name="connsiteY14" fmla="*/ 670590 h 4733823"/>
              <a:gd name="connsiteX15" fmla="*/ 387624 w 12192000"/>
              <a:gd name="connsiteY15" fmla="*/ 605933 h 4733823"/>
              <a:gd name="connsiteX16" fmla="*/ 1210683 w 12192000"/>
              <a:gd name="connsiteY16" fmla="*/ 1426467 h 4733823"/>
              <a:gd name="connsiteX17" fmla="*/ 1084447 w 12192000"/>
              <a:gd name="connsiteY17" fmla="*/ 1865770 h 4733823"/>
              <a:gd name="connsiteX18" fmla="*/ 1864587 w 12192000"/>
              <a:gd name="connsiteY18" fmla="*/ 3022092 h 4733823"/>
              <a:gd name="connsiteX19" fmla="*/ 1857013 w 12192000"/>
              <a:gd name="connsiteY19" fmla="*/ 3148328 h 4733823"/>
              <a:gd name="connsiteX20" fmla="*/ 1950426 w 12192000"/>
              <a:gd name="connsiteY20" fmla="*/ 3143279 h 4733823"/>
              <a:gd name="connsiteX21" fmla="*/ 2392254 w 12192000"/>
              <a:gd name="connsiteY21" fmla="*/ 3269515 h 4733823"/>
              <a:gd name="connsiteX22" fmla="*/ 3318826 w 12192000"/>
              <a:gd name="connsiteY22" fmla="*/ 2936252 h 4733823"/>
              <a:gd name="connsiteX23" fmla="*/ 4210055 w 12192000"/>
              <a:gd name="connsiteY23" fmla="*/ 3241743 h 4733823"/>
              <a:gd name="connsiteX24" fmla="*/ 5376474 w 12192000"/>
              <a:gd name="connsiteY24" fmla="*/ 2315170 h 4733823"/>
              <a:gd name="connsiteX25" fmla="*/ 6227305 w 12192000"/>
              <a:gd name="connsiteY25" fmla="*/ 2668631 h 4733823"/>
              <a:gd name="connsiteX26" fmla="*/ 6732249 w 12192000"/>
              <a:gd name="connsiteY26" fmla="*/ 2534821 h 4733823"/>
              <a:gd name="connsiteX27" fmla="*/ 7345757 w 12192000"/>
              <a:gd name="connsiteY27" fmla="*/ 2739324 h 4733823"/>
              <a:gd name="connsiteX28" fmla="*/ 7595704 w 12192000"/>
              <a:gd name="connsiteY28" fmla="*/ 2668631 h 4733823"/>
              <a:gd name="connsiteX29" fmla="*/ 8070351 w 12192000"/>
              <a:gd name="connsiteY29" fmla="*/ 3143279 h 4733823"/>
              <a:gd name="connsiteX30" fmla="*/ 8070351 w 12192000"/>
              <a:gd name="connsiteY30" fmla="*/ 3148328 h 4733823"/>
              <a:gd name="connsiteX31" fmla="*/ 8363219 w 12192000"/>
              <a:gd name="connsiteY31" fmla="*/ 3332633 h 4733823"/>
              <a:gd name="connsiteX32" fmla="*/ 8375842 w 12192000"/>
              <a:gd name="connsiteY32" fmla="*/ 3332633 h 4733823"/>
              <a:gd name="connsiteX33" fmla="*/ 8706581 w 12192000"/>
              <a:gd name="connsiteY33" fmla="*/ 3415949 h 4733823"/>
              <a:gd name="connsiteX34" fmla="*/ 9272118 w 12192000"/>
              <a:gd name="connsiteY34" fmla="*/ 3097834 h 4733823"/>
              <a:gd name="connsiteX35" fmla="*/ 9653351 w 12192000"/>
              <a:gd name="connsiteY35" fmla="*/ 3219021 h 4733823"/>
              <a:gd name="connsiteX36" fmla="*/ 10074980 w 12192000"/>
              <a:gd name="connsiteY36" fmla="*/ 3150853 h 4733823"/>
              <a:gd name="connsiteX37" fmla="*/ 10231512 w 12192000"/>
              <a:gd name="connsiteY37" fmla="*/ 3160952 h 4733823"/>
              <a:gd name="connsiteX38" fmla="*/ 10650616 w 12192000"/>
              <a:gd name="connsiteY38" fmla="*/ 2921103 h 4733823"/>
              <a:gd name="connsiteX39" fmla="*/ 10678388 w 12192000"/>
              <a:gd name="connsiteY39" fmla="*/ 2923628 h 4733823"/>
              <a:gd name="connsiteX40" fmla="*/ 10658190 w 12192000"/>
              <a:gd name="connsiteY40" fmla="*/ 2787293 h 4733823"/>
              <a:gd name="connsiteX41" fmla="*/ 10928335 w 12192000"/>
              <a:gd name="connsiteY41" fmla="*/ 2360615 h 4733823"/>
              <a:gd name="connsiteX42" fmla="*/ 10928335 w 12192000"/>
              <a:gd name="connsiteY42" fmla="*/ 2337893 h 4733823"/>
              <a:gd name="connsiteX43" fmla="*/ 11074769 w 12192000"/>
              <a:gd name="connsiteY43" fmla="*/ 1893542 h 4733823"/>
              <a:gd name="connsiteX44" fmla="*/ 10827346 w 12192000"/>
              <a:gd name="connsiteY44" fmla="*/ 1171471 h 4733823"/>
              <a:gd name="connsiteX45" fmla="*/ 11998817 w 12192000"/>
              <a:gd name="connsiteY45" fmla="*/ 0 h 4733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2192000" h="4733823">
                <a:moveTo>
                  <a:pt x="11998817" y="0"/>
                </a:moveTo>
                <a:cubicBezTo>
                  <a:pt x="12039213" y="0"/>
                  <a:pt x="12079135" y="2052"/>
                  <a:pt x="12118485" y="6056"/>
                </a:cubicBezTo>
                <a:lnTo>
                  <a:pt x="12192000" y="17296"/>
                </a:lnTo>
                <a:lnTo>
                  <a:pt x="12192000" y="3705124"/>
                </a:lnTo>
                <a:lnTo>
                  <a:pt x="12192000" y="4733823"/>
                </a:lnTo>
                <a:lnTo>
                  <a:pt x="8771992" y="4733823"/>
                </a:lnTo>
                <a:lnTo>
                  <a:pt x="8367131" y="4733823"/>
                </a:lnTo>
                <a:lnTo>
                  <a:pt x="6947714" y="4733823"/>
                </a:lnTo>
                <a:lnTo>
                  <a:pt x="4725249" y="4733823"/>
                </a:lnTo>
                <a:lnTo>
                  <a:pt x="1577299" y="4733823"/>
                </a:lnTo>
                <a:lnTo>
                  <a:pt x="0" y="4733823"/>
                </a:lnTo>
                <a:lnTo>
                  <a:pt x="0" y="4108150"/>
                </a:lnTo>
                <a:lnTo>
                  <a:pt x="0" y="3705124"/>
                </a:lnTo>
                <a:lnTo>
                  <a:pt x="0" y="707993"/>
                </a:lnTo>
                <a:lnTo>
                  <a:pt x="68760" y="670590"/>
                </a:lnTo>
                <a:cubicBezTo>
                  <a:pt x="166869" y="628971"/>
                  <a:pt x="274643" y="605933"/>
                  <a:pt x="387624" y="605933"/>
                </a:cubicBezTo>
                <a:cubicBezTo>
                  <a:pt x="839549" y="605933"/>
                  <a:pt x="1208158" y="974542"/>
                  <a:pt x="1210683" y="1426467"/>
                </a:cubicBezTo>
                <a:cubicBezTo>
                  <a:pt x="1210683" y="1588051"/>
                  <a:pt x="1165238" y="1739534"/>
                  <a:pt x="1084447" y="1865770"/>
                </a:cubicBezTo>
                <a:cubicBezTo>
                  <a:pt x="1541423" y="2050075"/>
                  <a:pt x="1864587" y="2499475"/>
                  <a:pt x="1864587" y="3022092"/>
                </a:cubicBezTo>
                <a:cubicBezTo>
                  <a:pt x="1864587" y="3065013"/>
                  <a:pt x="1862062" y="3105408"/>
                  <a:pt x="1857013" y="3148328"/>
                </a:cubicBezTo>
                <a:cubicBezTo>
                  <a:pt x="1887309" y="3145804"/>
                  <a:pt x="1920130" y="3143279"/>
                  <a:pt x="1950426" y="3143279"/>
                </a:cubicBezTo>
                <a:cubicBezTo>
                  <a:pt x="2112010" y="3143279"/>
                  <a:pt x="2263493" y="3188724"/>
                  <a:pt x="2392254" y="3269515"/>
                </a:cubicBezTo>
                <a:cubicBezTo>
                  <a:pt x="2644726" y="3059963"/>
                  <a:pt x="2967890" y="2936252"/>
                  <a:pt x="3318826" y="2936252"/>
                </a:cubicBezTo>
                <a:cubicBezTo>
                  <a:pt x="3654614" y="2936252"/>
                  <a:pt x="3962630" y="3049864"/>
                  <a:pt x="4210055" y="3241743"/>
                </a:cubicBezTo>
                <a:cubicBezTo>
                  <a:pt x="4331240" y="2711552"/>
                  <a:pt x="4808412" y="2315170"/>
                  <a:pt x="5376474" y="2315170"/>
                </a:cubicBezTo>
                <a:cubicBezTo>
                  <a:pt x="5709737" y="2315170"/>
                  <a:pt x="6010179" y="2451505"/>
                  <a:pt x="6227305" y="2668631"/>
                </a:cubicBezTo>
                <a:cubicBezTo>
                  <a:pt x="6376264" y="2582791"/>
                  <a:pt x="6547945" y="2534821"/>
                  <a:pt x="6732249" y="2534821"/>
                </a:cubicBezTo>
                <a:cubicBezTo>
                  <a:pt x="6961999" y="2534821"/>
                  <a:pt x="7174075" y="2610563"/>
                  <a:pt x="7345757" y="2739324"/>
                </a:cubicBezTo>
                <a:cubicBezTo>
                  <a:pt x="7418973" y="2693878"/>
                  <a:pt x="7504814" y="2668631"/>
                  <a:pt x="7595704" y="2668631"/>
                </a:cubicBezTo>
                <a:cubicBezTo>
                  <a:pt x="7858274" y="2668631"/>
                  <a:pt x="8070351" y="2880708"/>
                  <a:pt x="8070351" y="3143279"/>
                </a:cubicBezTo>
                <a:cubicBezTo>
                  <a:pt x="8070351" y="3145804"/>
                  <a:pt x="8070351" y="3145804"/>
                  <a:pt x="8070351" y="3148328"/>
                </a:cubicBezTo>
                <a:cubicBezTo>
                  <a:pt x="8191538" y="3163477"/>
                  <a:pt x="8297576" y="3234169"/>
                  <a:pt x="8363219" y="3332633"/>
                </a:cubicBezTo>
                <a:cubicBezTo>
                  <a:pt x="8365743" y="3332633"/>
                  <a:pt x="8370793" y="3332633"/>
                  <a:pt x="8375842" y="3332633"/>
                </a:cubicBezTo>
                <a:cubicBezTo>
                  <a:pt x="8497029" y="3332633"/>
                  <a:pt x="8608117" y="3362930"/>
                  <a:pt x="8706581" y="3415949"/>
                </a:cubicBezTo>
                <a:cubicBezTo>
                  <a:pt x="8822718" y="3224070"/>
                  <a:pt x="9032270" y="3097834"/>
                  <a:pt x="9272118" y="3097834"/>
                </a:cubicBezTo>
                <a:cubicBezTo>
                  <a:pt x="9413503" y="3097834"/>
                  <a:pt x="9544788" y="3143279"/>
                  <a:pt x="9653351" y="3219021"/>
                </a:cubicBezTo>
                <a:cubicBezTo>
                  <a:pt x="9784637" y="3176100"/>
                  <a:pt x="9928546" y="3150853"/>
                  <a:pt x="10074980" y="3150853"/>
                </a:cubicBezTo>
                <a:cubicBezTo>
                  <a:pt x="10127998" y="3150853"/>
                  <a:pt x="10181018" y="3155903"/>
                  <a:pt x="10231512" y="3160952"/>
                </a:cubicBezTo>
                <a:cubicBezTo>
                  <a:pt x="10314828" y="3017043"/>
                  <a:pt x="10471361" y="2921103"/>
                  <a:pt x="10650616" y="2921103"/>
                </a:cubicBezTo>
                <a:cubicBezTo>
                  <a:pt x="10660715" y="2921103"/>
                  <a:pt x="10668289" y="2923628"/>
                  <a:pt x="10678388" y="2923628"/>
                </a:cubicBezTo>
                <a:cubicBezTo>
                  <a:pt x="10665764" y="2880708"/>
                  <a:pt x="10658190" y="2835263"/>
                  <a:pt x="10658190" y="2787293"/>
                </a:cubicBezTo>
                <a:cubicBezTo>
                  <a:pt x="10658190" y="2597939"/>
                  <a:pt x="10769278" y="2436357"/>
                  <a:pt x="10928335" y="2360615"/>
                </a:cubicBezTo>
                <a:cubicBezTo>
                  <a:pt x="10928335" y="2353041"/>
                  <a:pt x="10928335" y="2345467"/>
                  <a:pt x="10928335" y="2337893"/>
                </a:cubicBezTo>
                <a:cubicBezTo>
                  <a:pt x="10928335" y="2171260"/>
                  <a:pt x="10981355" y="2017253"/>
                  <a:pt x="11074769" y="1893542"/>
                </a:cubicBezTo>
                <a:cubicBezTo>
                  <a:pt x="10920761" y="1694088"/>
                  <a:pt x="10827346" y="1444142"/>
                  <a:pt x="10827346" y="1171471"/>
                </a:cubicBezTo>
                <a:cubicBezTo>
                  <a:pt x="10827346" y="525142"/>
                  <a:pt x="11352488" y="0"/>
                  <a:pt x="11998817" y="0"/>
                </a:cubicBezTo>
                <a:close/>
              </a:path>
            </a:pathLst>
          </a:custGeom>
          <a:solidFill>
            <a:schemeClr val="accent4"/>
          </a:solidFill>
          <a:ln w="2523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pic>
        <p:nvPicPr>
          <p:cNvPr id="6" name="object 15">
            <a:extLst>
              <a:ext uri="{FF2B5EF4-FFF2-40B4-BE49-F238E27FC236}">
                <a16:creationId xmlns:a16="http://schemas.microsoft.com/office/drawing/2014/main" id="{61CC31C2-778E-45A7-823B-58DC388623D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02853" y="114300"/>
            <a:ext cx="2312947" cy="12291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4EF3F7-30B5-4EA2-903F-3D54AA3F94AF}"/>
              </a:ext>
            </a:extLst>
          </p:cNvPr>
          <p:cNvSpPr txBox="1"/>
          <p:nvPr/>
        </p:nvSpPr>
        <p:spPr>
          <a:xfrm>
            <a:off x="775593" y="1991165"/>
            <a:ext cx="4682597" cy="1191816"/>
          </a:xfrm>
          <a:prstGeom prst="roundRect">
            <a:avLst/>
          </a:prstGeom>
          <a:solidFill>
            <a:srgbClr val="76D9CA">
              <a:lumMod val="20000"/>
              <a:lumOff val="80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buClrTx/>
              <a:buFontTx/>
              <a:buNone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vở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AE270A-0200-4461-985C-916A406C24B3}"/>
              </a:ext>
            </a:extLst>
          </p:cNvPr>
          <p:cNvSpPr txBox="1"/>
          <p:nvPr/>
        </p:nvSpPr>
        <p:spPr>
          <a:xfrm>
            <a:off x="775593" y="3308145"/>
            <a:ext cx="4703820" cy="1191816"/>
          </a:xfrm>
          <a:prstGeom prst="roundRect">
            <a:avLst/>
          </a:prstGeom>
          <a:solidFill>
            <a:srgbClr val="FC8E60">
              <a:lumMod val="20000"/>
              <a:lumOff val="80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vi-VN" sz="3200" b="1" dirty="0">
                <a:solidFill>
                  <a:srgbClr val="E43F0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Thẳng lưng</a:t>
            </a:r>
          </a:p>
          <a:p>
            <a:pPr>
              <a:buClrTx/>
              <a:buFontTx/>
              <a:buNone/>
            </a:pPr>
            <a:r>
              <a:rPr lang="vi-VN" sz="3200" b="1" dirty="0">
                <a:solidFill>
                  <a:srgbClr val="E43F0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Chân đặt đúng vị trí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581AF48-8329-48F0-BB4B-4786F9B5A438}"/>
              </a:ext>
            </a:extLst>
          </p:cNvPr>
          <p:cNvSpPr/>
          <p:nvPr/>
        </p:nvSpPr>
        <p:spPr>
          <a:xfrm>
            <a:off x="775593" y="4625125"/>
            <a:ext cx="4703820" cy="1177017"/>
          </a:xfrm>
          <a:prstGeom prst="roundRect">
            <a:avLst/>
          </a:prstGeom>
          <a:solidFill>
            <a:srgbClr val="FFCF06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defTabSz="914400">
              <a:buClrTx/>
            </a:pP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vở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25 </a:t>
            </a:r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– 30 cm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https://khotunhua.com/upload/tiny/day-tre-ngoi-dung-tu-the.jpg">
            <a:extLst>
              <a:ext uri="{FF2B5EF4-FFF2-40B4-BE49-F238E27FC236}">
                <a16:creationId xmlns:a16="http://schemas.microsoft.com/office/drawing/2014/main" id="{8F9832D8-1F30-43A3-A0E7-8004B240F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806" y="2370251"/>
            <a:ext cx="4007606" cy="34318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74F1007-B7E6-49C5-BDBF-8375EA155186}"/>
              </a:ext>
            </a:extLst>
          </p:cNvPr>
          <p:cNvSpPr/>
          <p:nvPr/>
        </p:nvSpPr>
        <p:spPr>
          <a:xfrm>
            <a:off x="6552449" y="3713132"/>
            <a:ext cx="1106580" cy="58477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Giữ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bằng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tay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trái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BE35B51-97A9-4E2E-8253-0A427F57C54C}"/>
              </a:ext>
            </a:extLst>
          </p:cNvPr>
          <p:cNvSpPr/>
          <p:nvPr/>
        </p:nvSpPr>
        <p:spPr>
          <a:xfrm>
            <a:off x="9013370" y="3180788"/>
            <a:ext cx="1029462" cy="58477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Viết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bằng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tay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phải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F2D777-9E57-4878-8763-480531FAB54A}"/>
              </a:ext>
            </a:extLst>
          </p:cNvPr>
          <p:cNvGrpSpPr/>
          <p:nvPr/>
        </p:nvGrpSpPr>
        <p:grpSpPr>
          <a:xfrm>
            <a:off x="3744090" y="-359230"/>
            <a:ext cx="4703820" cy="2340429"/>
            <a:chOff x="879443" y="1787261"/>
            <a:chExt cx="4703820" cy="2989979"/>
          </a:xfrm>
        </p:grpSpPr>
        <p:grpSp>
          <p:nvGrpSpPr>
            <p:cNvPr id="14" name="组合 3">
              <a:extLst>
                <a:ext uri="{FF2B5EF4-FFF2-40B4-BE49-F238E27FC236}">
                  <a16:creationId xmlns:a16="http://schemas.microsoft.com/office/drawing/2014/main" id="{762D5912-E310-421D-8C51-BFC3BCD2C862}"/>
                </a:ext>
              </a:extLst>
            </p:cNvPr>
            <p:cNvGrpSpPr/>
            <p:nvPr/>
          </p:nvGrpSpPr>
          <p:grpSpPr>
            <a:xfrm>
              <a:off x="879443" y="1787261"/>
              <a:ext cx="4703820" cy="2989979"/>
              <a:chOff x="834764" y="380993"/>
              <a:chExt cx="5959576" cy="4562367"/>
            </a:xfrm>
          </p:grpSpPr>
          <p:pic>
            <p:nvPicPr>
              <p:cNvPr id="16" name="图片 4">
                <a:extLst>
                  <a:ext uri="{FF2B5EF4-FFF2-40B4-BE49-F238E27FC236}">
                    <a16:creationId xmlns:a16="http://schemas.microsoft.com/office/drawing/2014/main" id="{7CA26F87-BECD-49EB-AE00-DEA415069D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238" b="25158"/>
              <a:stretch/>
            </p:blipFill>
            <p:spPr>
              <a:xfrm>
                <a:off x="834764" y="380993"/>
                <a:ext cx="5959576" cy="4562367"/>
              </a:xfrm>
              <a:prstGeom prst="rect">
                <a:avLst/>
              </a:prstGeom>
            </p:spPr>
          </p:pic>
          <p:sp>
            <p:nvSpPr>
              <p:cNvPr id="17" name="矩形: 圆角 5">
                <a:extLst>
                  <a:ext uri="{FF2B5EF4-FFF2-40B4-BE49-F238E27FC236}">
                    <a16:creationId xmlns:a16="http://schemas.microsoft.com/office/drawing/2014/main" id="{9043D60E-898B-4599-AF1B-A23D03EAA8A9}"/>
                  </a:ext>
                </a:extLst>
              </p:cNvPr>
              <p:cNvSpPr/>
              <p:nvPr/>
            </p:nvSpPr>
            <p:spPr>
              <a:xfrm>
                <a:off x="1574157" y="2107258"/>
                <a:ext cx="4621620" cy="2463531"/>
              </a:xfrm>
              <a:prstGeom prst="roundRect">
                <a:avLst>
                  <a:gd name="adj" fmla="val 12412"/>
                </a:avLst>
              </a:prstGeom>
              <a:solidFill>
                <a:schemeClr val="bg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文本框 18">
              <a:extLst>
                <a:ext uri="{FF2B5EF4-FFF2-40B4-BE49-F238E27FC236}">
                  <a16:creationId xmlns:a16="http://schemas.microsoft.com/office/drawing/2014/main" id="{14364535-92CC-4131-A22C-01E11E1C53E2}"/>
                </a:ext>
              </a:extLst>
            </p:cNvPr>
            <p:cNvSpPr txBox="1"/>
            <p:nvPr/>
          </p:nvSpPr>
          <p:spPr>
            <a:xfrm>
              <a:off x="1516715" y="2905849"/>
              <a:ext cx="3572892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buClr>
                  <a:srgbClr val="29486D"/>
                </a:buClr>
                <a:defRPr/>
              </a:pPr>
              <a:r>
                <a:rPr lang="vi-VN" sz="3600" b="1">
                  <a:solidFill>
                    <a:srgbClr val="01346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Lưu ý về tư thế</a:t>
              </a:r>
              <a:r>
                <a:rPr lang="en-US" sz="3600" b="1">
                  <a:solidFill>
                    <a:srgbClr val="01346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600" b="1">
                  <a:solidFill>
                    <a:srgbClr val="01346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ngồi viết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134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loria Hallelujah"/>
              </a:endParaRPr>
            </a:p>
          </p:txBody>
        </p:sp>
      </p:grpSp>
      <p:pic>
        <p:nvPicPr>
          <p:cNvPr id="18" name="图片 21" descr="e5151f51e53585faa84fc57b66b97543">
            <a:extLst>
              <a:ext uri="{FF2B5EF4-FFF2-40B4-BE49-F238E27FC236}">
                <a16:creationId xmlns:a16="http://schemas.microsoft.com/office/drawing/2014/main" id="{48A19D44-184F-46DA-872C-56278D008B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31428" y="-180641"/>
            <a:ext cx="951971" cy="95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17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052 0.09444 C 0.00729 0.12175 0.02305 0.15902 0.07162 0.15092 C 0.1431 0.13981 0.14219 0.00694 0.22696 -0.00672 C 0.30365 -0.01875 0.2681 0.10324 0.34219 0.09143 C 0.41901 0.07963 0.37383 0.00208 0.45612 -0.01088 C 0.53021 -0.02223 0.4918 0.04027 0.55782 0.03009 C 0.62097 0.02037 0.58607 -0.0176 0.64323 -0.02639 C 0.67618 -0.03149 0.67969 -0.02014 0.68256 -0.01135 " pathEditMode="relative" rAng="21300000" ptsTypes="AAAAAAAA">
                                      <p:cBhvr>
                                        <p:cTn id="11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02" y="-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78">
            <a:extLst>
              <a:ext uri="{FF2B5EF4-FFF2-40B4-BE49-F238E27FC236}">
                <a16:creationId xmlns:a16="http://schemas.microsoft.com/office/drawing/2014/main" id="{9245E210-157E-4C32-8527-7FB0304869DB}"/>
              </a:ext>
            </a:extLst>
          </p:cNvPr>
          <p:cNvSpPr>
            <a:spLocks/>
          </p:cNvSpPr>
          <p:nvPr/>
        </p:nvSpPr>
        <p:spPr bwMode="auto">
          <a:xfrm>
            <a:off x="-334589" y="5800773"/>
            <a:ext cx="12861177" cy="1181100"/>
          </a:xfrm>
          <a:custGeom>
            <a:avLst/>
            <a:gdLst>
              <a:gd name="T0" fmla="*/ 196 w 1814"/>
              <a:gd name="T1" fmla="*/ 15 h 111"/>
              <a:gd name="T2" fmla="*/ 348 w 1814"/>
              <a:gd name="T3" fmla="*/ 10 h 111"/>
              <a:gd name="T4" fmla="*/ 412 w 1814"/>
              <a:gd name="T5" fmla="*/ 16 h 111"/>
              <a:gd name="T6" fmla="*/ 568 w 1814"/>
              <a:gd name="T7" fmla="*/ 42 h 111"/>
              <a:gd name="T8" fmla="*/ 911 w 1814"/>
              <a:gd name="T9" fmla="*/ 42 h 111"/>
              <a:gd name="T10" fmla="*/ 952 w 1814"/>
              <a:gd name="T11" fmla="*/ 56 h 111"/>
              <a:gd name="T12" fmla="*/ 1041 w 1814"/>
              <a:gd name="T13" fmla="*/ 51 h 111"/>
              <a:gd name="T14" fmla="*/ 1086 w 1814"/>
              <a:gd name="T15" fmla="*/ 51 h 111"/>
              <a:gd name="T16" fmla="*/ 1218 w 1814"/>
              <a:gd name="T17" fmla="*/ 26 h 111"/>
              <a:gd name="T18" fmla="*/ 1384 w 1814"/>
              <a:gd name="T19" fmla="*/ 49 h 111"/>
              <a:gd name="T20" fmla="*/ 1471 w 1814"/>
              <a:gd name="T21" fmla="*/ 36 h 111"/>
              <a:gd name="T22" fmla="*/ 1647 w 1814"/>
              <a:gd name="T23" fmla="*/ 1 h 111"/>
              <a:gd name="T24" fmla="*/ 1814 w 1814"/>
              <a:gd name="T25" fmla="*/ 21 h 111"/>
              <a:gd name="T26" fmla="*/ 1814 w 1814"/>
              <a:gd name="T27" fmla="*/ 111 h 111"/>
              <a:gd name="T28" fmla="*/ 0 w 1814"/>
              <a:gd name="T29" fmla="*/ 111 h 111"/>
              <a:gd name="T30" fmla="*/ 0 w 1814"/>
              <a:gd name="T31" fmla="*/ 59 h 111"/>
              <a:gd name="T32" fmla="*/ 25 w 1814"/>
              <a:gd name="T33" fmla="*/ 57 h 111"/>
              <a:gd name="T34" fmla="*/ 76 w 1814"/>
              <a:gd name="T35" fmla="*/ 43 h 111"/>
              <a:gd name="T36" fmla="*/ 196 w 1814"/>
              <a:gd name="T37" fmla="*/ 15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814" h="111">
                <a:moveTo>
                  <a:pt x="196" y="15"/>
                </a:moveTo>
                <a:cubicBezTo>
                  <a:pt x="257" y="6"/>
                  <a:pt x="310" y="9"/>
                  <a:pt x="348" y="10"/>
                </a:cubicBezTo>
                <a:cubicBezTo>
                  <a:pt x="374" y="11"/>
                  <a:pt x="394" y="13"/>
                  <a:pt x="412" y="16"/>
                </a:cubicBezTo>
                <a:cubicBezTo>
                  <a:pt x="491" y="26"/>
                  <a:pt x="529" y="36"/>
                  <a:pt x="568" y="42"/>
                </a:cubicBezTo>
                <a:cubicBezTo>
                  <a:pt x="720" y="67"/>
                  <a:pt x="833" y="7"/>
                  <a:pt x="911" y="42"/>
                </a:cubicBezTo>
                <a:cubicBezTo>
                  <a:pt x="918" y="45"/>
                  <a:pt x="931" y="53"/>
                  <a:pt x="952" y="56"/>
                </a:cubicBezTo>
                <a:cubicBezTo>
                  <a:pt x="980" y="60"/>
                  <a:pt x="988" y="52"/>
                  <a:pt x="1041" y="51"/>
                </a:cubicBezTo>
                <a:cubicBezTo>
                  <a:pt x="1065" y="51"/>
                  <a:pt x="1083" y="51"/>
                  <a:pt x="1086" y="51"/>
                </a:cubicBezTo>
                <a:cubicBezTo>
                  <a:pt x="1129" y="53"/>
                  <a:pt x="1168" y="32"/>
                  <a:pt x="1218" y="26"/>
                </a:cubicBezTo>
                <a:cubicBezTo>
                  <a:pt x="1288" y="19"/>
                  <a:pt x="1295" y="53"/>
                  <a:pt x="1384" y="49"/>
                </a:cubicBezTo>
                <a:cubicBezTo>
                  <a:pt x="1421" y="47"/>
                  <a:pt x="1454" y="39"/>
                  <a:pt x="1471" y="36"/>
                </a:cubicBezTo>
                <a:cubicBezTo>
                  <a:pt x="1537" y="21"/>
                  <a:pt x="1564" y="2"/>
                  <a:pt x="1647" y="1"/>
                </a:cubicBezTo>
                <a:cubicBezTo>
                  <a:pt x="1717" y="0"/>
                  <a:pt x="1775" y="11"/>
                  <a:pt x="1814" y="21"/>
                </a:cubicBezTo>
                <a:cubicBezTo>
                  <a:pt x="1814" y="111"/>
                  <a:pt x="1814" y="111"/>
                  <a:pt x="1814" y="111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94"/>
                  <a:pt x="0" y="76"/>
                  <a:pt x="0" y="59"/>
                </a:cubicBezTo>
                <a:cubicBezTo>
                  <a:pt x="6" y="59"/>
                  <a:pt x="15" y="58"/>
                  <a:pt x="25" y="57"/>
                </a:cubicBezTo>
                <a:cubicBezTo>
                  <a:pt x="52" y="53"/>
                  <a:pt x="71" y="45"/>
                  <a:pt x="76" y="43"/>
                </a:cubicBezTo>
                <a:cubicBezTo>
                  <a:pt x="112" y="30"/>
                  <a:pt x="169" y="19"/>
                  <a:pt x="196" y="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" name="iṩ1ïḑé">
            <a:extLst>
              <a:ext uri="{FF2B5EF4-FFF2-40B4-BE49-F238E27FC236}">
                <a16:creationId xmlns:a16="http://schemas.microsoft.com/office/drawing/2014/main" id="{098E5F5B-F1C1-488E-9DCB-E6777087E92B}"/>
              </a:ext>
            </a:extLst>
          </p:cNvPr>
          <p:cNvSpPr/>
          <p:nvPr/>
        </p:nvSpPr>
        <p:spPr>
          <a:xfrm flipV="1">
            <a:off x="-1190244" y="-1092833"/>
            <a:ext cx="14572486" cy="5785482"/>
          </a:xfrm>
          <a:custGeom>
            <a:avLst/>
            <a:gdLst>
              <a:gd name="connsiteX0" fmla="*/ 11998817 w 12192000"/>
              <a:gd name="connsiteY0" fmla="*/ 0 h 4733823"/>
              <a:gd name="connsiteX1" fmla="*/ 12118485 w 12192000"/>
              <a:gd name="connsiteY1" fmla="*/ 6056 h 4733823"/>
              <a:gd name="connsiteX2" fmla="*/ 12192000 w 12192000"/>
              <a:gd name="connsiteY2" fmla="*/ 17296 h 4733823"/>
              <a:gd name="connsiteX3" fmla="*/ 12192000 w 12192000"/>
              <a:gd name="connsiteY3" fmla="*/ 3705124 h 4733823"/>
              <a:gd name="connsiteX4" fmla="*/ 12192000 w 12192000"/>
              <a:gd name="connsiteY4" fmla="*/ 4733823 h 4733823"/>
              <a:gd name="connsiteX5" fmla="*/ 8771992 w 12192000"/>
              <a:gd name="connsiteY5" fmla="*/ 4733823 h 4733823"/>
              <a:gd name="connsiteX6" fmla="*/ 8367131 w 12192000"/>
              <a:gd name="connsiteY6" fmla="*/ 4733823 h 4733823"/>
              <a:gd name="connsiteX7" fmla="*/ 6947714 w 12192000"/>
              <a:gd name="connsiteY7" fmla="*/ 4733823 h 4733823"/>
              <a:gd name="connsiteX8" fmla="*/ 4725249 w 12192000"/>
              <a:gd name="connsiteY8" fmla="*/ 4733823 h 4733823"/>
              <a:gd name="connsiteX9" fmla="*/ 1577299 w 12192000"/>
              <a:gd name="connsiteY9" fmla="*/ 4733823 h 4733823"/>
              <a:gd name="connsiteX10" fmla="*/ 0 w 12192000"/>
              <a:gd name="connsiteY10" fmla="*/ 4733823 h 4733823"/>
              <a:gd name="connsiteX11" fmla="*/ 0 w 12192000"/>
              <a:gd name="connsiteY11" fmla="*/ 4108150 h 4733823"/>
              <a:gd name="connsiteX12" fmla="*/ 0 w 12192000"/>
              <a:gd name="connsiteY12" fmla="*/ 3705124 h 4733823"/>
              <a:gd name="connsiteX13" fmla="*/ 0 w 12192000"/>
              <a:gd name="connsiteY13" fmla="*/ 707993 h 4733823"/>
              <a:gd name="connsiteX14" fmla="*/ 68760 w 12192000"/>
              <a:gd name="connsiteY14" fmla="*/ 670590 h 4733823"/>
              <a:gd name="connsiteX15" fmla="*/ 387624 w 12192000"/>
              <a:gd name="connsiteY15" fmla="*/ 605933 h 4733823"/>
              <a:gd name="connsiteX16" fmla="*/ 1210683 w 12192000"/>
              <a:gd name="connsiteY16" fmla="*/ 1426467 h 4733823"/>
              <a:gd name="connsiteX17" fmla="*/ 1084447 w 12192000"/>
              <a:gd name="connsiteY17" fmla="*/ 1865770 h 4733823"/>
              <a:gd name="connsiteX18" fmla="*/ 1864587 w 12192000"/>
              <a:gd name="connsiteY18" fmla="*/ 3022092 h 4733823"/>
              <a:gd name="connsiteX19" fmla="*/ 1857013 w 12192000"/>
              <a:gd name="connsiteY19" fmla="*/ 3148328 h 4733823"/>
              <a:gd name="connsiteX20" fmla="*/ 1950426 w 12192000"/>
              <a:gd name="connsiteY20" fmla="*/ 3143279 h 4733823"/>
              <a:gd name="connsiteX21" fmla="*/ 2392254 w 12192000"/>
              <a:gd name="connsiteY21" fmla="*/ 3269515 h 4733823"/>
              <a:gd name="connsiteX22" fmla="*/ 3318826 w 12192000"/>
              <a:gd name="connsiteY22" fmla="*/ 2936252 h 4733823"/>
              <a:gd name="connsiteX23" fmla="*/ 4210055 w 12192000"/>
              <a:gd name="connsiteY23" fmla="*/ 3241743 h 4733823"/>
              <a:gd name="connsiteX24" fmla="*/ 5376474 w 12192000"/>
              <a:gd name="connsiteY24" fmla="*/ 2315170 h 4733823"/>
              <a:gd name="connsiteX25" fmla="*/ 6227305 w 12192000"/>
              <a:gd name="connsiteY25" fmla="*/ 2668631 h 4733823"/>
              <a:gd name="connsiteX26" fmla="*/ 6732249 w 12192000"/>
              <a:gd name="connsiteY26" fmla="*/ 2534821 h 4733823"/>
              <a:gd name="connsiteX27" fmla="*/ 7345757 w 12192000"/>
              <a:gd name="connsiteY27" fmla="*/ 2739324 h 4733823"/>
              <a:gd name="connsiteX28" fmla="*/ 7595704 w 12192000"/>
              <a:gd name="connsiteY28" fmla="*/ 2668631 h 4733823"/>
              <a:gd name="connsiteX29" fmla="*/ 8070351 w 12192000"/>
              <a:gd name="connsiteY29" fmla="*/ 3143279 h 4733823"/>
              <a:gd name="connsiteX30" fmla="*/ 8070351 w 12192000"/>
              <a:gd name="connsiteY30" fmla="*/ 3148328 h 4733823"/>
              <a:gd name="connsiteX31" fmla="*/ 8363219 w 12192000"/>
              <a:gd name="connsiteY31" fmla="*/ 3332633 h 4733823"/>
              <a:gd name="connsiteX32" fmla="*/ 8375842 w 12192000"/>
              <a:gd name="connsiteY32" fmla="*/ 3332633 h 4733823"/>
              <a:gd name="connsiteX33" fmla="*/ 8706581 w 12192000"/>
              <a:gd name="connsiteY33" fmla="*/ 3415949 h 4733823"/>
              <a:gd name="connsiteX34" fmla="*/ 9272118 w 12192000"/>
              <a:gd name="connsiteY34" fmla="*/ 3097834 h 4733823"/>
              <a:gd name="connsiteX35" fmla="*/ 9653351 w 12192000"/>
              <a:gd name="connsiteY35" fmla="*/ 3219021 h 4733823"/>
              <a:gd name="connsiteX36" fmla="*/ 10074980 w 12192000"/>
              <a:gd name="connsiteY36" fmla="*/ 3150853 h 4733823"/>
              <a:gd name="connsiteX37" fmla="*/ 10231512 w 12192000"/>
              <a:gd name="connsiteY37" fmla="*/ 3160952 h 4733823"/>
              <a:gd name="connsiteX38" fmla="*/ 10650616 w 12192000"/>
              <a:gd name="connsiteY38" fmla="*/ 2921103 h 4733823"/>
              <a:gd name="connsiteX39" fmla="*/ 10678388 w 12192000"/>
              <a:gd name="connsiteY39" fmla="*/ 2923628 h 4733823"/>
              <a:gd name="connsiteX40" fmla="*/ 10658190 w 12192000"/>
              <a:gd name="connsiteY40" fmla="*/ 2787293 h 4733823"/>
              <a:gd name="connsiteX41" fmla="*/ 10928335 w 12192000"/>
              <a:gd name="connsiteY41" fmla="*/ 2360615 h 4733823"/>
              <a:gd name="connsiteX42" fmla="*/ 10928335 w 12192000"/>
              <a:gd name="connsiteY42" fmla="*/ 2337893 h 4733823"/>
              <a:gd name="connsiteX43" fmla="*/ 11074769 w 12192000"/>
              <a:gd name="connsiteY43" fmla="*/ 1893542 h 4733823"/>
              <a:gd name="connsiteX44" fmla="*/ 10827346 w 12192000"/>
              <a:gd name="connsiteY44" fmla="*/ 1171471 h 4733823"/>
              <a:gd name="connsiteX45" fmla="*/ 11998817 w 12192000"/>
              <a:gd name="connsiteY45" fmla="*/ 0 h 4733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2192000" h="4733823">
                <a:moveTo>
                  <a:pt x="11998817" y="0"/>
                </a:moveTo>
                <a:cubicBezTo>
                  <a:pt x="12039213" y="0"/>
                  <a:pt x="12079135" y="2052"/>
                  <a:pt x="12118485" y="6056"/>
                </a:cubicBezTo>
                <a:lnTo>
                  <a:pt x="12192000" y="17296"/>
                </a:lnTo>
                <a:lnTo>
                  <a:pt x="12192000" y="3705124"/>
                </a:lnTo>
                <a:lnTo>
                  <a:pt x="12192000" y="4733823"/>
                </a:lnTo>
                <a:lnTo>
                  <a:pt x="8771992" y="4733823"/>
                </a:lnTo>
                <a:lnTo>
                  <a:pt x="8367131" y="4733823"/>
                </a:lnTo>
                <a:lnTo>
                  <a:pt x="6947714" y="4733823"/>
                </a:lnTo>
                <a:lnTo>
                  <a:pt x="4725249" y="4733823"/>
                </a:lnTo>
                <a:lnTo>
                  <a:pt x="1577299" y="4733823"/>
                </a:lnTo>
                <a:lnTo>
                  <a:pt x="0" y="4733823"/>
                </a:lnTo>
                <a:lnTo>
                  <a:pt x="0" y="4108150"/>
                </a:lnTo>
                <a:lnTo>
                  <a:pt x="0" y="3705124"/>
                </a:lnTo>
                <a:lnTo>
                  <a:pt x="0" y="707993"/>
                </a:lnTo>
                <a:lnTo>
                  <a:pt x="68760" y="670590"/>
                </a:lnTo>
                <a:cubicBezTo>
                  <a:pt x="166869" y="628971"/>
                  <a:pt x="274643" y="605933"/>
                  <a:pt x="387624" y="605933"/>
                </a:cubicBezTo>
                <a:cubicBezTo>
                  <a:pt x="839549" y="605933"/>
                  <a:pt x="1208158" y="974542"/>
                  <a:pt x="1210683" y="1426467"/>
                </a:cubicBezTo>
                <a:cubicBezTo>
                  <a:pt x="1210683" y="1588051"/>
                  <a:pt x="1165238" y="1739534"/>
                  <a:pt x="1084447" y="1865770"/>
                </a:cubicBezTo>
                <a:cubicBezTo>
                  <a:pt x="1541423" y="2050075"/>
                  <a:pt x="1864587" y="2499475"/>
                  <a:pt x="1864587" y="3022092"/>
                </a:cubicBezTo>
                <a:cubicBezTo>
                  <a:pt x="1864587" y="3065013"/>
                  <a:pt x="1862062" y="3105408"/>
                  <a:pt x="1857013" y="3148328"/>
                </a:cubicBezTo>
                <a:cubicBezTo>
                  <a:pt x="1887309" y="3145804"/>
                  <a:pt x="1920130" y="3143279"/>
                  <a:pt x="1950426" y="3143279"/>
                </a:cubicBezTo>
                <a:cubicBezTo>
                  <a:pt x="2112010" y="3143279"/>
                  <a:pt x="2263493" y="3188724"/>
                  <a:pt x="2392254" y="3269515"/>
                </a:cubicBezTo>
                <a:cubicBezTo>
                  <a:pt x="2644726" y="3059963"/>
                  <a:pt x="2967890" y="2936252"/>
                  <a:pt x="3318826" y="2936252"/>
                </a:cubicBezTo>
                <a:cubicBezTo>
                  <a:pt x="3654614" y="2936252"/>
                  <a:pt x="3962630" y="3049864"/>
                  <a:pt x="4210055" y="3241743"/>
                </a:cubicBezTo>
                <a:cubicBezTo>
                  <a:pt x="4331240" y="2711552"/>
                  <a:pt x="4808412" y="2315170"/>
                  <a:pt x="5376474" y="2315170"/>
                </a:cubicBezTo>
                <a:cubicBezTo>
                  <a:pt x="5709737" y="2315170"/>
                  <a:pt x="6010179" y="2451505"/>
                  <a:pt x="6227305" y="2668631"/>
                </a:cubicBezTo>
                <a:cubicBezTo>
                  <a:pt x="6376264" y="2582791"/>
                  <a:pt x="6547945" y="2534821"/>
                  <a:pt x="6732249" y="2534821"/>
                </a:cubicBezTo>
                <a:cubicBezTo>
                  <a:pt x="6961999" y="2534821"/>
                  <a:pt x="7174075" y="2610563"/>
                  <a:pt x="7345757" y="2739324"/>
                </a:cubicBezTo>
                <a:cubicBezTo>
                  <a:pt x="7418973" y="2693878"/>
                  <a:pt x="7504814" y="2668631"/>
                  <a:pt x="7595704" y="2668631"/>
                </a:cubicBezTo>
                <a:cubicBezTo>
                  <a:pt x="7858274" y="2668631"/>
                  <a:pt x="8070351" y="2880708"/>
                  <a:pt x="8070351" y="3143279"/>
                </a:cubicBezTo>
                <a:cubicBezTo>
                  <a:pt x="8070351" y="3145804"/>
                  <a:pt x="8070351" y="3145804"/>
                  <a:pt x="8070351" y="3148328"/>
                </a:cubicBezTo>
                <a:cubicBezTo>
                  <a:pt x="8191538" y="3163477"/>
                  <a:pt x="8297576" y="3234169"/>
                  <a:pt x="8363219" y="3332633"/>
                </a:cubicBezTo>
                <a:cubicBezTo>
                  <a:pt x="8365743" y="3332633"/>
                  <a:pt x="8370793" y="3332633"/>
                  <a:pt x="8375842" y="3332633"/>
                </a:cubicBezTo>
                <a:cubicBezTo>
                  <a:pt x="8497029" y="3332633"/>
                  <a:pt x="8608117" y="3362930"/>
                  <a:pt x="8706581" y="3415949"/>
                </a:cubicBezTo>
                <a:cubicBezTo>
                  <a:pt x="8822718" y="3224070"/>
                  <a:pt x="9032270" y="3097834"/>
                  <a:pt x="9272118" y="3097834"/>
                </a:cubicBezTo>
                <a:cubicBezTo>
                  <a:pt x="9413503" y="3097834"/>
                  <a:pt x="9544788" y="3143279"/>
                  <a:pt x="9653351" y="3219021"/>
                </a:cubicBezTo>
                <a:cubicBezTo>
                  <a:pt x="9784637" y="3176100"/>
                  <a:pt x="9928546" y="3150853"/>
                  <a:pt x="10074980" y="3150853"/>
                </a:cubicBezTo>
                <a:cubicBezTo>
                  <a:pt x="10127998" y="3150853"/>
                  <a:pt x="10181018" y="3155903"/>
                  <a:pt x="10231512" y="3160952"/>
                </a:cubicBezTo>
                <a:cubicBezTo>
                  <a:pt x="10314828" y="3017043"/>
                  <a:pt x="10471361" y="2921103"/>
                  <a:pt x="10650616" y="2921103"/>
                </a:cubicBezTo>
                <a:cubicBezTo>
                  <a:pt x="10660715" y="2921103"/>
                  <a:pt x="10668289" y="2923628"/>
                  <a:pt x="10678388" y="2923628"/>
                </a:cubicBezTo>
                <a:cubicBezTo>
                  <a:pt x="10665764" y="2880708"/>
                  <a:pt x="10658190" y="2835263"/>
                  <a:pt x="10658190" y="2787293"/>
                </a:cubicBezTo>
                <a:cubicBezTo>
                  <a:pt x="10658190" y="2597939"/>
                  <a:pt x="10769278" y="2436357"/>
                  <a:pt x="10928335" y="2360615"/>
                </a:cubicBezTo>
                <a:cubicBezTo>
                  <a:pt x="10928335" y="2353041"/>
                  <a:pt x="10928335" y="2345467"/>
                  <a:pt x="10928335" y="2337893"/>
                </a:cubicBezTo>
                <a:cubicBezTo>
                  <a:pt x="10928335" y="2171260"/>
                  <a:pt x="10981355" y="2017253"/>
                  <a:pt x="11074769" y="1893542"/>
                </a:cubicBezTo>
                <a:cubicBezTo>
                  <a:pt x="10920761" y="1694088"/>
                  <a:pt x="10827346" y="1444142"/>
                  <a:pt x="10827346" y="1171471"/>
                </a:cubicBezTo>
                <a:cubicBezTo>
                  <a:pt x="10827346" y="525142"/>
                  <a:pt x="11352488" y="0"/>
                  <a:pt x="11998817" y="0"/>
                </a:cubicBezTo>
                <a:close/>
              </a:path>
            </a:pathLst>
          </a:custGeom>
          <a:solidFill>
            <a:schemeClr val="accent4"/>
          </a:solidFill>
          <a:ln w="2523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pic>
        <p:nvPicPr>
          <p:cNvPr id="6" name="object 15">
            <a:extLst>
              <a:ext uri="{FF2B5EF4-FFF2-40B4-BE49-F238E27FC236}">
                <a16:creationId xmlns:a16="http://schemas.microsoft.com/office/drawing/2014/main" id="{61CC31C2-778E-45A7-823B-58DC388623D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02853" y="114300"/>
            <a:ext cx="2312947" cy="1229176"/>
          </a:xfrm>
          <a:prstGeom prst="rect">
            <a:avLst/>
          </a:prstGeom>
        </p:spPr>
      </p:pic>
      <p:pic>
        <p:nvPicPr>
          <p:cNvPr id="18" name="图片 21" descr="e5151f51e53585faa84fc57b66b97543">
            <a:extLst>
              <a:ext uri="{FF2B5EF4-FFF2-40B4-BE49-F238E27FC236}">
                <a16:creationId xmlns:a16="http://schemas.microsoft.com/office/drawing/2014/main" id="{48A19D44-184F-46DA-872C-56278D008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31428" y="-180641"/>
            <a:ext cx="951971" cy="952716"/>
          </a:xfrm>
          <a:prstGeom prst="rect">
            <a:avLst/>
          </a:prstGeom>
        </p:spPr>
      </p:pic>
      <p:pic>
        <p:nvPicPr>
          <p:cNvPr id="19" name="Picture 18" descr="A child sitting at a desk&#10;&#10;Description automatically generated with low confidence">
            <a:extLst>
              <a:ext uri="{FF2B5EF4-FFF2-40B4-BE49-F238E27FC236}">
                <a16:creationId xmlns:a16="http://schemas.microsoft.com/office/drawing/2014/main" id="{042CB540-15F4-42AD-9813-CBCA51109B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796" y="397161"/>
            <a:ext cx="4718648" cy="6542318"/>
          </a:xfrm>
          <a:prstGeom prst="rect">
            <a:avLst/>
          </a:prstGeom>
        </p:spPr>
      </p:pic>
      <p:sp>
        <p:nvSpPr>
          <p:cNvPr id="20" name="Cloud Callout 5">
            <a:extLst>
              <a:ext uri="{FF2B5EF4-FFF2-40B4-BE49-F238E27FC236}">
                <a16:creationId xmlns:a16="http://schemas.microsoft.com/office/drawing/2014/main" id="{B1A14F3C-69C9-4E39-88F1-91AF811AFF3D}"/>
              </a:ext>
            </a:extLst>
          </p:cNvPr>
          <p:cNvSpPr/>
          <p:nvPr/>
        </p:nvSpPr>
        <p:spPr>
          <a:xfrm>
            <a:off x="935459" y="1009335"/>
            <a:ext cx="6414337" cy="3001887"/>
          </a:xfrm>
          <a:custGeom>
            <a:avLst/>
            <a:gdLst>
              <a:gd name="connsiteX0" fmla="*/ 579072 w 6414337"/>
              <a:gd name="connsiteY0" fmla="*/ 998544 h 3001887"/>
              <a:gd name="connsiteX1" fmla="*/ 834903 w 6414337"/>
              <a:gd name="connsiteY1" fmla="*/ 479954 h 3001887"/>
              <a:gd name="connsiteX2" fmla="*/ 2079462 w 6414337"/>
              <a:gd name="connsiteY2" fmla="*/ 361477 h 3001887"/>
              <a:gd name="connsiteX3" fmla="*/ 3334267 w 6414337"/>
              <a:gd name="connsiteY3" fmla="*/ 238483 h 3001887"/>
              <a:gd name="connsiteX4" fmla="*/ 3823212 w 6414337"/>
              <a:gd name="connsiteY4" fmla="*/ 13897 h 3001887"/>
              <a:gd name="connsiteX5" fmla="*/ 4429604 w 6414337"/>
              <a:gd name="connsiteY5" fmla="*/ 172400 h 3001887"/>
              <a:gd name="connsiteX6" fmla="*/ 5265547 w 6414337"/>
              <a:gd name="connsiteY6" fmla="*/ 47946 h 3001887"/>
              <a:gd name="connsiteX7" fmla="*/ 5689457 w 6414337"/>
              <a:gd name="connsiteY7" fmla="*/ 387465 h 3001887"/>
              <a:gd name="connsiteX8" fmla="*/ 6233488 w 6414337"/>
              <a:gd name="connsiteY8" fmla="*/ 716978 h 3001887"/>
              <a:gd name="connsiteX9" fmla="*/ 6209137 w 6414337"/>
              <a:gd name="connsiteY9" fmla="*/ 1074286 h 3001887"/>
              <a:gd name="connsiteX10" fmla="*/ 6387016 w 6414337"/>
              <a:gd name="connsiteY10" fmla="*/ 1620602 h 3001887"/>
              <a:gd name="connsiteX11" fmla="*/ 5553746 w 6414337"/>
              <a:gd name="connsiteY11" fmla="*/ 2098819 h 3001887"/>
              <a:gd name="connsiteX12" fmla="*/ 5255450 w 6414337"/>
              <a:gd name="connsiteY12" fmla="*/ 2508590 h 3001887"/>
              <a:gd name="connsiteX13" fmla="*/ 4239847 w 6414337"/>
              <a:gd name="connsiteY13" fmla="*/ 2558205 h 3001887"/>
              <a:gd name="connsiteX14" fmla="*/ 3514076 w 6414337"/>
              <a:gd name="connsiteY14" fmla="*/ 2995355 h 3001887"/>
              <a:gd name="connsiteX15" fmla="*/ 2446950 w 6414337"/>
              <a:gd name="connsiteY15" fmla="*/ 2728520 h 3001887"/>
              <a:gd name="connsiteX16" fmla="*/ 861778 w 6414337"/>
              <a:gd name="connsiteY16" fmla="*/ 2464882 h 3001887"/>
              <a:gd name="connsiteX17" fmla="*/ 164812 w 6414337"/>
              <a:gd name="connsiteY17" fmla="*/ 2171503 h 3001887"/>
              <a:gd name="connsiteX18" fmla="*/ 313738 w 6414337"/>
              <a:gd name="connsiteY18" fmla="*/ 1775491 h 3001887"/>
              <a:gd name="connsiteX19" fmla="*/ -743 w 6414337"/>
              <a:gd name="connsiteY19" fmla="*/ 1369194 h 3001887"/>
              <a:gd name="connsiteX20" fmla="*/ 573578 w 6414337"/>
              <a:gd name="connsiteY20" fmla="*/ 1008064 h 3001887"/>
              <a:gd name="connsiteX21" fmla="*/ 579072 w 6414337"/>
              <a:gd name="connsiteY21" fmla="*/ 998544 h 3001887"/>
              <a:gd name="connsiteX0" fmla="*/ 8278984 w 6414337"/>
              <a:gd name="connsiteY0" fmla="*/ 1539728 h 3001887"/>
              <a:gd name="connsiteX1" fmla="*/ 8195598 w 6414337"/>
              <a:gd name="connsiteY1" fmla="*/ 1623114 h 3001887"/>
              <a:gd name="connsiteX2" fmla="*/ 8112212 w 6414337"/>
              <a:gd name="connsiteY2" fmla="*/ 1539728 h 3001887"/>
              <a:gd name="connsiteX3" fmla="*/ 8195598 w 6414337"/>
              <a:gd name="connsiteY3" fmla="*/ 1456342 h 3001887"/>
              <a:gd name="connsiteX4" fmla="*/ 8278984 w 6414337"/>
              <a:gd name="connsiteY4" fmla="*/ 1539728 h 3001887"/>
              <a:gd name="connsiteX0" fmla="*/ 7824057 w 6414337"/>
              <a:gd name="connsiteY0" fmla="*/ 1535543 h 3001887"/>
              <a:gd name="connsiteX1" fmla="*/ 7657285 w 6414337"/>
              <a:gd name="connsiteY1" fmla="*/ 1702315 h 3001887"/>
              <a:gd name="connsiteX2" fmla="*/ 7490513 w 6414337"/>
              <a:gd name="connsiteY2" fmla="*/ 1535543 h 3001887"/>
              <a:gd name="connsiteX3" fmla="*/ 7657285 w 6414337"/>
              <a:gd name="connsiteY3" fmla="*/ 1368771 h 3001887"/>
              <a:gd name="connsiteX4" fmla="*/ 7824057 w 6414337"/>
              <a:gd name="connsiteY4" fmla="*/ 1535543 h 3001887"/>
              <a:gd name="connsiteX0" fmla="*/ 7202364 w 6414337"/>
              <a:gd name="connsiteY0" fmla="*/ 1530061 h 3001887"/>
              <a:gd name="connsiteX1" fmla="*/ 6952207 w 6414337"/>
              <a:gd name="connsiteY1" fmla="*/ 1780218 h 3001887"/>
              <a:gd name="connsiteX2" fmla="*/ 6702050 w 6414337"/>
              <a:gd name="connsiteY2" fmla="*/ 1530061 h 3001887"/>
              <a:gd name="connsiteX3" fmla="*/ 6952207 w 6414337"/>
              <a:gd name="connsiteY3" fmla="*/ 1279904 h 3001887"/>
              <a:gd name="connsiteX4" fmla="*/ 7202364 w 6414337"/>
              <a:gd name="connsiteY4" fmla="*/ 1530061 h 3001887"/>
              <a:gd name="connsiteX0" fmla="*/ 696816 w 6414337"/>
              <a:gd name="connsiteY0" fmla="*/ 1818990 h 3001887"/>
              <a:gd name="connsiteX1" fmla="*/ 320716 w 6414337"/>
              <a:gd name="connsiteY1" fmla="*/ 1763608 h 3001887"/>
              <a:gd name="connsiteX2" fmla="*/ 1028669 w 6414337"/>
              <a:gd name="connsiteY2" fmla="*/ 2425066 h 3001887"/>
              <a:gd name="connsiteX3" fmla="*/ 864153 w 6414337"/>
              <a:gd name="connsiteY3" fmla="*/ 2451541 h 3001887"/>
              <a:gd name="connsiteX4" fmla="*/ 2446653 w 6414337"/>
              <a:gd name="connsiteY4" fmla="*/ 2716290 h 3001887"/>
              <a:gd name="connsiteX5" fmla="*/ 2347469 w 6414337"/>
              <a:gd name="connsiteY5" fmla="*/ 2595381 h 3001887"/>
              <a:gd name="connsiteX6" fmla="*/ 4280233 w 6414337"/>
              <a:gd name="connsiteY6" fmla="*/ 2414781 h 3001887"/>
              <a:gd name="connsiteX7" fmla="*/ 4240589 w 6414337"/>
              <a:gd name="connsiteY7" fmla="*/ 2547434 h 3001887"/>
              <a:gd name="connsiteX8" fmla="*/ 5067474 w 6414337"/>
              <a:gd name="connsiteY8" fmla="*/ 1595030 h 3001887"/>
              <a:gd name="connsiteX9" fmla="*/ 5550183 w 6414337"/>
              <a:gd name="connsiteY9" fmla="*/ 2090897 h 3001887"/>
              <a:gd name="connsiteX10" fmla="*/ 6206168 w 6414337"/>
              <a:gd name="connsiteY10" fmla="*/ 1066920 h 3001887"/>
              <a:gd name="connsiteX11" fmla="*/ 5991168 w 6414337"/>
              <a:gd name="connsiteY11" fmla="*/ 1252870 h 3001887"/>
              <a:gd name="connsiteX12" fmla="*/ 5690348 w 6414337"/>
              <a:gd name="connsiteY12" fmla="*/ 377042 h 3001887"/>
              <a:gd name="connsiteX13" fmla="*/ 5701632 w 6414337"/>
              <a:gd name="connsiteY13" fmla="*/ 464875 h 3001887"/>
              <a:gd name="connsiteX14" fmla="*/ 4317502 w 6414337"/>
              <a:gd name="connsiteY14" fmla="*/ 274617 h 3001887"/>
              <a:gd name="connsiteX15" fmla="*/ 4427674 w 6414337"/>
              <a:gd name="connsiteY15" fmla="*/ 162602 h 3001887"/>
              <a:gd name="connsiteX16" fmla="*/ 3287496 w 6414337"/>
              <a:gd name="connsiteY16" fmla="*/ 327983 h 3001887"/>
              <a:gd name="connsiteX17" fmla="*/ 3340800 w 6414337"/>
              <a:gd name="connsiteY17" fmla="*/ 231395 h 3001887"/>
              <a:gd name="connsiteX18" fmla="*/ 2078720 w 6414337"/>
              <a:gd name="connsiteY18" fmla="*/ 360782 h 3001887"/>
              <a:gd name="connsiteX19" fmla="*/ 2271744 w 6414337"/>
              <a:gd name="connsiteY19" fmla="*/ 454452 h 3001887"/>
              <a:gd name="connsiteX20" fmla="*/ 612777 w 6414337"/>
              <a:gd name="connsiteY20" fmla="*/ 1097148 h 3001887"/>
              <a:gd name="connsiteX21" fmla="*/ 579072 w 6414337"/>
              <a:gd name="connsiteY21" fmla="*/ 998544 h 3001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414337" h="3001887" fill="none" extrusionOk="0">
                <a:moveTo>
                  <a:pt x="579072" y="998544"/>
                </a:moveTo>
                <a:cubicBezTo>
                  <a:pt x="522172" y="833415"/>
                  <a:pt x="609184" y="631625"/>
                  <a:pt x="834903" y="479954"/>
                </a:cubicBezTo>
                <a:cubicBezTo>
                  <a:pt x="1169492" y="284707"/>
                  <a:pt x="1743983" y="228153"/>
                  <a:pt x="2079462" y="361477"/>
                </a:cubicBezTo>
                <a:cubicBezTo>
                  <a:pt x="2328663" y="-42873"/>
                  <a:pt x="2948589" y="53285"/>
                  <a:pt x="3334267" y="238483"/>
                </a:cubicBezTo>
                <a:cubicBezTo>
                  <a:pt x="3424086" y="121398"/>
                  <a:pt x="3622895" y="15899"/>
                  <a:pt x="3823212" y="13897"/>
                </a:cubicBezTo>
                <a:cubicBezTo>
                  <a:pt x="4053574" y="6579"/>
                  <a:pt x="4275299" y="55759"/>
                  <a:pt x="4429604" y="172400"/>
                </a:cubicBezTo>
                <a:cubicBezTo>
                  <a:pt x="4642399" y="-45688"/>
                  <a:pt x="4965436" y="-24768"/>
                  <a:pt x="5265547" y="47946"/>
                </a:cubicBezTo>
                <a:cubicBezTo>
                  <a:pt x="5486885" y="112381"/>
                  <a:pt x="5629120" y="255480"/>
                  <a:pt x="5689457" y="387465"/>
                </a:cubicBezTo>
                <a:cubicBezTo>
                  <a:pt x="5956570" y="434120"/>
                  <a:pt x="6147014" y="578450"/>
                  <a:pt x="6233488" y="716978"/>
                </a:cubicBezTo>
                <a:cubicBezTo>
                  <a:pt x="6299553" y="804370"/>
                  <a:pt x="6296912" y="981232"/>
                  <a:pt x="6209137" y="1074286"/>
                </a:cubicBezTo>
                <a:cubicBezTo>
                  <a:pt x="6435506" y="1242616"/>
                  <a:pt x="6421195" y="1429525"/>
                  <a:pt x="6387016" y="1620602"/>
                </a:cubicBezTo>
                <a:cubicBezTo>
                  <a:pt x="6338679" y="1943124"/>
                  <a:pt x="5941651" y="2014827"/>
                  <a:pt x="5553746" y="2098819"/>
                </a:cubicBezTo>
                <a:cubicBezTo>
                  <a:pt x="5568742" y="2263567"/>
                  <a:pt x="5437128" y="2400598"/>
                  <a:pt x="5255450" y="2508590"/>
                </a:cubicBezTo>
                <a:cubicBezTo>
                  <a:pt x="4956425" y="2643737"/>
                  <a:pt x="4551886" y="2673083"/>
                  <a:pt x="4239847" y="2558205"/>
                </a:cubicBezTo>
                <a:cubicBezTo>
                  <a:pt x="4202351" y="2794048"/>
                  <a:pt x="3859807" y="2996835"/>
                  <a:pt x="3514076" y="2995355"/>
                </a:cubicBezTo>
                <a:cubicBezTo>
                  <a:pt x="3139670" y="3034128"/>
                  <a:pt x="2661981" y="2889676"/>
                  <a:pt x="2446950" y="2728520"/>
                </a:cubicBezTo>
                <a:cubicBezTo>
                  <a:pt x="1836640" y="2973586"/>
                  <a:pt x="1202908" y="2860568"/>
                  <a:pt x="861778" y="2464882"/>
                </a:cubicBezTo>
                <a:cubicBezTo>
                  <a:pt x="599648" y="2479339"/>
                  <a:pt x="247092" y="2354836"/>
                  <a:pt x="164812" y="2171503"/>
                </a:cubicBezTo>
                <a:cubicBezTo>
                  <a:pt x="99845" y="2012755"/>
                  <a:pt x="177241" y="1864472"/>
                  <a:pt x="313738" y="1775491"/>
                </a:cubicBezTo>
                <a:cubicBezTo>
                  <a:pt x="110406" y="1660815"/>
                  <a:pt x="-55037" y="1536155"/>
                  <a:pt x="-743" y="1369194"/>
                </a:cubicBezTo>
                <a:cubicBezTo>
                  <a:pt x="-7998" y="1223775"/>
                  <a:pt x="297639" y="1024935"/>
                  <a:pt x="573578" y="1008064"/>
                </a:cubicBezTo>
                <a:cubicBezTo>
                  <a:pt x="575539" y="1004301"/>
                  <a:pt x="577681" y="1002061"/>
                  <a:pt x="579072" y="998544"/>
                </a:cubicBezTo>
                <a:close/>
              </a:path>
              <a:path w="6414337" h="3001887" fill="none" extrusionOk="0">
                <a:moveTo>
                  <a:pt x="8278984" y="1539728"/>
                </a:moveTo>
                <a:cubicBezTo>
                  <a:pt x="8274719" y="1588753"/>
                  <a:pt x="8238150" y="1625643"/>
                  <a:pt x="8195598" y="1623114"/>
                </a:cubicBezTo>
                <a:cubicBezTo>
                  <a:pt x="8140076" y="1622606"/>
                  <a:pt x="8105882" y="1587064"/>
                  <a:pt x="8112212" y="1539728"/>
                </a:cubicBezTo>
                <a:cubicBezTo>
                  <a:pt x="8116184" y="1485485"/>
                  <a:pt x="8147387" y="1458787"/>
                  <a:pt x="8195598" y="1456342"/>
                </a:cubicBezTo>
                <a:cubicBezTo>
                  <a:pt x="8243645" y="1457277"/>
                  <a:pt x="8279889" y="1500795"/>
                  <a:pt x="8278984" y="1539728"/>
                </a:cubicBezTo>
                <a:close/>
              </a:path>
              <a:path w="6414337" h="3001887" fill="none" extrusionOk="0">
                <a:moveTo>
                  <a:pt x="7824057" y="1535543"/>
                </a:moveTo>
                <a:cubicBezTo>
                  <a:pt x="7831530" y="1621594"/>
                  <a:pt x="7769176" y="1695950"/>
                  <a:pt x="7657285" y="1702315"/>
                </a:cubicBezTo>
                <a:cubicBezTo>
                  <a:pt x="7575466" y="1695575"/>
                  <a:pt x="7471749" y="1618389"/>
                  <a:pt x="7490513" y="1535543"/>
                </a:cubicBezTo>
                <a:cubicBezTo>
                  <a:pt x="7494565" y="1444812"/>
                  <a:pt x="7576058" y="1354844"/>
                  <a:pt x="7657285" y="1368771"/>
                </a:cubicBezTo>
                <a:cubicBezTo>
                  <a:pt x="7757066" y="1351990"/>
                  <a:pt x="7830627" y="1422018"/>
                  <a:pt x="7824057" y="1535543"/>
                </a:cubicBezTo>
                <a:close/>
              </a:path>
              <a:path w="6414337" h="3001887" fill="none" extrusionOk="0">
                <a:moveTo>
                  <a:pt x="7202364" y="1530061"/>
                </a:moveTo>
                <a:cubicBezTo>
                  <a:pt x="7228609" y="1674648"/>
                  <a:pt x="7096015" y="1783874"/>
                  <a:pt x="6952207" y="1780218"/>
                </a:cubicBezTo>
                <a:cubicBezTo>
                  <a:pt x="6814233" y="1771689"/>
                  <a:pt x="6694028" y="1647296"/>
                  <a:pt x="6702050" y="1530061"/>
                </a:cubicBezTo>
                <a:cubicBezTo>
                  <a:pt x="6708639" y="1402082"/>
                  <a:pt x="6812942" y="1268265"/>
                  <a:pt x="6952207" y="1279904"/>
                </a:cubicBezTo>
                <a:cubicBezTo>
                  <a:pt x="7085419" y="1287114"/>
                  <a:pt x="7180535" y="1386284"/>
                  <a:pt x="7202364" y="1530061"/>
                </a:cubicBezTo>
                <a:close/>
              </a:path>
              <a:path w="6414337" h="3001887" fill="none" extrusionOk="0">
                <a:moveTo>
                  <a:pt x="696816" y="1818990"/>
                </a:moveTo>
                <a:cubicBezTo>
                  <a:pt x="559338" y="1801828"/>
                  <a:pt x="421351" y="1800169"/>
                  <a:pt x="320716" y="1763608"/>
                </a:cubicBezTo>
                <a:moveTo>
                  <a:pt x="1028669" y="2425066"/>
                </a:moveTo>
                <a:cubicBezTo>
                  <a:pt x="970933" y="2427848"/>
                  <a:pt x="924138" y="2454818"/>
                  <a:pt x="864153" y="2451541"/>
                </a:cubicBezTo>
                <a:moveTo>
                  <a:pt x="2446653" y="2716290"/>
                </a:moveTo>
                <a:cubicBezTo>
                  <a:pt x="2402765" y="2672852"/>
                  <a:pt x="2374893" y="2626864"/>
                  <a:pt x="2347469" y="2595381"/>
                </a:cubicBezTo>
                <a:moveTo>
                  <a:pt x="4280233" y="2414781"/>
                </a:moveTo>
                <a:cubicBezTo>
                  <a:pt x="4275580" y="2459700"/>
                  <a:pt x="4259835" y="2504926"/>
                  <a:pt x="4240589" y="2547434"/>
                </a:cubicBezTo>
                <a:moveTo>
                  <a:pt x="5067474" y="1595030"/>
                </a:moveTo>
                <a:cubicBezTo>
                  <a:pt x="5359896" y="1680933"/>
                  <a:pt x="5566829" y="1878104"/>
                  <a:pt x="5550183" y="2090897"/>
                </a:cubicBezTo>
                <a:moveTo>
                  <a:pt x="6206168" y="1066920"/>
                </a:moveTo>
                <a:cubicBezTo>
                  <a:pt x="6162580" y="1136246"/>
                  <a:pt x="6078503" y="1194394"/>
                  <a:pt x="5991168" y="1252870"/>
                </a:cubicBezTo>
                <a:moveTo>
                  <a:pt x="5690348" y="377042"/>
                </a:moveTo>
                <a:cubicBezTo>
                  <a:pt x="5694226" y="400837"/>
                  <a:pt x="5704018" y="432618"/>
                  <a:pt x="5701632" y="464875"/>
                </a:cubicBezTo>
                <a:moveTo>
                  <a:pt x="4317502" y="274617"/>
                </a:moveTo>
                <a:cubicBezTo>
                  <a:pt x="4340774" y="230532"/>
                  <a:pt x="4388771" y="207609"/>
                  <a:pt x="4427674" y="162602"/>
                </a:cubicBezTo>
                <a:moveTo>
                  <a:pt x="3287496" y="327983"/>
                </a:moveTo>
                <a:cubicBezTo>
                  <a:pt x="3296757" y="295462"/>
                  <a:pt x="3313862" y="265861"/>
                  <a:pt x="3340800" y="231395"/>
                </a:cubicBezTo>
                <a:moveTo>
                  <a:pt x="2078720" y="360782"/>
                </a:moveTo>
                <a:cubicBezTo>
                  <a:pt x="2158946" y="380897"/>
                  <a:pt x="2203303" y="426223"/>
                  <a:pt x="2271744" y="454452"/>
                </a:cubicBezTo>
                <a:moveTo>
                  <a:pt x="612777" y="1097148"/>
                </a:moveTo>
                <a:cubicBezTo>
                  <a:pt x="597726" y="1062736"/>
                  <a:pt x="582196" y="1027767"/>
                  <a:pt x="579072" y="998544"/>
                </a:cubicBezTo>
              </a:path>
              <a:path w="6414337" h="3001887" stroke="0" extrusionOk="0">
                <a:moveTo>
                  <a:pt x="579072" y="998544"/>
                </a:moveTo>
                <a:cubicBezTo>
                  <a:pt x="495680" y="788471"/>
                  <a:pt x="676846" y="611468"/>
                  <a:pt x="834903" y="479954"/>
                </a:cubicBezTo>
                <a:cubicBezTo>
                  <a:pt x="1138993" y="269426"/>
                  <a:pt x="1730972" y="249485"/>
                  <a:pt x="2079462" y="361477"/>
                </a:cubicBezTo>
                <a:cubicBezTo>
                  <a:pt x="2329443" y="77512"/>
                  <a:pt x="2946747" y="-53443"/>
                  <a:pt x="3334267" y="238483"/>
                </a:cubicBezTo>
                <a:cubicBezTo>
                  <a:pt x="3476479" y="101437"/>
                  <a:pt x="3573884" y="43857"/>
                  <a:pt x="3823212" y="13897"/>
                </a:cubicBezTo>
                <a:cubicBezTo>
                  <a:pt x="4090277" y="-28966"/>
                  <a:pt x="4293501" y="92202"/>
                  <a:pt x="4429604" y="172400"/>
                </a:cubicBezTo>
                <a:cubicBezTo>
                  <a:pt x="4584619" y="-25504"/>
                  <a:pt x="4937842" y="-98017"/>
                  <a:pt x="5265547" y="47946"/>
                </a:cubicBezTo>
                <a:cubicBezTo>
                  <a:pt x="5481138" y="110141"/>
                  <a:pt x="5664598" y="239479"/>
                  <a:pt x="5689457" y="387465"/>
                </a:cubicBezTo>
                <a:cubicBezTo>
                  <a:pt x="5947187" y="420863"/>
                  <a:pt x="6150006" y="540255"/>
                  <a:pt x="6233488" y="716978"/>
                </a:cubicBezTo>
                <a:cubicBezTo>
                  <a:pt x="6309491" y="836240"/>
                  <a:pt x="6308752" y="975272"/>
                  <a:pt x="6209137" y="1074286"/>
                </a:cubicBezTo>
                <a:cubicBezTo>
                  <a:pt x="6427332" y="1253435"/>
                  <a:pt x="6469305" y="1434351"/>
                  <a:pt x="6387016" y="1620602"/>
                </a:cubicBezTo>
                <a:cubicBezTo>
                  <a:pt x="6342268" y="1934679"/>
                  <a:pt x="5879146" y="2102933"/>
                  <a:pt x="5553746" y="2098819"/>
                </a:cubicBezTo>
                <a:cubicBezTo>
                  <a:pt x="5566358" y="2282553"/>
                  <a:pt x="5447707" y="2431272"/>
                  <a:pt x="5255450" y="2508590"/>
                </a:cubicBezTo>
                <a:cubicBezTo>
                  <a:pt x="4939261" y="2682931"/>
                  <a:pt x="4514389" y="2640929"/>
                  <a:pt x="4239847" y="2558205"/>
                </a:cubicBezTo>
                <a:cubicBezTo>
                  <a:pt x="4210648" y="2802582"/>
                  <a:pt x="3928703" y="2912427"/>
                  <a:pt x="3514076" y="2995355"/>
                </a:cubicBezTo>
                <a:cubicBezTo>
                  <a:pt x="3117040" y="3092639"/>
                  <a:pt x="2686848" y="3019620"/>
                  <a:pt x="2446950" y="2728520"/>
                </a:cubicBezTo>
                <a:cubicBezTo>
                  <a:pt x="1911053" y="2862722"/>
                  <a:pt x="1169390" y="2825819"/>
                  <a:pt x="861778" y="2464882"/>
                </a:cubicBezTo>
                <a:cubicBezTo>
                  <a:pt x="546209" y="2441235"/>
                  <a:pt x="266839" y="2397836"/>
                  <a:pt x="164812" y="2171503"/>
                </a:cubicBezTo>
                <a:cubicBezTo>
                  <a:pt x="88768" y="2064577"/>
                  <a:pt x="158782" y="1909789"/>
                  <a:pt x="313738" y="1775491"/>
                </a:cubicBezTo>
                <a:cubicBezTo>
                  <a:pt x="71130" y="1683758"/>
                  <a:pt x="-39961" y="1496672"/>
                  <a:pt x="-743" y="1369194"/>
                </a:cubicBezTo>
                <a:cubicBezTo>
                  <a:pt x="37166" y="1189802"/>
                  <a:pt x="299711" y="1039144"/>
                  <a:pt x="573578" y="1008064"/>
                </a:cubicBezTo>
                <a:cubicBezTo>
                  <a:pt x="576153" y="1005067"/>
                  <a:pt x="577731" y="1001667"/>
                  <a:pt x="579072" y="998544"/>
                </a:cubicBezTo>
                <a:close/>
              </a:path>
              <a:path w="6414337" h="3001887" stroke="0" extrusionOk="0">
                <a:moveTo>
                  <a:pt x="8278984" y="1539728"/>
                </a:moveTo>
                <a:cubicBezTo>
                  <a:pt x="8282792" y="1593435"/>
                  <a:pt x="8249969" y="1624614"/>
                  <a:pt x="8195598" y="1623114"/>
                </a:cubicBezTo>
                <a:cubicBezTo>
                  <a:pt x="8153881" y="1619676"/>
                  <a:pt x="8109414" y="1580237"/>
                  <a:pt x="8112212" y="1539728"/>
                </a:cubicBezTo>
                <a:cubicBezTo>
                  <a:pt x="8115584" y="1493736"/>
                  <a:pt x="8151322" y="1451654"/>
                  <a:pt x="8195598" y="1456342"/>
                </a:cubicBezTo>
                <a:cubicBezTo>
                  <a:pt x="8249501" y="1449426"/>
                  <a:pt x="8275905" y="1487084"/>
                  <a:pt x="8278984" y="1539728"/>
                </a:cubicBezTo>
                <a:close/>
              </a:path>
              <a:path w="6414337" h="3001887" stroke="0" extrusionOk="0">
                <a:moveTo>
                  <a:pt x="7824057" y="1535543"/>
                </a:moveTo>
                <a:cubicBezTo>
                  <a:pt x="7806647" y="1614129"/>
                  <a:pt x="7741502" y="1706603"/>
                  <a:pt x="7657285" y="1702315"/>
                </a:cubicBezTo>
                <a:cubicBezTo>
                  <a:pt x="7567725" y="1710227"/>
                  <a:pt x="7504408" y="1641565"/>
                  <a:pt x="7490513" y="1535543"/>
                </a:cubicBezTo>
                <a:cubicBezTo>
                  <a:pt x="7501000" y="1441331"/>
                  <a:pt x="7582203" y="1364585"/>
                  <a:pt x="7657285" y="1368771"/>
                </a:cubicBezTo>
                <a:cubicBezTo>
                  <a:pt x="7737386" y="1386050"/>
                  <a:pt x="7836710" y="1448386"/>
                  <a:pt x="7824057" y="1535543"/>
                </a:cubicBezTo>
                <a:close/>
              </a:path>
              <a:path w="6414337" h="3001887" stroke="0" extrusionOk="0">
                <a:moveTo>
                  <a:pt x="7202364" y="1530061"/>
                </a:moveTo>
                <a:cubicBezTo>
                  <a:pt x="7202776" y="1664134"/>
                  <a:pt x="7093518" y="1779364"/>
                  <a:pt x="6952207" y="1780218"/>
                </a:cubicBezTo>
                <a:cubicBezTo>
                  <a:pt x="6837922" y="1784247"/>
                  <a:pt x="6668741" y="1674799"/>
                  <a:pt x="6702050" y="1530061"/>
                </a:cubicBezTo>
                <a:cubicBezTo>
                  <a:pt x="6692749" y="1380120"/>
                  <a:pt x="6799780" y="1295605"/>
                  <a:pt x="6952207" y="1279904"/>
                </a:cubicBezTo>
                <a:cubicBezTo>
                  <a:pt x="7084039" y="1279342"/>
                  <a:pt x="7187116" y="1419132"/>
                  <a:pt x="7202364" y="1530061"/>
                </a:cubicBezTo>
                <a:close/>
              </a:path>
              <a:path w="6414337" h="3001887" fill="none" stroke="0" extrusionOk="0">
                <a:moveTo>
                  <a:pt x="696816" y="1818990"/>
                </a:moveTo>
                <a:cubicBezTo>
                  <a:pt x="571414" y="1824436"/>
                  <a:pt x="450150" y="1785615"/>
                  <a:pt x="320716" y="1763608"/>
                </a:cubicBezTo>
                <a:moveTo>
                  <a:pt x="1028669" y="2425066"/>
                </a:moveTo>
                <a:cubicBezTo>
                  <a:pt x="972201" y="2436237"/>
                  <a:pt x="909101" y="2454967"/>
                  <a:pt x="864153" y="2451541"/>
                </a:cubicBezTo>
                <a:moveTo>
                  <a:pt x="2446653" y="2716290"/>
                </a:moveTo>
                <a:cubicBezTo>
                  <a:pt x="2403558" y="2684290"/>
                  <a:pt x="2377320" y="2637498"/>
                  <a:pt x="2347469" y="2595381"/>
                </a:cubicBezTo>
                <a:moveTo>
                  <a:pt x="4280233" y="2414781"/>
                </a:moveTo>
                <a:cubicBezTo>
                  <a:pt x="4273111" y="2461694"/>
                  <a:pt x="4255776" y="2506339"/>
                  <a:pt x="4240589" y="2547434"/>
                </a:cubicBezTo>
                <a:moveTo>
                  <a:pt x="5067474" y="1595030"/>
                </a:moveTo>
                <a:cubicBezTo>
                  <a:pt x="5371048" y="1714538"/>
                  <a:pt x="5595006" y="1884515"/>
                  <a:pt x="5550183" y="2090897"/>
                </a:cubicBezTo>
                <a:moveTo>
                  <a:pt x="6206168" y="1066920"/>
                </a:moveTo>
                <a:cubicBezTo>
                  <a:pt x="6153193" y="1132578"/>
                  <a:pt x="6087311" y="1195645"/>
                  <a:pt x="5991168" y="1252870"/>
                </a:cubicBezTo>
                <a:moveTo>
                  <a:pt x="5690348" y="377042"/>
                </a:moveTo>
                <a:cubicBezTo>
                  <a:pt x="5699811" y="404801"/>
                  <a:pt x="5698573" y="437974"/>
                  <a:pt x="5701632" y="464875"/>
                </a:cubicBezTo>
                <a:moveTo>
                  <a:pt x="4317502" y="274617"/>
                </a:moveTo>
                <a:cubicBezTo>
                  <a:pt x="4340886" y="231472"/>
                  <a:pt x="4370221" y="200545"/>
                  <a:pt x="4427674" y="162602"/>
                </a:cubicBezTo>
                <a:moveTo>
                  <a:pt x="3287496" y="327983"/>
                </a:moveTo>
                <a:cubicBezTo>
                  <a:pt x="3295221" y="299389"/>
                  <a:pt x="3317868" y="264245"/>
                  <a:pt x="3340800" y="231395"/>
                </a:cubicBezTo>
                <a:moveTo>
                  <a:pt x="2078720" y="360782"/>
                </a:moveTo>
                <a:cubicBezTo>
                  <a:pt x="2147365" y="403157"/>
                  <a:pt x="2218748" y="427833"/>
                  <a:pt x="2271744" y="454452"/>
                </a:cubicBezTo>
                <a:moveTo>
                  <a:pt x="612777" y="1097148"/>
                </a:moveTo>
                <a:cubicBezTo>
                  <a:pt x="598121" y="1063270"/>
                  <a:pt x="587215" y="1032927"/>
                  <a:pt x="579072" y="998544"/>
                </a:cubicBezTo>
              </a:path>
            </a:pathLst>
          </a:custGeom>
          <a:solidFill>
            <a:schemeClr val="accent3">
              <a:lumMod val="40000"/>
              <a:lumOff val="60000"/>
              <a:alpha val="78000"/>
            </a:schemeClr>
          </a:solidFill>
          <a:ln w="5715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2377533135">
                  <a:prstGeom prst="cloudCallout">
                    <a:avLst>
                      <a:gd name="adj1" fmla="val 77770"/>
                      <a:gd name="adj2" fmla="val 129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600" b="1" dirty="0">
                <a:ln/>
                <a:solidFill>
                  <a:srgbClr val="36778B"/>
                </a:solidFill>
                <a:effectLst/>
                <a:latin typeface="UVN Binh Duong" pitchFamily="2" charset="0"/>
                <a:cs typeface="Times New Roman" panose="02020603050405020304" pitchFamily="18" charset="0"/>
              </a:rPr>
              <a:t>VIẾT CHÍNH TẢ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355C186-2D5F-446E-887F-0790C90EA8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011222"/>
            <a:ext cx="2928257" cy="292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034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052 0.09444 C 0.00729 0.12175 0.02305 0.15902 0.07162 0.15092 C 0.1431 0.13981 0.14219 0.00694 0.22696 -0.00672 C 0.30365 -0.01875 0.2681 0.10324 0.34219 0.09143 C 0.41901 0.07963 0.37383 0.00208 0.45612 -0.01088 C 0.53021 -0.02223 0.4918 0.04027 0.55782 0.03009 C 0.62097 0.02037 0.58607 -0.0176 0.64323 -0.02639 C 0.67618 -0.03149 0.67969 -0.02014 0.68256 -0.01135 " pathEditMode="relative" rAng="21300000" ptsTypes="AAAAAAAA">
                                      <p:cBhvr>
                                        <p:cTn id="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02" y="-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78">
            <a:extLst>
              <a:ext uri="{FF2B5EF4-FFF2-40B4-BE49-F238E27FC236}">
                <a16:creationId xmlns:a16="http://schemas.microsoft.com/office/drawing/2014/main" id="{9245E210-157E-4C32-8527-7FB0304869DB}"/>
              </a:ext>
            </a:extLst>
          </p:cNvPr>
          <p:cNvSpPr>
            <a:spLocks/>
          </p:cNvSpPr>
          <p:nvPr/>
        </p:nvSpPr>
        <p:spPr bwMode="auto">
          <a:xfrm>
            <a:off x="-334589" y="5800773"/>
            <a:ext cx="12861177" cy="1181100"/>
          </a:xfrm>
          <a:custGeom>
            <a:avLst/>
            <a:gdLst>
              <a:gd name="T0" fmla="*/ 196 w 1814"/>
              <a:gd name="T1" fmla="*/ 15 h 111"/>
              <a:gd name="T2" fmla="*/ 348 w 1814"/>
              <a:gd name="T3" fmla="*/ 10 h 111"/>
              <a:gd name="T4" fmla="*/ 412 w 1814"/>
              <a:gd name="T5" fmla="*/ 16 h 111"/>
              <a:gd name="T6" fmla="*/ 568 w 1814"/>
              <a:gd name="T7" fmla="*/ 42 h 111"/>
              <a:gd name="T8" fmla="*/ 911 w 1814"/>
              <a:gd name="T9" fmla="*/ 42 h 111"/>
              <a:gd name="T10" fmla="*/ 952 w 1814"/>
              <a:gd name="T11" fmla="*/ 56 h 111"/>
              <a:gd name="T12" fmla="*/ 1041 w 1814"/>
              <a:gd name="T13" fmla="*/ 51 h 111"/>
              <a:gd name="T14" fmla="*/ 1086 w 1814"/>
              <a:gd name="T15" fmla="*/ 51 h 111"/>
              <a:gd name="T16" fmla="*/ 1218 w 1814"/>
              <a:gd name="T17" fmla="*/ 26 h 111"/>
              <a:gd name="T18" fmla="*/ 1384 w 1814"/>
              <a:gd name="T19" fmla="*/ 49 h 111"/>
              <a:gd name="T20" fmla="*/ 1471 w 1814"/>
              <a:gd name="T21" fmla="*/ 36 h 111"/>
              <a:gd name="T22" fmla="*/ 1647 w 1814"/>
              <a:gd name="T23" fmla="*/ 1 h 111"/>
              <a:gd name="T24" fmla="*/ 1814 w 1814"/>
              <a:gd name="T25" fmla="*/ 21 h 111"/>
              <a:gd name="T26" fmla="*/ 1814 w 1814"/>
              <a:gd name="T27" fmla="*/ 111 h 111"/>
              <a:gd name="T28" fmla="*/ 0 w 1814"/>
              <a:gd name="T29" fmla="*/ 111 h 111"/>
              <a:gd name="T30" fmla="*/ 0 w 1814"/>
              <a:gd name="T31" fmla="*/ 59 h 111"/>
              <a:gd name="T32" fmla="*/ 25 w 1814"/>
              <a:gd name="T33" fmla="*/ 57 h 111"/>
              <a:gd name="T34" fmla="*/ 76 w 1814"/>
              <a:gd name="T35" fmla="*/ 43 h 111"/>
              <a:gd name="T36" fmla="*/ 196 w 1814"/>
              <a:gd name="T37" fmla="*/ 15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814" h="111">
                <a:moveTo>
                  <a:pt x="196" y="15"/>
                </a:moveTo>
                <a:cubicBezTo>
                  <a:pt x="257" y="6"/>
                  <a:pt x="310" y="9"/>
                  <a:pt x="348" y="10"/>
                </a:cubicBezTo>
                <a:cubicBezTo>
                  <a:pt x="374" y="11"/>
                  <a:pt x="394" y="13"/>
                  <a:pt x="412" y="16"/>
                </a:cubicBezTo>
                <a:cubicBezTo>
                  <a:pt x="491" y="26"/>
                  <a:pt x="529" y="36"/>
                  <a:pt x="568" y="42"/>
                </a:cubicBezTo>
                <a:cubicBezTo>
                  <a:pt x="720" y="67"/>
                  <a:pt x="833" y="7"/>
                  <a:pt x="911" y="42"/>
                </a:cubicBezTo>
                <a:cubicBezTo>
                  <a:pt x="918" y="45"/>
                  <a:pt x="931" y="53"/>
                  <a:pt x="952" y="56"/>
                </a:cubicBezTo>
                <a:cubicBezTo>
                  <a:pt x="980" y="60"/>
                  <a:pt x="988" y="52"/>
                  <a:pt x="1041" y="51"/>
                </a:cubicBezTo>
                <a:cubicBezTo>
                  <a:pt x="1065" y="51"/>
                  <a:pt x="1083" y="51"/>
                  <a:pt x="1086" y="51"/>
                </a:cubicBezTo>
                <a:cubicBezTo>
                  <a:pt x="1129" y="53"/>
                  <a:pt x="1168" y="32"/>
                  <a:pt x="1218" y="26"/>
                </a:cubicBezTo>
                <a:cubicBezTo>
                  <a:pt x="1288" y="19"/>
                  <a:pt x="1295" y="53"/>
                  <a:pt x="1384" y="49"/>
                </a:cubicBezTo>
                <a:cubicBezTo>
                  <a:pt x="1421" y="47"/>
                  <a:pt x="1454" y="39"/>
                  <a:pt x="1471" y="36"/>
                </a:cubicBezTo>
                <a:cubicBezTo>
                  <a:pt x="1537" y="21"/>
                  <a:pt x="1564" y="2"/>
                  <a:pt x="1647" y="1"/>
                </a:cubicBezTo>
                <a:cubicBezTo>
                  <a:pt x="1717" y="0"/>
                  <a:pt x="1775" y="11"/>
                  <a:pt x="1814" y="21"/>
                </a:cubicBezTo>
                <a:cubicBezTo>
                  <a:pt x="1814" y="111"/>
                  <a:pt x="1814" y="111"/>
                  <a:pt x="1814" y="111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94"/>
                  <a:pt x="0" y="76"/>
                  <a:pt x="0" y="59"/>
                </a:cubicBezTo>
                <a:cubicBezTo>
                  <a:pt x="6" y="59"/>
                  <a:pt x="15" y="58"/>
                  <a:pt x="25" y="57"/>
                </a:cubicBezTo>
                <a:cubicBezTo>
                  <a:pt x="52" y="53"/>
                  <a:pt x="71" y="45"/>
                  <a:pt x="76" y="43"/>
                </a:cubicBezTo>
                <a:cubicBezTo>
                  <a:pt x="112" y="30"/>
                  <a:pt x="169" y="19"/>
                  <a:pt x="196" y="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" name="iṩ1ïḑé">
            <a:extLst>
              <a:ext uri="{FF2B5EF4-FFF2-40B4-BE49-F238E27FC236}">
                <a16:creationId xmlns:a16="http://schemas.microsoft.com/office/drawing/2014/main" id="{098E5F5B-F1C1-488E-9DCB-E6777087E92B}"/>
              </a:ext>
            </a:extLst>
          </p:cNvPr>
          <p:cNvSpPr/>
          <p:nvPr/>
        </p:nvSpPr>
        <p:spPr>
          <a:xfrm flipV="1">
            <a:off x="-1190244" y="-1092833"/>
            <a:ext cx="14572486" cy="5785482"/>
          </a:xfrm>
          <a:custGeom>
            <a:avLst/>
            <a:gdLst>
              <a:gd name="connsiteX0" fmla="*/ 11998817 w 12192000"/>
              <a:gd name="connsiteY0" fmla="*/ 0 h 4733823"/>
              <a:gd name="connsiteX1" fmla="*/ 12118485 w 12192000"/>
              <a:gd name="connsiteY1" fmla="*/ 6056 h 4733823"/>
              <a:gd name="connsiteX2" fmla="*/ 12192000 w 12192000"/>
              <a:gd name="connsiteY2" fmla="*/ 17296 h 4733823"/>
              <a:gd name="connsiteX3" fmla="*/ 12192000 w 12192000"/>
              <a:gd name="connsiteY3" fmla="*/ 3705124 h 4733823"/>
              <a:gd name="connsiteX4" fmla="*/ 12192000 w 12192000"/>
              <a:gd name="connsiteY4" fmla="*/ 4733823 h 4733823"/>
              <a:gd name="connsiteX5" fmla="*/ 8771992 w 12192000"/>
              <a:gd name="connsiteY5" fmla="*/ 4733823 h 4733823"/>
              <a:gd name="connsiteX6" fmla="*/ 8367131 w 12192000"/>
              <a:gd name="connsiteY6" fmla="*/ 4733823 h 4733823"/>
              <a:gd name="connsiteX7" fmla="*/ 6947714 w 12192000"/>
              <a:gd name="connsiteY7" fmla="*/ 4733823 h 4733823"/>
              <a:gd name="connsiteX8" fmla="*/ 4725249 w 12192000"/>
              <a:gd name="connsiteY8" fmla="*/ 4733823 h 4733823"/>
              <a:gd name="connsiteX9" fmla="*/ 1577299 w 12192000"/>
              <a:gd name="connsiteY9" fmla="*/ 4733823 h 4733823"/>
              <a:gd name="connsiteX10" fmla="*/ 0 w 12192000"/>
              <a:gd name="connsiteY10" fmla="*/ 4733823 h 4733823"/>
              <a:gd name="connsiteX11" fmla="*/ 0 w 12192000"/>
              <a:gd name="connsiteY11" fmla="*/ 4108150 h 4733823"/>
              <a:gd name="connsiteX12" fmla="*/ 0 w 12192000"/>
              <a:gd name="connsiteY12" fmla="*/ 3705124 h 4733823"/>
              <a:gd name="connsiteX13" fmla="*/ 0 w 12192000"/>
              <a:gd name="connsiteY13" fmla="*/ 707993 h 4733823"/>
              <a:gd name="connsiteX14" fmla="*/ 68760 w 12192000"/>
              <a:gd name="connsiteY14" fmla="*/ 670590 h 4733823"/>
              <a:gd name="connsiteX15" fmla="*/ 387624 w 12192000"/>
              <a:gd name="connsiteY15" fmla="*/ 605933 h 4733823"/>
              <a:gd name="connsiteX16" fmla="*/ 1210683 w 12192000"/>
              <a:gd name="connsiteY16" fmla="*/ 1426467 h 4733823"/>
              <a:gd name="connsiteX17" fmla="*/ 1084447 w 12192000"/>
              <a:gd name="connsiteY17" fmla="*/ 1865770 h 4733823"/>
              <a:gd name="connsiteX18" fmla="*/ 1864587 w 12192000"/>
              <a:gd name="connsiteY18" fmla="*/ 3022092 h 4733823"/>
              <a:gd name="connsiteX19" fmla="*/ 1857013 w 12192000"/>
              <a:gd name="connsiteY19" fmla="*/ 3148328 h 4733823"/>
              <a:gd name="connsiteX20" fmla="*/ 1950426 w 12192000"/>
              <a:gd name="connsiteY20" fmla="*/ 3143279 h 4733823"/>
              <a:gd name="connsiteX21" fmla="*/ 2392254 w 12192000"/>
              <a:gd name="connsiteY21" fmla="*/ 3269515 h 4733823"/>
              <a:gd name="connsiteX22" fmla="*/ 3318826 w 12192000"/>
              <a:gd name="connsiteY22" fmla="*/ 2936252 h 4733823"/>
              <a:gd name="connsiteX23" fmla="*/ 4210055 w 12192000"/>
              <a:gd name="connsiteY23" fmla="*/ 3241743 h 4733823"/>
              <a:gd name="connsiteX24" fmla="*/ 5376474 w 12192000"/>
              <a:gd name="connsiteY24" fmla="*/ 2315170 h 4733823"/>
              <a:gd name="connsiteX25" fmla="*/ 6227305 w 12192000"/>
              <a:gd name="connsiteY25" fmla="*/ 2668631 h 4733823"/>
              <a:gd name="connsiteX26" fmla="*/ 6732249 w 12192000"/>
              <a:gd name="connsiteY26" fmla="*/ 2534821 h 4733823"/>
              <a:gd name="connsiteX27" fmla="*/ 7345757 w 12192000"/>
              <a:gd name="connsiteY27" fmla="*/ 2739324 h 4733823"/>
              <a:gd name="connsiteX28" fmla="*/ 7595704 w 12192000"/>
              <a:gd name="connsiteY28" fmla="*/ 2668631 h 4733823"/>
              <a:gd name="connsiteX29" fmla="*/ 8070351 w 12192000"/>
              <a:gd name="connsiteY29" fmla="*/ 3143279 h 4733823"/>
              <a:gd name="connsiteX30" fmla="*/ 8070351 w 12192000"/>
              <a:gd name="connsiteY30" fmla="*/ 3148328 h 4733823"/>
              <a:gd name="connsiteX31" fmla="*/ 8363219 w 12192000"/>
              <a:gd name="connsiteY31" fmla="*/ 3332633 h 4733823"/>
              <a:gd name="connsiteX32" fmla="*/ 8375842 w 12192000"/>
              <a:gd name="connsiteY32" fmla="*/ 3332633 h 4733823"/>
              <a:gd name="connsiteX33" fmla="*/ 8706581 w 12192000"/>
              <a:gd name="connsiteY33" fmla="*/ 3415949 h 4733823"/>
              <a:gd name="connsiteX34" fmla="*/ 9272118 w 12192000"/>
              <a:gd name="connsiteY34" fmla="*/ 3097834 h 4733823"/>
              <a:gd name="connsiteX35" fmla="*/ 9653351 w 12192000"/>
              <a:gd name="connsiteY35" fmla="*/ 3219021 h 4733823"/>
              <a:gd name="connsiteX36" fmla="*/ 10074980 w 12192000"/>
              <a:gd name="connsiteY36" fmla="*/ 3150853 h 4733823"/>
              <a:gd name="connsiteX37" fmla="*/ 10231512 w 12192000"/>
              <a:gd name="connsiteY37" fmla="*/ 3160952 h 4733823"/>
              <a:gd name="connsiteX38" fmla="*/ 10650616 w 12192000"/>
              <a:gd name="connsiteY38" fmla="*/ 2921103 h 4733823"/>
              <a:gd name="connsiteX39" fmla="*/ 10678388 w 12192000"/>
              <a:gd name="connsiteY39" fmla="*/ 2923628 h 4733823"/>
              <a:gd name="connsiteX40" fmla="*/ 10658190 w 12192000"/>
              <a:gd name="connsiteY40" fmla="*/ 2787293 h 4733823"/>
              <a:gd name="connsiteX41" fmla="*/ 10928335 w 12192000"/>
              <a:gd name="connsiteY41" fmla="*/ 2360615 h 4733823"/>
              <a:gd name="connsiteX42" fmla="*/ 10928335 w 12192000"/>
              <a:gd name="connsiteY42" fmla="*/ 2337893 h 4733823"/>
              <a:gd name="connsiteX43" fmla="*/ 11074769 w 12192000"/>
              <a:gd name="connsiteY43" fmla="*/ 1893542 h 4733823"/>
              <a:gd name="connsiteX44" fmla="*/ 10827346 w 12192000"/>
              <a:gd name="connsiteY44" fmla="*/ 1171471 h 4733823"/>
              <a:gd name="connsiteX45" fmla="*/ 11998817 w 12192000"/>
              <a:gd name="connsiteY45" fmla="*/ 0 h 4733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2192000" h="4733823">
                <a:moveTo>
                  <a:pt x="11998817" y="0"/>
                </a:moveTo>
                <a:cubicBezTo>
                  <a:pt x="12039213" y="0"/>
                  <a:pt x="12079135" y="2052"/>
                  <a:pt x="12118485" y="6056"/>
                </a:cubicBezTo>
                <a:lnTo>
                  <a:pt x="12192000" y="17296"/>
                </a:lnTo>
                <a:lnTo>
                  <a:pt x="12192000" y="3705124"/>
                </a:lnTo>
                <a:lnTo>
                  <a:pt x="12192000" y="4733823"/>
                </a:lnTo>
                <a:lnTo>
                  <a:pt x="8771992" y="4733823"/>
                </a:lnTo>
                <a:lnTo>
                  <a:pt x="8367131" y="4733823"/>
                </a:lnTo>
                <a:lnTo>
                  <a:pt x="6947714" y="4733823"/>
                </a:lnTo>
                <a:lnTo>
                  <a:pt x="4725249" y="4733823"/>
                </a:lnTo>
                <a:lnTo>
                  <a:pt x="1577299" y="4733823"/>
                </a:lnTo>
                <a:lnTo>
                  <a:pt x="0" y="4733823"/>
                </a:lnTo>
                <a:lnTo>
                  <a:pt x="0" y="4108150"/>
                </a:lnTo>
                <a:lnTo>
                  <a:pt x="0" y="3705124"/>
                </a:lnTo>
                <a:lnTo>
                  <a:pt x="0" y="707993"/>
                </a:lnTo>
                <a:lnTo>
                  <a:pt x="68760" y="670590"/>
                </a:lnTo>
                <a:cubicBezTo>
                  <a:pt x="166869" y="628971"/>
                  <a:pt x="274643" y="605933"/>
                  <a:pt x="387624" y="605933"/>
                </a:cubicBezTo>
                <a:cubicBezTo>
                  <a:pt x="839549" y="605933"/>
                  <a:pt x="1208158" y="974542"/>
                  <a:pt x="1210683" y="1426467"/>
                </a:cubicBezTo>
                <a:cubicBezTo>
                  <a:pt x="1210683" y="1588051"/>
                  <a:pt x="1165238" y="1739534"/>
                  <a:pt x="1084447" y="1865770"/>
                </a:cubicBezTo>
                <a:cubicBezTo>
                  <a:pt x="1541423" y="2050075"/>
                  <a:pt x="1864587" y="2499475"/>
                  <a:pt x="1864587" y="3022092"/>
                </a:cubicBezTo>
                <a:cubicBezTo>
                  <a:pt x="1864587" y="3065013"/>
                  <a:pt x="1862062" y="3105408"/>
                  <a:pt x="1857013" y="3148328"/>
                </a:cubicBezTo>
                <a:cubicBezTo>
                  <a:pt x="1887309" y="3145804"/>
                  <a:pt x="1920130" y="3143279"/>
                  <a:pt x="1950426" y="3143279"/>
                </a:cubicBezTo>
                <a:cubicBezTo>
                  <a:pt x="2112010" y="3143279"/>
                  <a:pt x="2263493" y="3188724"/>
                  <a:pt x="2392254" y="3269515"/>
                </a:cubicBezTo>
                <a:cubicBezTo>
                  <a:pt x="2644726" y="3059963"/>
                  <a:pt x="2967890" y="2936252"/>
                  <a:pt x="3318826" y="2936252"/>
                </a:cubicBezTo>
                <a:cubicBezTo>
                  <a:pt x="3654614" y="2936252"/>
                  <a:pt x="3962630" y="3049864"/>
                  <a:pt x="4210055" y="3241743"/>
                </a:cubicBezTo>
                <a:cubicBezTo>
                  <a:pt x="4331240" y="2711552"/>
                  <a:pt x="4808412" y="2315170"/>
                  <a:pt x="5376474" y="2315170"/>
                </a:cubicBezTo>
                <a:cubicBezTo>
                  <a:pt x="5709737" y="2315170"/>
                  <a:pt x="6010179" y="2451505"/>
                  <a:pt x="6227305" y="2668631"/>
                </a:cubicBezTo>
                <a:cubicBezTo>
                  <a:pt x="6376264" y="2582791"/>
                  <a:pt x="6547945" y="2534821"/>
                  <a:pt x="6732249" y="2534821"/>
                </a:cubicBezTo>
                <a:cubicBezTo>
                  <a:pt x="6961999" y="2534821"/>
                  <a:pt x="7174075" y="2610563"/>
                  <a:pt x="7345757" y="2739324"/>
                </a:cubicBezTo>
                <a:cubicBezTo>
                  <a:pt x="7418973" y="2693878"/>
                  <a:pt x="7504814" y="2668631"/>
                  <a:pt x="7595704" y="2668631"/>
                </a:cubicBezTo>
                <a:cubicBezTo>
                  <a:pt x="7858274" y="2668631"/>
                  <a:pt x="8070351" y="2880708"/>
                  <a:pt x="8070351" y="3143279"/>
                </a:cubicBezTo>
                <a:cubicBezTo>
                  <a:pt x="8070351" y="3145804"/>
                  <a:pt x="8070351" y="3145804"/>
                  <a:pt x="8070351" y="3148328"/>
                </a:cubicBezTo>
                <a:cubicBezTo>
                  <a:pt x="8191538" y="3163477"/>
                  <a:pt x="8297576" y="3234169"/>
                  <a:pt x="8363219" y="3332633"/>
                </a:cubicBezTo>
                <a:cubicBezTo>
                  <a:pt x="8365743" y="3332633"/>
                  <a:pt x="8370793" y="3332633"/>
                  <a:pt x="8375842" y="3332633"/>
                </a:cubicBezTo>
                <a:cubicBezTo>
                  <a:pt x="8497029" y="3332633"/>
                  <a:pt x="8608117" y="3362930"/>
                  <a:pt x="8706581" y="3415949"/>
                </a:cubicBezTo>
                <a:cubicBezTo>
                  <a:pt x="8822718" y="3224070"/>
                  <a:pt x="9032270" y="3097834"/>
                  <a:pt x="9272118" y="3097834"/>
                </a:cubicBezTo>
                <a:cubicBezTo>
                  <a:pt x="9413503" y="3097834"/>
                  <a:pt x="9544788" y="3143279"/>
                  <a:pt x="9653351" y="3219021"/>
                </a:cubicBezTo>
                <a:cubicBezTo>
                  <a:pt x="9784637" y="3176100"/>
                  <a:pt x="9928546" y="3150853"/>
                  <a:pt x="10074980" y="3150853"/>
                </a:cubicBezTo>
                <a:cubicBezTo>
                  <a:pt x="10127998" y="3150853"/>
                  <a:pt x="10181018" y="3155903"/>
                  <a:pt x="10231512" y="3160952"/>
                </a:cubicBezTo>
                <a:cubicBezTo>
                  <a:pt x="10314828" y="3017043"/>
                  <a:pt x="10471361" y="2921103"/>
                  <a:pt x="10650616" y="2921103"/>
                </a:cubicBezTo>
                <a:cubicBezTo>
                  <a:pt x="10660715" y="2921103"/>
                  <a:pt x="10668289" y="2923628"/>
                  <a:pt x="10678388" y="2923628"/>
                </a:cubicBezTo>
                <a:cubicBezTo>
                  <a:pt x="10665764" y="2880708"/>
                  <a:pt x="10658190" y="2835263"/>
                  <a:pt x="10658190" y="2787293"/>
                </a:cubicBezTo>
                <a:cubicBezTo>
                  <a:pt x="10658190" y="2597939"/>
                  <a:pt x="10769278" y="2436357"/>
                  <a:pt x="10928335" y="2360615"/>
                </a:cubicBezTo>
                <a:cubicBezTo>
                  <a:pt x="10928335" y="2353041"/>
                  <a:pt x="10928335" y="2345467"/>
                  <a:pt x="10928335" y="2337893"/>
                </a:cubicBezTo>
                <a:cubicBezTo>
                  <a:pt x="10928335" y="2171260"/>
                  <a:pt x="10981355" y="2017253"/>
                  <a:pt x="11074769" y="1893542"/>
                </a:cubicBezTo>
                <a:cubicBezTo>
                  <a:pt x="10920761" y="1694088"/>
                  <a:pt x="10827346" y="1444142"/>
                  <a:pt x="10827346" y="1171471"/>
                </a:cubicBezTo>
                <a:cubicBezTo>
                  <a:pt x="10827346" y="525142"/>
                  <a:pt x="11352488" y="0"/>
                  <a:pt x="11998817" y="0"/>
                </a:cubicBezTo>
                <a:close/>
              </a:path>
            </a:pathLst>
          </a:custGeom>
          <a:solidFill>
            <a:schemeClr val="accent4"/>
          </a:solidFill>
          <a:ln w="2523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pic>
        <p:nvPicPr>
          <p:cNvPr id="6" name="object 15">
            <a:extLst>
              <a:ext uri="{FF2B5EF4-FFF2-40B4-BE49-F238E27FC236}">
                <a16:creationId xmlns:a16="http://schemas.microsoft.com/office/drawing/2014/main" id="{61CC31C2-778E-45A7-823B-58DC388623D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02853" y="114300"/>
            <a:ext cx="2312947" cy="1229176"/>
          </a:xfrm>
          <a:prstGeom prst="rect">
            <a:avLst/>
          </a:prstGeom>
        </p:spPr>
      </p:pic>
      <p:pic>
        <p:nvPicPr>
          <p:cNvPr id="18" name="图片 21" descr="e5151f51e53585faa84fc57b66b97543">
            <a:extLst>
              <a:ext uri="{FF2B5EF4-FFF2-40B4-BE49-F238E27FC236}">
                <a16:creationId xmlns:a16="http://schemas.microsoft.com/office/drawing/2014/main" id="{48A19D44-184F-46DA-872C-56278D008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31428" y="-180641"/>
            <a:ext cx="951971" cy="9527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2CB540-15F4-42AD-9813-CBCA51109B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73834" y="1272284"/>
            <a:ext cx="4718648" cy="5935406"/>
          </a:xfrm>
          <a:prstGeom prst="rect">
            <a:avLst/>
          </a:prstGeom>
        </p:spPr>
      </p:pic>
      <p:sp>
        <p:nvSpPr>
          <p:cNvPr id="10" name="Cloud Callout 5">
            <a:extLst>
              <a:ext uri="{FF2B5EF4-FFF2-40B4-BE49-F238E27FC236}">
                <a16:creationId xmlns:a16="http://schemas.microsoft.com/office/drawing/2014/main" id="{B1A14F3C-69C9-4E39-88F1-91AF811AFF3D}"/>
              </a:ext>
            </a:extLst>
          </p:cNvPr>
          <p:cNvSpPr/>
          <p:nvPr/>
        </p:nvSpPr>
        <p:spPr>
          <a:xfrm>
            <a:off x="4985654" y="1831775"/>
            <a:ext cx="6414337" cy="3001887"/>
          </a:xfrm>
          <a:custGeom>
            <a:avLst/>
            <a:gdLst>
              <a:gd name="connsiteX0" fmla="*/ 579072 w 6414337"/>
              <a:gd name="connsiteY0" fmla="*/ 998544 h 3001887"/>
              <a:gd name="connsiteX1" fmla="*/ 834903 w 6414337"/>
              <a:gd name="connsiteY1" fmla="*/ 479954 h 3001887"/>
              <a:gd name="connsiteX2" fmla="*/ 2079462 w 6414337"/>
              <a:gd name="connsiteY2" fmla="*/ 361477 h 3001887"/>
              <a:gd name="connsiteX3" fmla="*/ 3334267 w 6414337"/>
              <a:gd name="connsiteY3" fmla="*/ 238483 h 3001887"/>
              <a:gd name="connsiteX4" fmla="*/ 3823212 w 6414337"/>
              <a:gd name="connsiteY4" fmla="*/ 13897 h 3001887"/>
              <a:gd name="connsiteX5" fmla="*/ 4429604 w 6414337"/>
              <a:gd name="connsiteY5" fmla="*/ 172400 h 3001887"/>
              <a:gd name="connsiteX6" fmla="*/ 5265547 w 6414337"/>
              <a:gd name="connsiteY6" fmla="*/ 47946 h 3001887"/>
              <a:gd name="connsiteX7" fmla="*/ 5689457 w 6414337"/>
              <a:gd name="connsiteY7" fmla="*/ 387465 h 3001887"/>
              <a:gd name="connsiteX8" fmla="*/ 6233488 w 6414337"/>
              <a:gd name="connsiteY8" fmla="*/ 716978 h 3001887"/>
              <a:gd name="connsiteX9" fmla="*/ 6209137 w 6414337"/>
              <a:gd name="connsiteY9" fmla="*/ 1074286 h 3001887"/>
              <a:gd name="connsiteX10" fmla="*/ 6387016 w 6414337"/>
              <a:gd name="connsiteY10" fmla="*/ 1620602 h 3001887"/>
              <a:gd name="connsiteX11" fmla="*/ 5553746 w 6414337"/>
              <a:gd name="connsiteY11" fmla="*/ 2098819 h 3001887"/>
              <a:gd name="connsiteX12" fmla="*/ 5255450 w 6414337"/>
              <a:gd name="connsiteY12" fmla="*/ 2508590 h 3001887"/>
              <a:gd name="connsiteX13" fmla="*/ 4239847 w 6414337"/>
              <a:gd name="connsiteY13" fmla="*/ 2558205 h 3001887"/>
              <a:gd name="connsiteX14" fmla="*/ 3514076 w 6414337"/>
              <a:gd name="connsiteY14" fmla="*/ 2995355 h 3001887"/>
              <a:gd name="connsiteX15" fmla="*/ 2446950 w 6414337"/>
              <a:gd name="connsiteY15" fmla="*/ 2728520 h 3001887"/>
              <a:gd name="connsiteX16" fmla="*/ 861778 w 6414337"/>
              <a:gd name="connsiteY16" fmla="*/ 2464882 h 3001887"/>
              <a:gd name="connsiteX17" fmla="*/ 164812 w 6414337"/>
              <a:gd name="connsiteY17" fmla="*/ 2171503 h 3001887"/>
              <a:gd name="connsiteX18" fmla="*/ 313738 w 6414337"/>
              <a:gd name="connsiteY18" fmla="*/ 1775491 h 3001887"/>
              <a:gd name="connsiteX19" fmla="*/ -743 w 6414337"/>
              <a:gd name="connsiteY19" fmla="*/ 1369194 h 3001887"/>
              <a:gd name="connsiteX20" fmla="*/ 573578 w 6414337"/>
              <a:gd name="connsiteY20" fmla="*/ 1008064 h 3001887"/>
              <a:gd name="connsiteX21" fmla="*/ 579072 w 6414337"/>
              <a:gd name="connsiteY21" fmla="*/ 998544 h 3001887"/>
              <a:gd name="connsiteX0" fmla="*/ -129121 w 6414337"/>
              <a:gd name="connsiteY0" fmla="*/ 2632655 h 3001887"/>
              <a:gd name="connsiteX1" fmla="*/ -212507 w 6414337"/>
              <a:gd name="connsiteY1" fmla="*/ 2716041 h 3001887"/>
              <a:gd name="connsiteX2" fmla="*/ -295893 w 6414337"/>
              <a:gd name="connsiteY2" fmla="*/ 2632655 h 3001887"/>
              <a:gd name="connsiteX3" fmla="*/ -212507 w 6414337"/>
              <a:gd name="connsiteY3" fmla="*/ 2549269 h 3001887"/>
              <a:gd name="connsiteX4" fmla="*/ -129121 w 6414337"/>
              <a:gd name="connsiteY4" fmla="*/ 2632655 h 3001887"/>
              <a:gd name="connsiteX0" fmla="*/ 168516 w 6414337"/>
              <a:gd name="connsiteY0" fmla="*/ 2561750 h 3001887"/>
              <a:gd name="connsiteX1" fmla="*/ 1744 w 6414337"/>
              <a:gd name="connsiteY1" fmla="*/ 2728522 h 3001887"/>
              <a:gd name="connsiteX2" fmla="*/ -165028 w 6414337"/>
              <a:gd name="connsiteY2" fmla="*/ 2561750 h 3001887"/>
              <a:gd name="connsiteX3" fmla="*/ 1744 w 6414337"/>
              <a:gd name="connsiteY3" fmla="*/ 2394978 h 3001887"/>
              <a:gd name="connsiteX4" fmla="*/ 168516 w 6414337"/>
              <a:gd name="connsiteY4" fmla="*/ 2561750 h 3001887"/>
              <a:gd name="connsiteX0" fmla="*/ 624479 w 6414337"/>
              <a:gd name="connsiteY0" fmla="*/ 2438449 h 3001887"/>
              <a:gd name="connsiteX1" fmla="*/ 374322 w 6414337"/>
              <a:gd name="connsiteY1" fmla="*/ 2688606 h 3001887"/>
              <a:gd name="connsiteX2" fmla="*/ 124165 w 6414337"/>
              <a:gd name="connsiteY2" fmla="*/ 2438449 h 3001887"/>
              <a:gd name="connsiteX3" fmla="*/ 374322 w 6414337"/>
              <a:gd name="connsiteY3" fmla="*/ 2188292 h 3001887"/>
              <a:gd name="connsiteX4" fmla="*/ 624479 w 6414337"/>
              <a:gd name="connsiteY4" fmla="*/ 2438449 h 3001887"/>
              <a:gd name="connsiteX0" fmla="*/ 696816 w 6414337"/>
              <a:gd name="connsiteY0" fmla="*/ 1818990 h 3001887"/>
              <a:gd name="connsiteX1" fmla="*/ 320716 w 6414337"/>
              <a:gd name="connsiteY1" fmla="*/ 1763608 h 3001887"/>
              <a:gd name="connsiteX2" fmla="*/ 1028669 w 6414337"/>
              <a:gd name="connsiteY2" fmla="*/ 2425066 h 3001887"/>
              <a:gd name="connsiteX3" fmla="*/ 864153 w 6414337"/>
              <a:gd name="connsiteY3" fmla="*/ 2451541 h 3001887"/>
              <a:gd name="connsiteX4" fmla="*/ 2446653 w 6414337"/>
              <a:gd name="connsiteY4" fmla="*/ 2716290 h 3001887"/>
              <a:gd name="connsiteX5" fmla="*/ 2347469 w 6414337"/>
              <a:gd name="connsiteY5" fmla="*/ 2595381 h 3001887"/>
              <a:gd name="connsiteX6" fmla="*/ 4280233 w 6414337"/>
              <a:gd name="connsiteY6" fmla="*/ 2414781 h 3001887"/>
              <a:gd name="connsiteX7" fmla="*/ 4240589 w 6414337"/>
              <a:gd name="connsiteY7" fmla="*/ 2547434 h 3001887"/>
              <a:gd name="connsiteX8" fmla="*/ 5067474 w 6414337"/>
              <a:gd name="connsiteY8" fmla="*/ 1595030 h 3001887"/>
              <a:gd name="connsiteX9" fmla="*/ 5550183 w 6414337"/>
              <a:gd name="connsiteY9" fmla="*/ 2090897 h 3001887"/>
              <a:gd name="connsiteX10" fmla="*/ 6206168 w 6414337"/>
              <a:gd name="connsiteY10" fmla="*/ 1066920 h 3001887"/>
              <a:gd name="connsiteX11" fmla="*/ 5991168 w 6414337"/>
              <a:gd name="connsiteY11" fmla="*/ 1252870 h 3001887"/>
              <a:gd name="connsiteX12" fmla="*/ 5690348 w 6414337"/>
              <a:gd name="connsiteY12" fmla="*/ 377042 h 3001887"/>
              <a:gd name="connsiteX13" fmla="*/ 5701632 w 6414337"/>
              <a:gd name="connsiteY13" fmla="*/ 464875 h 3001887"/>
              <a:gd name="connsiteX14" fmla="*/ 4317502 w 6414337"/>
              <a:gd name="connsiteY14" fmla="*/ 274617 h 3001887"/>
              <a:gd name="connsiteX15" fmla="*/ 4427674 w 6414337"/>
              <a:gd name="connsiteY15" fmla="*/ 162602 h 3001887"/>
              <a:gd name="connsiteX16" fmla="*/ 3287496 w 6414337"/>
              <a:gd name="connsiteY16" fmla="*/ 327983 h 3001887"/>
              <a:gd name="connsiteX17" fmla="*/ 3340800 w 6414337"/>
              <a:gd name="connsiteY17" fmla="*/ 231395 h 3001887"/>
              <a:gd name="connsiteX18" fmla="*/ 2078720 w 6414337"/>
              <a:gd name="connsiteY18" fmla="*/ 360782 h 3001887"/>
              <a:gd name="connsiteX19" fmla="*/ 2271744 w 6414337"/>
              <a:gd name="connsiteY19" fmla="*/ 454452 h 3001887"/>
              <a:gd name="connsiteX20" fmla="*/ 612777 w 6414337"/>
              <a:gd name="connsiteY20" fmla="*/ 1097148 h 3001887"/>
              <a:gd name="connsiteX21" fmla="*/ 579072 w 6414337"/>
              <a:gd name="connsiteY21" fmla="*/ 998544 h 3001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414337" h="3001887" fill="none" extrusionOk="0">
                <a:moveTo>
                  <a:pt x="579072" y="998544"/>
                </a:moveTo>
                <a:cubicBezTo>
                  <a:pt x="522172" y="833415"/>
                  <a:pt x="609184" y="631625"/>
                  <a:pt x="834903" y="479954"/>
                </a:cubicBezTo>
                <a:cubicBezTo>
                  <a:pt x="1169492" y="284707"/>
                  <a:pt x="1743983" y="228153"/>
                  <a:pt x="2079462" y="361477"/>
                </a:cubicBezTo>
                <a:cubicBezTo>
                  <a:pt x="2328663" y="-42873"/>
                  <a:pt x="2948589" y="53285"/>
                  <a:pt x="3334267" y="238483"/>
                </a:cubicBezTo>
                <a:cubicBezTo>
                  <a:pt x="3424086" y="121398"/>
                  <a:pt x="3622895" y="15899"/>
                  <a:pt x="3823212" y="13897"/>
                </a:cubicBezTo>
                <a:cubicBezTo>
                  <a:pt x="4053574" y="6579"/>
                  <a:pt x="4275299" y="55759"/>
                  <a:pt x="4429604" y="172400"/>
                </a:cubicBezTo>
                <a:cubicBezTo>
                  <a:pt x="4642399" y="-45688"/>
                  <a:pt x="4965436" y="-24768"/>
                  <a:pt x="5265547" y="47946"/>
                </a:cubicBezTo>
                <a:cubicBezTo>
                  <a:pt x="5486885" y="112381"/>
                  <a:pt x="5629120" y="255480"/>
                  <a:pt x="5689457" y="387465"/>
                </a:cubicBezTo>
                <a:cubicBezTo>
                  <a:pt x="5956570" y="434120"/>
                  <a:pt x="6147014" y="578450"/>
                  <a:pt x="6233488" y="716978"/>
                </a:cubicBezTo>
                <a:cubicBezTo>
                  <a:pt x="6299553" y="804370"/>
                  <a:pt x="6296912" y="981232"/>
                  <a:pt x="6209137" y="1074286"/>
                </a:cubicBezTo>
                <a:cubicBezTo>
                  <a:pt x="6435506" y="1242616"/>
                  <a:pt x="6421195" y="1429525"/>
                  <a:pt x="6387016" y="1620602"/>
                </a:cubicBezTo>
                <a:cubicBezTo>
                  <a:pt x="6338679" y="1943124"/>
                  <a:pt x="5941651" y="2014827"/>
                  <a:pt x="5553746" y="2098819"/>
                </a:cubicBezTo>
                <a:cubicBezTo>
                  <a:pt x="5568742" y="2263567"/>
                  <a:pt x="5437128" y="2400598"/>
                  <a:pt x="5255450" y="2508590"/>
                </a:cubicBezTo>
                <a:cubicBezTo>
                  <a:pt x="4956425" y="2643737"/>
                  <a:pt x="4551886" y="2673083"/>
                  <a:pt x="4239847" y="2558205"/>
                </a:cubicBezTo>
                <a:cubicBezTo>
                  <a:pt x="4202351" y="2794048"/>
                  <a:pt x="3859807" y="2996835"/>
                  <a:pt x="3514076" y="2995355"/>
                </a:cubicBezTo>
                <a:cubicBezTo>
                  <a:pt x="3139670" y="3034128"/>
                  <a:pt x="2661981" y="2889676"/>
                  <a:pt x="2446950" y="2728520"/>
                </a:cubicBezTo>
                <a:cubicBezTo>
                  <a:pt x="1836640" y="2973586"/>
                  <a:pt x="1202908" y="2860568"/>
                  <a:pt x="861778" y="2464882"/>
                </a:cubicBezTo>
                <a:cubicBezTo>
                  <a:pt x="599648" y="2479339"/>
                  <a:pt x="247092" y="2354836"/>
                  <a:pt x="164812" y="2171503"/>
                </a:cubicBezTo>
                <a:cubicBezTo>
                  <a:pt x="99845" y="2012755"/>
                  <a:pt x="177241" y="1864472"/>
                  <a:pt x="313738" y="1775491"/>
                </a:cubicBezTo>
                <a:cubicBezTo>
                  <a:pt x="110406" y="1660815"/>
                  <a:pt x="-55037" y="1536155"/>
                  <a:pt x="-743" y="1369194"/>
                </a:cubicBezTo>
                <a:cubicBezTo>
                  <a:pt x="-7998" y="1223775"/>
                  <a:pt x="297639" y="1024935"/>
                  <a:pt x="573578" y="1008064"/>
                </a:cubicBezTo>
                <a:cubicBezTo>
                  <a:pt x="575539" y="1004301"/>
                  <a:pt x="577681" y="1002061"/>
                  <a:pt x="579072" y="998544"/>
                </a:cubicBezTo>
                <a:close/>
              </a:path>
              <a:path w="6414337" h="3001887" fill="none" extrusionOk="0">
                <a:moveTo>
                  <a:pt x="-129121" y="2632655"/>
                </a:moveTo>
                <a:cubicBezTo>
                  <a:pt x="-133386" y="2681680"/>
                  <a:pt x="-169955" y="2718570"/>
                  <a:pt x="-212507" y="2716041"/>
                </a:cubicBezTo>
                <a:cubicBezTo>
                  <a:pt x="-268029" y="2715533"/>
                  <a:pt x="-302223" y="2679991"/>
                  <a:pt x="-295893" y="2632655"/>
                </a:cubicBezTo>
                <a:cubicBezTo>
                  <a:pt x="-291921" y="2578412"/>
                  <a:pt x="-260718" y="2551714"/>
                  <a:pt x="-212507" y="2549269"/>
                </a:cubicBezTo>
                <a:cubicBezTo>
                  <a:pt x="-164460" y="2550204"/>
                  <a:pt x="-128216" y="2593722"/>
                  <a:pt x="-129121" y="2632655"/>
                </a:cubicBezTo>
                <a:close/>
              </a:path>
              <a:path w="6414337" h="3001887" fill="none" extrusionOk="0">
                <a:moveTo>
                  <a:pt x="168516" y="2561750"/>
                </a:moveTo>
                <a:cubicBezTo>
                  <a:pt x="175989" y="2647801"/>
                  <a:pt x="113635" y="2722157"/>
                  <a:pt x="1744" y="2728522"/>
                </a:cubicBezTo>
                <a:cubicBezTo>
                  <a:pt x="-80075" y="2721782"/>
                  <a:pt x="-183792" y="2644596"/>
                  <a:pt x="-165028" y="2561750"/>
                </a:cubicBezTo>
                <a:cubicBezTo>
                  <a:pt x="-160976" y="2471019"/>
                  <a:pt x="-79483" y="2381051"/>
                  <a:pt x="1744" y="2394978"/>
                </a:cubicBezTo>
                <a:cubicBezTo>
                  <a:pt x="101525" y="2378197"/>
                  <a:pt x="175086" y="2448225"/>
                  <a:pt x="168516" y="2561750"/>
                </a:cubicBezTo>
                <a:close/>
              </a:path>
              <a:path w="6414337" h="3001887" fill="none" extrusionOk="0">
                <a:moveTo>
                  <a:pt x="624479" y="2438449"/>
                </a:moveTo>
                <a:cubicBezTo>
                  <a:pt x="650724" y="2583036"/>
                  <a:pt x="518130" y="2692262"/>
                  <a:pt x="374322" y="2688606"/>
                </a:cubicBezTo>
                <a:cubicBezTo>
                  <a:pt x="236348" y="2680077"/>
                  <a:pt x="116143" y="2555684"/>
                  <a:pt x="124165" y="2438449"/>
                </a:cubicBezTo>
                <a:cubicBezTo>
                  <a:pt x="130754" y="2310470"/>
                  <a:pt x="235057" y="2176653"/>
                  <a:pt x="374322" y="2188292"/>
                </a:cubicBezTo>
                <a:cubicBezTo>
                  <a:pt x="507534" y="2195502"/>
                  <a:pt x="602650" y="2294672"/>
                  <a:pt x="624479" y="2438449"/>
                </a:cubicBezTo>
                <a:close/>
              </a:path>
              <a:path w="6414337" h="3001887" fill="none" extrusionOk="0">
                <a:moveTo>
                  <a:pt x="696816" y="1818990"/>
                </a:moveTo>
                <a:cubicBezTo>
                  <a:pt x="559338" y="1801828"/>
                  <a:pt x="421351" y="1800169"/>
                  <a:pt x="320716" y="1763608"/>
                </a:cubicBezTo>
                <a:moveTo>
                  <a:pt x="1028669" y="2425066"/>
                </a:moveTo>
                <a:cubicBezTo>
                  <a:pt x="970933" y="2427848"/>
                  <a:pt x="924138" y="2454818"/>
                  <a:pt x="864153" y="2451541"/>
                </a:cubicBezTo>
                <a:moveTo>
                  <a:pt x="2446653" y="2716290"/>
                </a:moveTo>
                <a:cubicBezTo>
                  <a:pt x="2402765" y="2672852"/>
                  <a:pt x="2374893" y="2626864"/>
                  <a:pt x="2347469" y="2595381"/>
                </a:cubicBezTo>
                <a:moveTo>
                  <a:pt x="4280233" y="2414781"/>
                </a:moveTo>
                <a:cubicBezTo>
                  <a:pt x="4275580" y="2459700"/>
                  <a:pt x="4259835" y="2504926"/>
                  <a:pt x="4240589" y="2547434"/>
                </a:cubicBezTo>
                <a:moveTo>
                  <a:pt x="5067474" y="1595030"/>
                </a:moveTo>
                <a:cubicBezTo>
                  <a:pt x="5359896" y="1680933"/>
                  <a:pt x="5566829" y="1878104"/>
                  <a:pt x="5550183" y="2090897"/>
                </a:cubicBezTo>
                <a:moveTo>
                  <a:pt x="6206168" y="1066920"/>
                </a:moveTo>
                <a:cubicBezTo>
                  <a:pt x="6162580" y="1136246"/>
                  <a:pt x="6078503" y="1194394"/>
                  <a:pt x="5991168" y="1252870"/>
                </a:cubicBezTo>
                <a:moveTo>
                  <a:pt x="5690348" y="377042"/>
                </a:moveTo>
                <a:cubicBezTo>
                  <a:pt x="5694226" y="400837"/>
                  <a:pt x="5704018" y="432618"/>
                  <a:pt x="5701632" y="464875"/>
                </a:cubicBezTo>
                <a:moveTo>
                  <a:pt x="4317502" y="274617"/>
                </a:moveTo>
                <a:cubicBezTo>
                  <a:pt x="4340774" y="230532"/>
                  <a:pt x="4388771" y="207609"/>
                  <a:pt x="4427674" y="162602"/>
                </a:cubicBezTo>
                <a:moveTo>
                  <a:pt x="3287496" y="327983"/>
                </a:moveTo>
                <a:cubicBezTo>
                  <a:pt x="3296757" y="295462"/>
                  <a:pt x="3313862" y="265861"/>
                  <a:pt x="3340800" y="231395"/>
                </a:cubicBezTo>
                <a:moveTo>
                  <a:pt x="2078720" y="360782"/>
                </a:moveTo>
                <a:cubicBezTo>
                  <a:pt x="2158946" y="380897"/>
                  <a:pt x="2203303" y="426223"/>
                  <a:pt x="2271744" y="454452"/>
                </a:cubicBezTo>
                <a:moveTo>
                  <a:pt x="612777" y="1097148"/>
                </a:moveTo>
                <a:cubicBezTo>
                  <a:pt x="597726" y="1062736"/>
                  <a:pt x="582196" y="1027767"/>
                  <a:pt x="579072" y="998544"/>
                </a:cubicBezTo>
              </a:path>
              <a:path w="6414337" h="3001887" stroke="0" extrusionOk="0">
                <a:moveTo>
                  <a:pt x="579072" y="998544"/>
                </a:moveTo>
                <a:cubicBezTo>
                  <a:pt x="495680" y="788471"/>
                  <a:pt x="676846" y="611468"/>
                  <a:pt x="834903" y="479954"/>
                </a:cubicBezTo>
                <a:cubicBezTo>
                  <a:pt x="1138993" y="269426"/>
                  <a:pt x="1730972" y="249485"/>
                  <a:pt x="2079462" y="361477"/>
                </a:cubicBezTo>
                <a:cubicBezTo>
                  <a:pt x="2329443" y="77512"/>
                  <a:pt x="2946747" y="-53443"/>
                  <a:pt x="3334267" y="238483"/>
                </a:cubicBezTo>
                <a:cubicBezTo>
                  <a:pt x="3476479" y="101437"/>
                  <a:pt x="3573884" y="43857"/>
                  <a:pt x="3823212" y="13897"/>
                </a:cubicBezTo>
                <a:cubicBezTo>
                  <a:pt x="4090277" y="-28966"/>
                  <a:pt x="4293501" y="92202"/>
                  <a:pt x="4429604" y="172400"/>
                </a:cubicBezTo>
                <a:cubicBezTo>
                  <a:pt x="4584619" y="-25504"/>
                  <a:pt x="4937842" y="-98017"/>
                  <a:pt x="5265547" y="47946"/>
                </a:cubicBezTo>
                <a:cubicBezTo>
                  <a:pt x="5481138" y="110141"/>
                  <a:pt x="5664598" y="239479"/>
                  <a:pt x="5689457" y="387465"/>
                </a:cubicBezTo>
                <a:cubicBezTo>
                  <a:pt x="5947187" y="420863"/>
                  <a:pt x="6150006" y="540255"/>
                  <a:pt x="6233488" y="716978"/>
                </a:cubicBezTo>
                <a:cubicBezTo>
                  <a:pt x="6309491" y="836240"/>
                  <a:pt x="6308752" y="975272"/>
                  <a:pt x="6209137" y="1074286"/>
                </a:cubicBezTo>
                <a:cubicBezTo>
                  <a:pt x="6427332" y="1253435"/>
                  <a:pt x="6469305" y="1434351"/>
                  <a:pt x="6387016" y="1620602"/>
                </a:cubicBezTo>
                <a:cubicBezTo>
                  <a:pt x="6342268" y="1934679"/>
                  <a:pt x="5879146" y="2102933"/>
                  <a:pt x="5553746" y="2098819"/>
                </a:cubicBezTo>
                <a:cubicBezTo>
                  <a:pt x="5566358" y="2282553"/>
                  <a:pt x="5447707" y="2431272"/>
                  <a:pt x="5255450" y="2508590"/>
                </a:cubicBezTo>
                <a:cubicBezTo>
                  <a:pt x="4939261" y="2682931"/>
                  <a:pt x="4514389" y="2640929"/>
                  <a:pt x="4239847" y="2558205"/>
                </a:cubicBezTo>
                <a:cubicBezTo>
                  <a:pt x="4210648" y="2802582"/>
                  <a:pt x="3928703" y="2912427"/>
                  <a:pt x="3514076" y="2995355"/>
                </a:cubicBezTo>
                <a:cubicBezTo>
                  <a:pt x="3117040" y="3092639"/>
                  <a:pt x="2686848" y="3019620"/>
                  <a:pt x="2446950" y="2728520"/>
                </a:cubicBezTo>
                <a:cubicBezTo>
                  <a:pt x="1911053" y="2862722"/>
                  <a:pt x="1169390" y="2825819"/>
                  <a:pt x="861778" y="2464882"/>
                </a:cubicBezTo>
                <a:cubicBezTo>
                  <a:pt x="546209" y="2441235"/>
                  <a:pt x="266839" y="2397836"/>
                  <a:pt x="164812" y="2171503"/>
                </a:cubicBezTo>
                <a:cubicBezTo>
                  <a:pt x="88768" y="2064577"/>
                  <a:pt x="158782" y="1909789"/>
                  <a:pt x="313738" y="1775491"/>
                </a:cubicBezTo>
                <a:cubicBezTo>
                  <a:pt x="71130" y="1683758"/>
                  <a:pt x="-39961" y="1496672"/>
                  <a:pt x="-743" y="1369194"/>
                </a:cubicBezTo>
                <a:cubicBezTo>
                  <a:pt x="37166" y="1189802"/>
                  <a:pt x="299711" y="1039144"/>
                  <a:pt x="573578" y="1008064"/>
                </a:cubicBezTo>
                <a:cubicBezTo>
                  <a:pt x="576153" y="1005067"/>
                  <a:pt x="577731" y="1001667"/>
                  <a:pt x="579072" y="998544"/>
                </a:cubicBezTo>
                <a:close/>
              </a:path>
              <a:path w="6414337" h="3001887" stroke="0" extrusionOk="0">
                <a:moveTo>
                  <a:pt x="-129121" y="2632655"/>
                </a:moveTo>
                <a:cubicBezTo>
                  <a:pt x="-125313" y="2686362"/>
                  <a:pt x="-158136" y="2717541"/>
                  <a:pt x="-212507" y="2716041"/>
                </a:cubicBezTo>
                <a:cubicBezTo>
                  <a:pt x="-254224" y="2712603"/>
                  <a:pt x="-298691" y="2673164"/>
                  <a:pt x="-295893" y="2632655"/>
                </a:cubicBezTo>
                <a:cubicBezTo>
                  <a:pt x="-292521" y="2586663"/>
                  <a:pt x="-256783" y="2544581"/>
                  <a:pt x="-212507" y="2549269"/>
                </a:cubicBezTo>
                <a:cubicBezTo>
                  <a:pt x="-158604" y="2542353"/>
                  <a:pt x="-132200" y="2580011"/>
                  <a:pt x="-129121" y="2632655"/>
                </a:cubicBezTo>
                <a:close/>
              </a:path>
              <a:path w="6414337" h="3001887" stroke="0" extrusionOk="0">
                <a:moveTo>
                  <a:pt x="168516" y="2561750"/>
                </a:moveTo>
                <a:cubicBezTo>
                  <a:pt x="151106" y="2640336"/>
                  <a:pt x="85961" y="2732810"/>
                  <a:pt x="1744" y="2728522"/>
                </a:cubicBezTo>
                <a:cubicBezTo>
                  <a:pt x="-87816" y="2736434"/>
                  <a:pt x="-151133" y="2667772"/>
                  <a:pt x="-165028" y="2561750"/>
                </a:cubicBezTo>
                <a:cubicBezTo>
                  <a:pt x="-154541" y="2467538"/>
                  <a:pt x="-73338" y="2390792"/>
                  <a:pt x="1744" y="2394978"/>
                </a:cubicBezTo>
                <a:cubicBezTo>
                  <a:pt x="81845" y="2412257"/>
                  <a:pt x="181169" y="2474593"/>
                  <a:pt x="168516" y="2561750"/>
                </a:cubicBezTo>
                <a:close/>
              </a:path>
              <a:path w="6414337" h="3001887" stroke="0" extrusionOk="0">
                <a:moveTo>
                  <a:pt x="624479" y="2438449"/>
                </a:moveTo>
                <a:cubicBezTo>
                  <a:pt x="624891" y="2572522"/>
                  <a:pt x="515633" y="2687752"/>
                  <a:pt x="374322" y="2688606"/>
                </a:cubicBezTo>
                <a:cubicBezTo>
                  <a:pt x="260037" y="2692635"/>
                  <a:pt x="90856" y="2583187"/>
                  <a:pt x="124165" y="2438449"/>
                </a:cubicBezTo>
                <a:cubicBezTo>
                  <a:pt x="114864" y="2288508"/>
                  <a:pt x="221895" y="2203993"/>
                  <a:pt x="374322" y="2188292"/>
                </a:cubicBezTo>
                <a:cubicBezTo>
                  <a:pt x="506154" y="2187730"/>
                  <a:pt x="609231" y="2327520"/>
                  <a:pt x="624479" y="2438449"/>
                </a:cubicBezTo>
                <a:close/>
              </a:path>
              <a:path w="6414337" h="3001887" fill="none" stroke="0" extrusionOk="0">
                <a:moveTo>
                  <a:pt x="696816" y="1818990"/>
                </a:moveTo>
                <a:cubicBezTo>
                  <a:pt x="571414" y="1824436"/>
                  <a:pt x="450150" y="1785615"/>
                  <a:pt x="320716" y="1763608"/>
                </a:cubicBezTo>
                <a:moveTo>
                  <a:pt x="1028669" y="2425066"/>
                </a:moveTo>
                <a:cubicBezTo>
                  <a:pt x="972201" y="2436237"/>
                  <a:pt x="909101" y="2454967"/>
                  <a:pt x="864153" y="2451541"/>
                </a:cubicBezTo>
                <a:moveTo>
                  <a:pt x="2446653" y="2716290"/>
                </a:moveTo>
                <a:cubicBezTo>
                  <a:pt x="2403558" y="2684290"/>
                  <a:pt x="2377320" y="2637498"/>
                  <a:pt x="2347469" y="2595381"/>
                </a:cubicBezTo>
                <a:moveTo>
                  <a:pt x="4280233" y="2414781"/>
                </a:moveTo>
                <a:cubicBezTo>
                  <a:pt x="4273111" y="2461694"/>
                  <a:pt x="4255776" y="2506339"/>
                  <a:pt x="4240589" y="2547434"/>
                </a:cubicBezTo>
                <a:moveTo>
                  <a:pt x="5067474" y="1595030"/>
                </a:moveTo>
                <a:cubicBezTo>
                  <a:pt x="5371048" y="1714538"/>
                  <a:pt x="5595006" y="1884515"/>
                  <a:pt x="5550183" y="2090897"/>
                </a:cubicBezTo>
                <a:moveTo>
                  <a:pt x="6206168" y="1066920"/>
                </a:moveTo>
                <a:cubicBezTo>
                  <a:pt x="6153193" y="1132578"/>
                  <a:pt x="6087311" y="1195645"/>
                  <a:pt x="5991168" y="1252870"/>
                </a:cubicBezTo>
                <a:moveTo>
                  <a:pt x="5690348" y="377042"/>
                </a:moveTo>
                <a:cubicBezTo>
                  <a:pt x="5699811" y="404801"/>
                  <a:pt x="5698573" y="437974"/>
                  <a:pt x="5701632" y="464875"/>
                </a:cubicBezTo>
                <a:moveTo>
                  <a:pt x="4317502" y="274617"/>
                </a:moveTo>
                <a:cubicBezTo>
                  <a:pt x="4340886" y="231472"/>
                  <a:pt x="4370221" y="200545"/>
                  <a:pt x="4427674" y="162602"/>
                </a:cubicBezTo>
                <a:moveTo>
                  <a:pt x="3287496" y="327983"/>
                </a:moveTo>
                <a:cubicBezTo>
                  <a:pt x="3295221" y="299389"/>
                  <a:pt x="3317868" y="264245"/>
                  <a:pt x="3340800" y="231395"/>
                </a:cubicBezTo>
                <a:moveTo>
                  <a:pt x="2078720" y="360782"/>
                </a:moveTo>
                <a:cubicBezTo>
                  <a:pt x="2147365" y="403157"/>
                  <a:pt x="2218748" y="427833"/>
                  <a:pt x="2271744" y="454452"/>
                </a:cubicBezTo>
                <a:moveTo>
                  <a:pt x="612777" y="1097148"/>
                </a:moveTo>
                <a:cubicBezTo>
                  <a:pt x="598121" y="1063270"/>
                  <a:pt x="587215" y="1032927"/>
                  <a:pt x="579072" y="998544"/>
                </a:cubicBezTo>
              </a:path>
            </a:pathLst>
          </a:custGeom>
          <a:solidFill>
            <a:schemeClr val="accent3">
              <a:lumMod val="40000"/>
              <a:lumOff val="60000"/>
              <a:alpha val="78000"/>
            </a:schemeClr>
          </a:solidFill>
          <a:ln w="5715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2377533135">
                  <a:prstGeom prst="cloudCallout">
                    <a:avLst>
                      <a:gd name="adj1" fmla="val -53313"/>
                      <a:gd name="adj2" fmla="val 377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000" b="1">
                <a:ln/>
                <a:gradFill flip="none" rotWithShape="1">
                  <a:gsLst>
                    <a:gs pos="0">
                      <a:srgbClr val="36778B">
                        <a:shade val="30000"/>
                        <a:satMod val="115000"/>
                      </a:srgbClr>
                    </a:gs>
                    <a:gs pos="43000">
                      <a:srgbClr val="3D869D"/>
                    </a:gs>
                    <a:gs pos="88000">
                      <a:schemeClr val="accent1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effectLst/>
                <a:latin typeface="UVN Binh Duong" pitchFamily="2" charset="0"/>
                <a:cs typeface="Times New Roman" panose="02020603050405020304" pitchFamily="18" charset="0"/>
              </a:rPr>
              <a:t>Sửa </a:t>
            </a:r>
          </a:p>
          <a:p>
            <a:pPr algn="ctr"/>
            <a:r>
              <a:rPr lang="en-US" sz="8000" b="1">
                <a:ln/>
                <a:gradFill flip="none" rotWithShape="1">
                  <a:gsLst>
                    <a:gs pos="0">
                      <a:srgbClr val="36778B">
                        <a:shade val="30000"/>
                        <a:satMod val="115000"/>
                      </a:srgbClr>
                    </a:gs>
                    <a:gs pos="43000">
                      <a:srgbClr val="3D869D"/>
                    </a:gs>
                    <a:gs pos="88000">
                      <a:schemeClr val="accent1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effectLst/>
                <a:latin typeface="UVN Binh Duong" pitchFamily="2" charset="0"/>
                <a:cs typeface="Times New Roman" panose="02020603050405020304" pitchFamily="18" charset="0"/>
              </a:rPr>
              <a:t>lỗi sai</a:t>
            </a:r>
            <a:endParaRPr lang="en-US" sz="8000" b="1" dirty="0">
              <a:ln/>
              <a:gradFill flip="none" rotWithShape="1">
                <a:gsLst>
                  <a:gs pos="0">
                    <a:srgbClr val="36778B">
                      <a:shade val="30000"/>
                      <a:satMod val="115000"/>
                    </a:srgbClr>
                  </a:gs>
                  <a:gs pos="43000">
                    <a:srgbClr val="3D869D"/>
                  </a:gs>
                  <a:gs pos="88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effectLst/>
              <a:latin typeface="UVN Binh Duong" pitchFamily="2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55C186-2D5F-446E-887F-0790C90EA8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63743" y="4144572"/>
            <a:ext cx="2928257" cy="2928257"/>
          </a:xfrm>
          <a:prstGeom prst="rect">
            <a:avLst/>
          </a:prstGeom>
        </p:spPr>
      </p:pic>
      <p:pic>
        <p:nvPicPr>
          <p:cNvPr id="12" name="图片 22">
            <a:extLst>
              <a:ext uri="{FF2B5EF4-FFF2-40B4-BE49-F238E27FC236}">
                <a16:creationId xmlns:a16="http://schemas.microsoft.com/office/drawing/2014/main" id="{E7C8C44F-F669-4797-BBC0-52CA4729B5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759" y="2773288"/>
            <a:ext cx="1595439" cy="65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917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052 0.09444 C 0.00729 0.12175 0.02305 0.15902 0.07162 0.15092 C 0.1431 0.13981 0.14219 0.00694 0.22696 -0.00672 C 0.30365 -0.01875 0.2681 0.10324 0.34219 0.09143 C 0.41901 0.07963 0.37383 0.00208 0.45612 -0.01088 C 0.53021 -0.02223 0.4918 0.04027 0.55782 0.03009 C 0.62097 0.02037 0.58607 -0.0176 0.64323 -0.02639 C 0.67618 -0.03149 0.67969 -0.02014 0.68256 -0.01135 " pathEditMode="relative" rAng="21300000" ptsTypes="AAAAAAAA">
                                      <p:cBhvr>
                                        <p:cTn id="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02" y="-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FFC236A-CA0C-4857-A53B-027E5C44CF4E}"/>
              </a:ext>
            </a:extLst>
          </p:cNvPr>
          <p:cNvGrpSpPr/>
          <p:nvPr/>
        </p:nvGrpSpPr>
        <p:grpSpPr>
          <a:xfrm>
            <a:off x="3925824" y="557096"/>
            <a:ext cx="8956264" cy="6002199"/>
            <a:chOff x="4011168" y="557097"/>
            <a:chExt cx="8956264" cy="6002199"/>
          </a:xfrm>
        </p:grpSpPr>
        <p:pic>
          <p:nvPicPr>
            <p:cNvPr id="2" name="PA_图片 2">
              <a:extLst>
                <a:ext uri="{FF2B5EF4-FFF2-40B4-BE49-F238E27FC236}">
                  <a16:creationId xmlns:a16="http://schemas.microsoft.com/office/drawing/2014/main" id="{0B04F163-8F5D-4385-A07B-1A68D21EC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11168" y="557097"/>
              <a:ext cx="8956264" cy="600219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637DD5E-4617-43CC-9751-F2318C00B916}"/>
                </a:ext>
              </a:extLst>
            </p:cNvPr>
            <p:cNvSpPr txBox="1"/>
            <p:nvPr/>
          </p:nvSpPr>
          <p:spPr>
            <a:xfrm>
              <a:off x="4773362" y="2306944"/>
              <a:ext cx="7287320" cy="144655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1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26000">
                        <a:srgbClr val="F39800"/>
                      </a:gs>
                      <a:gs pos="47000">
                        <a:srgbClr val="FFC000"/>
                      </a:gs>
                      <a:gs pos="94000">
                        <a:srgbClr val="FFC000">
                          <a:lumMod val="20000"/>
                          <a:lumOff val="80000"/>
                        </a:srgbClr>
                      </a:gs>
                    </a:gsLst>
                    <a:lin ang="16200000" scaled="1"/>
                  </a:gradFill>
                  <a:effectLst/>
                  <a:uLnTx/>
                  <a:uFillTx/>
                  <a:latin typeface="UTM Showcard" panose="02040603050506020204" pitchFamily="18" charset="0"/>
                  <a:ea typeface="南构日漫风" panose="03000509000000000000" pitchFamily="65" charset="-122"/>
                  <a:cs typeface="Times New Roman" panose="02020603050405020304" pitchFamily="18" charset="0"/>
                </a:rPr>
                <a:t>Luyện tập</a:t>
              </a:r>
              <a:endParaRPr kumimoji="0" lang="en-US" altLang="zh-CN" sz="8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6000">
                      <a:srgbClr val="F39800"/>
                    </a:gs>
                    <a:gs pos="47000">
                      <a:srgbClr val="FFC000"/>
                    </a:gs>
                    <a:gs pos="94000">
                      <a:srgbClr val="FFC000">
                        <a:lumMod val="20000"/>
                        <a:lumOff val="80000"/>
                      </a:srgbClr>
                    </a:gs>
                  </a:gsLst>
                  <a:lin ang="16200000" scaled="1"/>
                </a:gradFill>
                <a:effectLst/>
                <a:uLnTx/>
                <a:uFillTx/>
                <a:latin typeface="UTM Showcard" panose="02040603050506020204" pitchFamily="18" charset="0"/>
                <a:ea typeface="南构日漫风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图片 6">
            <a:extLst>
              <a:ext uri="{FF2B5EF4-FFF2-40B4-BE49-F238E27FC236}">
                <a16:creationId xmlns:a16="http://schemas.microsoft.com/office/drawing/2014/main" id="{17E85701-0BDA-4AD2-B2A6-5AEFD224B7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20604729">
            <a:off x="-5024156" y="-3623691"/>
            <a:ext cx="4879905" cy="7247383"/>
          </a:xfrm>
          <a:prstGeom prst="rect">
            <a:avLst/>
          </a:prstGeom>
        </p:spPr>
      </p:pic>
      <p:grpSp>
        <p:nvGrpSpPr>
          <p:cNvPr id="7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9089822" y="-298705"/>
            <a:ext cx="3105901" cy="1952785"/>
            <a:chOff x="8726219" y="-661205"/>
            <a:chExt cx="2154936" cy="1322409"/>
          </a:xfrm>
        </p:grpSpPr>
        <p:sp>
          <p:nvSpPr>
            <p:cNvPr id="9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0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1DF097C-253D-4C7F-BA4A-D533A8374A36}"/>
              </a:ext>
            </a:extLst>
          </p:cNvPr>
          <p:cNvSpPr txBox="1"/>
          <p:nvPr/>
        </p:nvSpPr>
        <p:spPr>
          <a:xfrm>
            <a:off x="9942783" y="170182"/>
            <a:ext cx="160323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Loko" panose="02040603050506020204" pitchFamily="18" charset="0"/>
                <a:ea typeface="+mn-ea"/>
                <a:cs typeface="+mn-cs"/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4240405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24 -0.19769 C 0.04518 -0.21088 0.09649 -0.14606 0.15221 -0.0537 C 0.20925 0.04074 0.24883 0.12708 0.24167 0.14097 C 0.23425 0.15486 0.27409 0.24144 0.3319 0.33681 C 0.38737 0.42894 0.43919 0.49444 0.44662 0.48056 " pathEditMode="relative" rAng="2580000" ptsTypes="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69" y="3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12F102-71E7-48B1-92BF-AA43F7A926D6}"/>
              </a:ext>
            </a:extLst>
          </p:cNvPr>
          <p:cNvSpPr txBox="1"/>
          <p:nvPr/>
        </p:nvSpPr>
        <p:spPr>
          <a:xfrm>
            <a:off x="2080360" y="541125"/>
            <a:ext cx="51988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5532B5B-4130-49F3-A264-6C2F2A0EC623}"/>
              </a:ext>
            </a:extLst>
          </p:cNvPr>
          <p:cNvGrpSpPr/>
          <p:nvPr/>
        </p:nvGrpSpPr>
        <p:grpSpPr>
          <a:xfrm>
            <a:off x="8557602" y="-537985"/>
            <a:ext cx="3493862" cy="3021231"/>
            <a:chOff x="7976840" y="118239"/>
            <a:chExt cx="3493862" cy="3021231"/>
          </a:xfrm>
        </p:grpSpPr>
        <p:pic>
          <p:nvPicPr>
            <p:cNvPr id="4" name="Picture 3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701BE17F-81E2-43FE-B793-B5BC69E04C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6840" y="118239"/>
              <a:ext cx="3493862" cy="3021231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115EC29-D366-4C4C-BB14-9BFECCF3CC69}"/>
                </a:ext>
              </a:extLst>
            </p:cNvPr>
            <p:cNvSpPr txBox="1"/>
            <p:nvPr/>
          </p:nvSpPr>
          <p:spPr>
            <a:xfrm>
              <a:off x="8872691" y="1372012"/>
              <a:ext cx="1818126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342900" indent="-342900">
                <a:buFont typeface="+mj-lt"/>
                <a:buAutoNum type="alphaLcParenR"/>
              </a:pPr>
              <a:r>
                <a:rPr lang="en-US" sz="32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 hay n</a:t>
              </a:r>
            </a:p>
          </p:txBody>
        </p:sp>
      </p:grpSp>
      <p:pic>
        <p:nvPicPr>
          <p:cNvPr id="6" name="图片 19">
            <a:extLst>
              <a:ext uri="{FF2B5EF4-FFF2-40B4-BE49-F238E27FC236}">
                <a16:creationId xmlns:a16="http://schemas.microsoft.com/office/drawing/2014/main" id="{B461504E-42B4-4F2A-8F73-EB899A3F6A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76" y="-329276"/>
            <a:ext cx="2494154" cy="249415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E7AF688-B7B3-490D-85DC-A36411ECEF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610" y="3211572"/>
            <a:ext cx="2743051" cy="3885988"/>
          </a:xfrm>
          <a:prstGeom prst="rect">
            <a:avLst/>
          </a:prstGeom>
        </p:spPr>
      </p:pic>
      <p:pic>
        <p:nvPicPr>
          <p:cNvPr id="11" name="图片 7">
            <a:extLst>
              <a:ext uri="{FF2B5EF4-FFF2-40B4-BE49-F238E27FC236}">
                <a16:creationId xmlns:a16="http://schemas.microsoft.com/office/drawing/2014/main" id="{D131BE97-6B0B-43F1-ADAD-836F72B0EB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5" t="19690" r="8549" b="16377"/>
          <a:stretch/>
        </p:blipFill>
        <p:spPr>
          <a:xfrm>
            <a:off x="-859809" y="791327"/>
            <a:ext cx="12911273" cy="630623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228300" y="2441229"/>
            <a:ext cx="907623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dirty="0">
                <a:latin typeface="UTM Aptima" panose="02040603050506020204" pitchFamily="18" charset="0"/>
              </a:rPr>
              <a:t>    </a:t>
            </a:r>
            <a:r>
              <a:rPr lang="en-US" altLang="en-US" sz="3200" b="1" dirty="0" err="1">
                <a:latin typeface="UTM Aptima" panose="02040603050506020204" pitchFamily="18" charset="0"/>
              </a:rPr>
              <a:t>Từ</a:t>
            </a:r>
            <a:r>
              <a:rPr lang="en-US" altLang="en-US" sz="3200" b="1" dirty="0">
                <a:latin typeface="UTM Aptima" panose="020406030505060202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</a:rPr>
              <a:t>xa</a:t>
            </a:r>
            <a:r>
              <a:rPr lang="en-US" altLang="en-US" sz="3200" b="1" dirty="0">
                <a:latin typeface="UTM Aptima" panose="020406030505060202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</a:rPr>
              <a:t>nhìn</a:t>
            </a:r>
            <a:r>
              <a:rPr lang="en-US" altLang="en-US" sz="3200" b="1" dirty="0">
                <a:latin typeface="UTM Aptima" panose="02040603050506020204" pitchFamily="18" charset="0"/>
              </a:rPr>
              <a:t> …</a:t>
            </a:r>
            <a:r>
              <a:rPr lang="en-US" altLang="en-US" sz="3200" b="1" dirty="0" err="1">
                <a:latin typeface="UTM Aptima" panose="02040603050506020204" pitchFamily="18" charset="0"/>
              </a:rPr>
              <a:t>ại</a:t>
            </a:r>
            <a:r>
              <a:rPr lang="en-US" altLang="en-US" sz="3200" b="1" dirty="0">
                <a:latin typeface="UTM Aptima" panose="02040603050506020204" pitchFamily="18" charset="0"/>
              </a:rPr>
              <a:t>, </a:t>
            </a:r>
            <a:r>
              <a:rPr lang="en-US" altLang="en-US" sz="3200" b="1" dirty="0" err="1">
                <a:latin typeface="UTM Aptima" panose="02040603050506020204" pitchFamily="18" charset="0"/>
              </a:rPr>
              <a:t>cây</a:t>
            </a:r>
            <a:r>
              <a:rPr lang="en-US" altLang="en-US" sz="3200" b="1" dirty="0">
                <a:latin typeface="UTM Aptima" panose="020406030505060202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</a:rPr>
              <a:t>gạo</a:t>
            </a:r>
            <a:r>
              <a:rPr lang="en-US" altLang="en-US" sz="3200" b="1" dirty="0">
                <a:latin typeface="UTM Aptima" panose="020406030505060202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</a:rPr>
              <a:t>sừng</a:t>
            </a:r>
            <a:r>
              <a:rPr lang="en-US" altLang="en-US" sz="3200" b="1" dirty="0">
                <a:latin typeface="UTM Aptima" panose="020406030505060202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</a:rPr>
              <a:t>sững</a:t>
            </a:r>
            <a:r>
              <a:rPr lang="en-US" altLang="en-US" sz="3200" b="1" dirty="0">
                <a:latin typeface="UTM Aptima" panose="020406030505060202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</a:rPr>
              <a:t>như</a:t>
            </a:r>
            <a:r>
              <a:rPr lang="en-US" altLang="en-US" sz="3200" b="1" dirty="0">
                <a:latin typeface="UTM Aptima" panose="020406030505060202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</a:rPr>
              <a:t>một</a:t>
            </a:r>
            <a:r>
              <a:rPr lang="en-US" altLang="en-US" sz="3200" b="1" dirty="0">
                <a:latin typeface="UTM Aptima" panose="020406030505060202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</a:rPr>
              <a:t>tháp</a:t>
            </a:r>
            <a:r>
              <a:rPr lang="en-US" altLang="en-US" sz="3200" b="1" dirty="0">
                <a:latin typeface="UTM Aptima" panose="020406030505060202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</a:rPr>
              <a:t>đèn</a:t>
            </a:r>
            <a:r>
              <a:rPr lang="en-US" altLang="en-US" sz="3200" b="1" dirty="0">
                <a:latin typeface="UTM Aptima" panose="020406030505060202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</a:rPr>
              <a:t>khổng</a:t>
            </a:r>
            <a:r>
              <a:rPr lang="en-US" altLang="en-US" sz="3200" b="1" dirty="0">
                <a:latin typeface="UTM Aptima" panose="02040603050506020204" pitchFamily="18" charset="0"/>
              </a:rPr>
              <a:t> …ồ. </a:t>
            </a:r>
            <a:r>
              <a:rPr lang="en-US" altLang="en-US" sz="3200" b="1" dirty="0" err="1">
                <a:latin typeface="UTM Aptima" panose="02040603050506020204" pitchFamily="18" charset="0"/>
              </a:rPr>
              <a:t>Hàng</a:t>
            </a:r>
            <a:r>
              <a:rPr lang="en-US" altLang="en-US" sz="3200" b="1" dirty="0">
                <a:latin typeface="UTM Aptima" panose="020406030505060202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</a:rPr>
              <a:t>ngàn</a:t>
            </a:r>
            <a:r>
              <a:rPr lang="en-US" altLang="en-US" sz="3200" b="1" dirty="0">
                <a:latin typeface="UTM Aptima" panose="020406030505060202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</a:rPr>
              <a:t>bông</a:t>
            </a:r>
            <a:r>
              <a:rPr lang="en-US" altLang="en-US" sz="3200" b="1" dirty="0">
                <a:latin typeface="UTM Aptima" panose="020406030505060202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</a:rPr>
              <a:t>hoa</a:t>
            </a:r>
            <a:r>
              <a:rPr lang="en-US" altLang="en-US" sz="3200" b="1" dirty="0">
                <a:latin typeface="UTM Aptima" panose="020406030505060202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</a:rPr>
              <a:t>là</a:t>
            </a:r>
            <a:r>
              <a:rPr lang="en-US" altLang="en-US" sz="3200" b="1" dirty="0">
                <a:latin typeface="UTM Aptima" panose="020406030505060202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</a:rPr>
              <a:t>hàng</a:t>
            </a:r>
            <a:r>
              <a:rPr lang="en-US" altLang="en-US" sz="3200" b="1" dirty="0">
                <a:latin typeface="UTM Aptima" panose="020406030505060202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</a:rPr>
              <a:t>ngàn</a:t>
            </a:r>
            <a:r>
              <a:rPr lang="en-US" altLang="en-US" sz="3200" b="1" dirty="0">
                <a:latin typeface="UTM Aptima" panose="020406030505060202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</a:rPr>
              <a:t>ngọn</a:t>
            </a:r>
            <a:r>
              <a:rPr lang="en-US" altLang="en-US" sz="3200" b="1" dirty="0">
                <a:latin typeface="UTM Aptima" panose="02040603050506020204" pitchFamily="18" charset="0"/>
              </a:rPr>
              <a:t> …</a:t>
            </a:r>
            <a:r>
              <a:rPr lang="en-US" altLang="en-US" sz="3200" b="1" dirty="0" err="1">
                <a:latin typeface="UTM Aptima" panose="02040603050506020204" pitchFamily="18" charset="0"/>
              </a:rPr>
              <a:t>ửa</a:t>
            </a:r>
            <a:r>
              <a:rPr lang="en-US" altLang="en-US" sz="3200" b="1" dirty="0">
                <a:latin typeface="UTM Aptima" panose="020406030505060202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</a:rPr>
              <a:t>hồng</a:t>
            </a:r>
            <a:r>
              <a:rPr lang="en-US" altLang="en-US" sz="3200" b="1" dirty="0">
                <a:latin typeface="UTM Aptima" panose="020406030505060202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</a:rPr>
              <a:t>tươi</a:t>
            </a:r>
            <a:r>
              <a:rPr lang="en-US" altLang="en-US" sz="3200" b="1" dirty="0">
                <a:latin typeface="UTM Aptima" panose="02040603050506020204" pitchFamily="18" charset="0"/>
              </a:rPr>
              <a:t>. </a:t>
            </a:r>
            <a:r>
              <a:rPr lang="en-US" altLang="en-US" sz="3200" b="1" dirty="0" err="1">
                <a:latin typeface="UTM Aptima" panose="02040603050506020204" pitchFamily="18" charset="0"/>
              </a:rPr>
              <a:t>Hàng</a:t>
            </a:r>
            <a:r>
              <a:rPr lang="en-US" altLang="en-US" sz="3200" b="1" dirty="0">
                <a:latin typeface="UTM Aptima" panose="020406030505060202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</a:rPr>
              <a:t>ngàn</a:t>
            </a:r>
            <a:r>
              <a:rPr lang="en-US" altLang="en-US" sz="3200" b="1" dirty="0">
                <a:latin typeface="UTM Aptima" panose="020406030505060202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</a:rPr>
              <a:t>búp</a:t>
            </a:r>
            <a:r>
              <a:rPr lang="en-US" altLang="en-US" sz="3200" b="1" dirty="0">
                <a:latin typeface="UTM Aptima" panose="02040603050506020204" pitchFamily="18" charset="0"/>
              </a:rPr>
              <a:t> ...</a:t>
            </a:r>
            <a:r>
              <a:rPr lang="en-US" altLang="en-US" sz="3200" b="1" dirty="0" err="1">
                <a:latin typeface="UTM Aptima" panose="02040603050506020204" pitchFamily="18" charset="0"/>
              </a:rPr>
              <a:t>õn</a:t>
            </a:r>
            <a:r>
              <a:rPr lang="en-US" altLang="en-US" sz="3200" b="1" dirty="0">
                <a:latin typeface="UTM Aptima" panose="020406030505060202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</a:rPr>
              <a:t>là</a:t>
            </a:r>
            <a:r>
              <a:rPr lang="en-US" altLang="en-US" sz="3200" b="1" dirty="0">
                <a:latin typeface="UTM Aptima" panose="020406030505060202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</a:rPr>
              <a:t>hàng</a:t>
            </a:r>
            <a:r>
              <a:rPr lang="en-US" altLang="en-US" sz="3200" b="1" dirty="0">
                <a:latin typeface="UTM Aptima" panose="020406030505060202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</a:rPr>
              <a:t>ngàn</a:t>
            </a:r>
            <a:r>
              <a:rPr lang="en-US" altLang="en-US" sz="3200" b="1" dirty="0">
                <a:latin typeface="UTM Aptima" panose="020406030505060202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</a:rPr>
              <a:t>ánh</a:t>
            </a:r>
            <a:r>
              <a:rPr lang="en-US" altLang="en-US" sz="3200" b="1" dirty="0">
                <a:latin typeface="UTM Aptima" panose="02040603050506020204" pitchFamily="18" charset="0"/>
              </a:rPr>
              <a:t> …</a:t>
            </a:r>
            <a:r>
              <a:rPr lang="en-US" altLang="en-US" sz="3200" b="1" dirty="0" err="1">
                <a:latin typeface="UTM Aptima" panose="02040603050506020204" pitchFamily="18" charset="0"/>
              </a:rPr>
              <a:t>ến</a:t>
            </a:r>
            <a:r>
              <a:rPr lang="en-US" altLang="en-US" sz="3200" b="1" dirty="0">
                <a:latin typeface="UTM Aptima" panose="020406030505060202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</a:rPr>
              <a:t>trong</a:t>
            </a:r>
            <a:r>
              <a:rPr lang="en-US" altLang="en-US" sz="3200" b="1" dirty="0">
                <a:latin typeface="UTM Aptima" panose="020406030505060202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</a:rPr>
              <a:t>xanh</a:t>
            </a:r>
            <a:r>
              <a:rPr lang="en-US" altLang="en-US" sz="3200" b="1" dirty="0">
                <a:latin typeface="UTM Aptima" panose="02040603050506020204" pitchFamily="18" charset="0"/>
              </a:rPr>
              <a:t>. </a:t>
            </a:r>
            <a:r>
              <a:rPr lang="en-US" altLang="en-US" sz="3200" b="1" dirty="0" err="1">
                <a:latin typeface="UTM Aptima" panose="02040603050506020204" pitchFamily="18" charset="0"/>
              </a:rPr>
              <a:t>Tất</a:t>
            </a:r>
            <a:r>
              <a:rPr lang="en-US" altLang="en-US" sz="3200" b="1" dirty="0">
                <a:latin typeface="UTM Aptima" panose="020406030505060202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</a:rPr>
              <a:t>cả</a:t>
            </a:r>
            <a:r>
              <a:rPr lang="en-US" altLang="en-US" sz="3200" b="1" dirty="0">
                <a:latin typeface="UTM Aptima" panose="020406030505060202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</a:rPr>
              <a:t>đều</a:t>
            </a:r>
            <a:r>
              <a:rPr lang="en-US" altLang="en-US" sz="3200" b="1" dirty="0">
                <a:latin typeface="UTM Aptima" panose="02040603050506020204" pitchFamily="18" charset="0"/>
              </a:rPr>
              <a:t> …</a:t>
            </a:r>
            <a:r>
              <a:rPr lang="en-US" altLang="en-US" sz="3200" b="1" dirty="0" err="1">
                <a:latin typeface="UTM Aptima" panose="02040603050506020204" pitchFamily="18" charset="0"/>
              </a:rPr>
              <a:t>óng</a:t>
            </a:r>
            <a:r>
              <a:rPr lang="en-US" altLang="en-US" sz="3200" b="1" dirty="0">
                <a:latin typeface="UTM Aptima" panose="02040603050506020204" pitchFamily="18" charset="0"/>
              </a:rPr>
              <a:t> …</a:t>
            </a:r>
            <a:r>
              <a:rPr lang="en-US" altLang="en-US" sz="3200" b="1" dirty="0" err="1">
                <a:latin typeface="UTM Aptima" panose="02040603050506020204" pitchFamily="18" charset="0"/>
              </a:rPr>
              <a:t>ánh</a:t>
            </a:r>
            <a:r>
              <a:rPr lang="en-US" altLang="en-US" sz="3200" b="1" dirty="0">
                <a:latin typeface="UTM Aptima" panose="02040603050506020204" pitchFamily="18" charset="0"/>
              </a:rPr>
              <a:t>, …</a:t>
            </a:r>
            <a:r>
              <a:rPr lang="en-US" altLang="en-US" sz="3200" b="1" dirty="0" err="1">
                <a:latin typeface="UTM Aptima" panose="02040603050506020204" pitchFamily="18" charset="0"/>
              </a:rPr>
              <a:t>ung</a:t>
            </a:r>
            <a:r>
              <a:rPr lang="en-US" altLang="en-US" sz="3200" b="1" dirty="0">
                <a:latin typeface="UTM Aptima" panose="02040603050506020204" pitchFamily="18" charset="0"/>
              </a:rPr>
              <a:t> …</a:t>
            </a:r>
            <a:r>
              <a:rPr lang="en-US" altLang="en-US" sz="3200" b="1" dirty="0" err="1">
                <a:latin typeface="UTM Aptima" panose="02040603050506020204" pitchFamily="18" charset="0"/>
              </a:rPr>
              <a:t>inh</a:t>
            </a:r>
            <a:r>
              <a:rPr lang="en-US" altLang="en-US" sz="3200" b="1" dirty="0">
                <a:latin typeface="UTM Aptima" panose="020406030505060202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</a:rPr>
              <a:t>trong</a:t>
            </a:r>
            <a:r>
              <a:rPr lang="en-US" altLang="en-US" sz="3200" b="1" dirty="0">
                <a:latin typeface="UTM Aptima" panose="02040603050506020204" pitchFamily="18" charset="0"/>
              </a:rPr>
              <a:t> …</a:t>
            </a:r>
            <a:r>
              <a:rPr lang="en-US" altLang="en-US" sz="3200" b="1" dirty="0" err="1">
                <a:latin typeface="UTM Aptima" panose="02040603050506020204" pitchFamily="18" charset="0"/>
              </a:rPr>
              <a:t>ắng</a:t>
            </a:r>
            <a:r>
              <a:rPr lang="en-US" altLang="en-US" sz="3200" b="1" dirty="0">
                <a:latin typeface="UTM Aptima" panose="02040603050506020204" pitchFamily="18" charset="0"/>
              </a:rPr>
              <a:t>. </a:t>
            </a:r>
            <a:r>
              <a:rPr lang="en-US" altLang="en-US" sz="3200" b="1" dirty="0" err="1">
                <a:latin typeface="UTM Aptima" panose="02040603050506020204" pitchFamily="18" charset="0"/>
              </a:rPr>
              <a:t>Chào</a:t>
            </a:r>
            <a:r>
              <a:rPr lang="en-US" altLang="en-US" sz="3200" b="1" dirty="0">
                <a:latin typeface="UTM Aptima" panose="020406030505060202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</a:rPr>
              <a:t>mào</a:t>
            </a:r>
            <a:r>
              <a:rPr lang="en-US" altLang="en-US" sz="3200" b="1" dirty="0">
                <a:latin typeface="UTM Aptima" panose="02040603050506020204" pitchFamily="18" charset="0"/>
              </a:rPr>
              <a:t>, </a:t>
            </a:r>
            <a:r>
              <a:rPr lang="en-US" altLang="en-US" sz="3200" b="1" dirty="0" err="1">
                <a:latin typeface="UTM Aptima" panose="02040603050506020204" pitchFamily="18" charset="0"/>
              </a:rPr>
              <a:t>sáo</a:t>
            </a:r>
            <a:r>
              <a:rPr lang="en-US" altLang="en-US" sz="3200" b="1" dirty="0">
                <a:latin typeface="UTM Aptima" panose="020406030505060202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</a:rPr>
              <a:t>sậu</a:t>
            </a:r>
            <a:r>
              <a:rPr lang="en-US" altLang="en-US" sz="3200" b="1" dirty="0">
                <a:latin typeface="UTM Aptima" panose="02040603050506020204" pitchFamily="18" charset="0"/>
              </a:rPr>
              <a:t>, </a:t>
            </a:r>
            <a:r>
              <a:rPr lang="en-US" altLang="en-US" sz="3200" b="1" dirty="0" err="1">
                <a:latin typeface="UTM Aptima" panose="02040603050506020204" pitchFamily="18" charset="0"/>
              </a:rPr>
              <a:t>sáo</a:t>
            </a:r>
            <a:r>
              <a:rPr lang="en-US" altLang="en-US" sz="3200" b="1" dirty="0">
                <a:latin typeface="UTM Aptima" panose="020406030505060202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</a:rPr>
              <a:t>đen</a:t>
            </a:r>
            <a:r>
              <a:rPr lang="en-US" altLang="en-US" sz="3200" b="1" dirty="0">
                <a:latin typeface="UTM Aptima" panose="02040603050506020204" pitchFamily="18" charset="0"/>
              </a:rPr>
              <a:t>, </a:t>
            </a:r>
            <a:r>
              <a:rPr lang="en-US" altLang="en-US" sz="3200" b="1" dirty="0" err="1">
                <a:latin typeface="UTM Aptima" panose="02040603050506020204" pitchFamily="18" charset="0"/>
              </a:rPr>
              <a:t>đàn</a:t>
            </a:r>
            <a:r>
              <a:rPr lang="en-US" altLang="en-US" sz="3200" b="1" dirty="0">
                <a:latin typeface="UTM Aptima" panose="020406030505060202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</a:rPr>
              <a:t>đàn</a:t>
            </a:r>
            <a:r>
              <a:rPr lang="en-US" altLang="en-US" sz="3200" b="1" dirty="0">
                <a:latin typeface="UTM Aptima" panose="02040603050506020204" pitchFamily="18" charset="0"/>
              </a:rPr>
              <a:t> …ũ …ũ bay </a:t>
            </a:r>
            <a:r>
              <a:rPr lang="en-US" altLang="en-US" sz="3200" b="1" dirty="0" err="1">
                <a:latin typeface="UTM Aptima" panose="02040603050506020204" pitchFamily="18" charset="0"/>
              </a:rPr>
              <a:t>đi</a:t>
            </a:r>
            <a:r>
              <a:rPr lang="en-US" altLang="en-US" sz="3200" b="1" dirty="0">
                <a:latin typeface="UTM Aptima" panose="02040603050506020204" pitchFamily="18" charset="0"/>
              </a:rPr>
              <a:t> bay </a:t>
            </a:r>
            <a:r>
              <a:rPr lang="en-US" altLang="en-US" sz="3200" b="1" dirty="0" err="1">
                <a:latin typeface="UTM Aptima" panose="02040603050506020204" pitchFamily="18" charset="0"/>
              </a:rPr>
              <a:t>về</a:t>
            </a:r>
            <a:r>
              <a:rPr lang="en-US" altLang="en-US" sz="3200" b="1" dirty="0">
                <a:latin typeface="UTM Aptima" panose="02040603050506020204" pitchFamily="18" charset="0"/>
              </a:rPr>
              <a:t>, </a:t>
            </a:r>
            <a:r>
              <a:rPr lang="en-US" altLang="en-US" sz="3200" b="1" dirty="0" err="1">
                <a:latin typeface="UTM Aptima" panose="02040603050506020204" pitchFamily="18" charset="0"/>
              </a:rPr>
              <a:t>lượn</a:t>
            </a:r>
            <a:r>
              <a:rPr lang="en-US" altLang="en-US" sz="3200" b="1" dirty="0">
                <a:latin typeface="UTM Aptima" panose="02040603050506020204" pitchFamily="18" charset="0"/>
              </a:rPr>
              <a:t> …</a:t>
            </a:r>
            <a:r>
              <a:rPr lang="en-US" altLang="en-US" sz="3200" b="1" dirty="0" err="1">
                <a:latin typeface="UTM Aptima" panose="02040603050506020204" pitchFamily="18" charset="0"/>
              </a:rPr>
              <a:t>ên</a:t>
            </a:r>
            <a:r>
              <a:rPr lang="en-US" altLang="en-US" sz="3200" b="1" dirty="0">
                <a:latin typeface="UTM Aptima" panose="02040603050506020204" pitchFamily="18" charset="0"/>
              </a:rPr>
              <a:t> …</a:t>
            </a:r>
            <a:r>
              <a:rPr lang="en-US" altLang="en-US" sz="3200" b="1" dirty="0" err="1">
                <a:latin typeface="UTM Aptima" panose="02040603050506020204" pitchFamily="18" charset="0"/>
              </a:rPr>
              <a:t>ượn</a:t>
            </a:r>
            <a:r>
              <a:rPr lang="en-US" altLang="en-US" sz="3200" b="1" dirty="0">
                <a:latin typeface="UTM Aptima" panose="020406030505060202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</a:rPr>
              <a:t>xuống</a:t>
            </a:r>
            <a:r>
              <a:rPr lang="en-US" altLang="en-US" sz="3200" b="1" dirty="0">
                <a:latin typeface="UTM Aptima" panose="02040603050506020204" pitchFamily="18" charset="0"/>
              </a:rPr>
              <a:t>.</a:t>
            </a:r>
            <a:br>
              <a:rPr lang="en-US" altLang="en-US" sz="3200" b="1" dirty="0">
                <a:latin typeface="UTM Aptima" panose="02040603050506020204" pitchFamily="18" charset="0"/>
              </a:rPr>
            </a:br>
            <a:r>
              <a:rPr lang="en-US" altLang="en-US" sz="3200" dirty="0">
                <a:latin typeface="UTM Aptima" panose="02040603050506020204" pitchFamily="18" charset="0"/>
              </a:rPr>
              <a:t>                                                Theo VŨ TÚ NAM</a:t>
            </a:r>
            <a:endParaRPr lang="en-US" sz="3200" dirty="0">
              <a:latin typeface="UTM Aptima" panose="02040603050506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89768" y="2414662"/>
            <a:ext cx="491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ptima" panose="02040603050506020204" pitchFamily="18" charset="0"/>
              </a:rPr>
              <a:t>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53436" y="2871706"/>
            <a:ext cx="491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ptima" panose="02040603050506020204" pitchFamily="18" charset="0"/>
              </a:rPr>
              <a:t>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7422" y="3387367"/>
            <a:ext cx="491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ptima" panose="02040603050506020204" pitchFamily="18" charset="0"/>
              </a:rPr>
              <a:t>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468795" y="3362215"/>
            <a:ext cx="491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ptima" panose="02040603050506020204" pitchFamily="18" charset="0"/>
              </a:rPr>
              <a:t>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892743" y="3872390"/>
            <a:ext cx="491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ptima" panose="02040603050506020204" pitchFamily="18" charset="0"/>
              </a:rPr>
              <a:t>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634549" y="3892731"/>
            <a:ext cx="10015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ptima" panose="02040603050506020204" pitchFamily="18" charset="0"/>
              </a:rPr>
              <a:t>l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82302" y="4379775"/>
            <a:ext cx="491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ptima" panose="02040603050506020204" pitchFamily="18" charset="0"/>
              </a:rPr>
              <a:t>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390886" y="4389464"/>
            <a:ext cx="491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ptima" panose="02040603050506020204" pitchFamily="18" charset="0"/>
              </a:rPr>
              <a:t>l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596893" y="3872390"/>
            <a:ext cx="491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ptima" panose="02040603050506020204" pitchFamily="18" charset="0"/>
              </a:rPr>
              <a:t>l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275151" y="4379774"/>
            <a:ext cx="1186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ptima" panose="02040603050506020204" pitchFamily="18" charset="0"/>
              </a:rPr>
              <a:t>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811668" y="4835668"/>
            <a:ext cx="491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ptima" panose="02040603050506020204" pitchFamily="18" charset="0"/>
              </a:rPr>
              <a:t>l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399470" y="4851142"/>
            <a:ext cx="491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ptima" panose="02040603050506020204" pitchFamily="18" charset="0"/>
              </a:rPr>
              <a:t>l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351233" y="4840357"/>
            <a:ext cx="491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ptima" panose="02040603050506020204" pitchFamily="18" charset="0"/>
              </a:rPr>
              <a:t>l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089433" y="4835668"/>
            <a:ext cx="491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ptima" panose="02040603050506020204" pitchFamily="18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248316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5532B5B-4130-49F3-A264-6C2F2A0EC623}"/>
              </a:ext>
            </a:extLst>
          </p:cNvPr>
          <p:cNvGrpSpPr/>
          <p:nvPr/>
        </p:nvGrpSpPr>
        <p:grpSpPr>
          <a:xfrm>
            <a:off x="8071153" y="-329276"/>
            <a:ext cx="4317852" cy="3468747"/>
            <a:chOff x="7976840" y="-329276"/>
            <a:chExt cx="4317852" cy="3468747"/>
          </a:xfrm>
        </p:grpSpPr>
        <p:pic>
          <p:nvPicPr>
            <p:cNvPr id="3" name="Picture 2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701BE17F-81E2-43FE-B793-B5BC69E04C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6840" y="-329276"/>
              <a:ext cx="4317852" cy="346874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115EC29-D366-4C4C-BB14-9BFECCF3CC69}"/>
                </a:ext>
              </a:extLst>
            </p:cNvPr>
            <p:cNvSpPr txBox="1"/>
            <p:nvPr/>
          </p:nvSpPr>
          <p:spPr>
            <a:xfrm>
              <a:off x="9066064" y="933076"/>
              <a:ext cx="234124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b) in hay </a:t>
              </a:r>
              <a:r>
                <a:rPr lang="en-US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inh</a:t>
              </a:r>
              <a:endPara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图片 19">
            <a:extLst>
              <a:ext uri="{FF2B5EF4-FFF2-40B4-BE49-F238E27FC236}">
                <a16:creationId xmlns:a16="http://schemas.microsoft.com/office/drawing/2014/main" id="{B461504E-42B4-4F2A-8F73-EB899A3F6A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549" y="-314001"/>
            <a:ext cx="2494154" cy="249415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E7AF688-B7B3-490D-85DC-A36411ECEF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610" y="3211572"/>
            <a:ext cx="2743051" cy="388598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14B048C-94BA-466A-A8E8-FE027D722023}"/>
              </a:ext>
            </a:extLst>
          </p:cNvPr>
          <p:cNvGrpSpPr/>
          <p:nvPr/>
        </p:nvGrpSpPr>
        <p:grpSpPr>
          <a:xfrm>
            <a:off x="407508" y="750627"/>
            <a:ext cx="9293377" cy="6346933"/>
            <a:chOff x="1741354" y="1220720"/>
            <a:chExt cx="8719794" cy="5368463"/>
          </a:xfrm>
        </p:grpSpPr>
        <p:pic>
          <p:nvPicPr>
            <p:cNvPr id="10" name="图片 7">
              <a:extLst>
                <a:ext uri="{FF2B5EF4-FFF2-40B4-BE49-F238E27FC236}">
                  <a16:creationId xmlns:a16="http://schemas.microsoft.com/office/drawing/2014/main" id="{D131BE97-6B0B-43F1-ADAD-836F72B0EB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5" t="19690" r="8549" b="16377"/>
            <a:stretch/>
          </p:blipFill>
          <p:spPr>
            <a:xfrm>
              <a:off x="1741354" y="1220720"/>
              <a:ext cx="8719794" cy="536846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015679F-0E1A-4B3F-A55F-2FC86EB7A8DA}"/>
                </a:ext>
              </a:extLst>
            </p:cNvPr>
            <p:cNvSpPr txBox="1"/>
            <p:nvPr/>
          </p:nvSpPr>
          <p:spPr>
            <a:xfrm>
              <a:off x="3557143" y="2500452"/>
              <a:ext cx="6094428" cy="6612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eaLnBrk="1" hangingPunct="1">
                <a:lnSpc>
                  <a:spcPct val="150000"/>
                </a:lnSpc>
                <a:spcBef>
                  <a:spcPct val="50000"/>
                </a:spcBef>
              </a:pPr>
              <a:endPara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F12F102-71E7-48B1-92BF-AA43F7A926D6}"/>
              </a:ext>
            </a:extLst>
          </p:cNvPr>
          <p:cNvSpPr txBox="1"/>
          <p:nvPr/>
        </p:nvSpPr>
        <p:spPr>
          <a:xfrm>
            <a:off x="2080360" y="541125"/>
            <a:ext cx="51988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21"/>
          <p:cNvSpPr>
            <a:spLocks noChangeArrowheads="1"/>
          </p:cNvSpPr>
          <p:nvPr/>
        </p:nvSpPr>
        <p:spPr bwMode="auto">
          <a:xfrm>
            <a:off x="1874011" y="2444864"/>
            <a:ext cx="26003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HP001 4H" charset="-127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HP001 4H" charset="-127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HP001 4H" charset="-127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HP001 4H" charset="-127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HP001 4H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9pPr>
          </a:lstStyle>
          <a:p>
            <a:pPr algn="ctr"/>
            <a:r>
              <a:rPr lang="en-CA" altLang="en-US" sz="3200" b="1" dirty="0">
                <a:latin typeface="UTM Aptima" panose="02040603050506020204" pitchFamily="18" charset="0"/>
              </a:rPr>
              <a:t>- lung………….</a:t>
            </a:r>
          </a:p>
        </p:txBody>
      </p:sp>
      <p:sp>
        <p:nvSpPr>
          <p:cNvPr id="14" name="Rectangle 21"/>
          <p:cNvSpPr>
            <a:spLocks noChangeArrowheads="1"/>
          </p:cNvSpPr>
          <p:nvPr/>
        </p:nvSpPr>
        <p:spPr bwMode="auto">
          <a:xfrm>
            <a:off x="5769797" y="2427401"/>
            <a:ext cx="291618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HP001 4H" charset="-127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HP001 4H" charset="-127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HP001 4H" charset="-127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HP001 4H" charset="-127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HP001 4H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9pPr>
          </a:lstStyle>
          <a:p>
            <a:pPr algn="ctr"/>
            <a:r>
              <a:rPr lang="en-CA" altLang="en-US" sz="3200" b="1">
                <a:latin typeface="UTM Aptima" panose="02040603050506020204" pitchFamily="18" charset="0"/>
              </a:rPr>
              <a:t>- thầm……….....</a:t>
            </a:r>
          </a:p>
        </p:txBody>
      </p:sp>
      <p:sp>
        <p:nvSpPr>
          <p:cNvPr id="15" name="Rectangle 21"/>
          <p:cNvSpPr>
            <a:spLocks noChangeArrowheads="1"/>
          </p:cNvSpPr>
          <p:nvPr/>
        </p:nvSpPr>
        <p:spPr bwMode="auto">
          <a:xfrm>
            <a:off x="1831531" y="3240201"/>
            <a:ext cx="26853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HP001 4H" charset="-127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HP001 4H" charset="-127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HP001 4H" charset="-127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HP001 4H" charset="-127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HP001 4H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9pPr>
          </a:lstStyle>
          <a:p>
            <a:pPr algn="ctr"/>
            <a:r>
              <a:rPr lang="en-CA" altLang="en-US" sz="3200" b="1" dirty="0">
                <a:latin typeface="UTM Aptima" panose="02040603050506020204" pitchFamily="18" charset="0"/>
              </a:rPr>
              <a:t>- </a:t>
            </a:r>
            <a:r>
              <a:rPr lang="en-CA" altLang="en-US" sz="3200" b="1" dirty="0" err="1">
                <a:latin typeface="UTM Aptima" panose="02040603050506020204" pitchFamily="18" charset="0"/>
              </a:rPr>
              <a:t>giữ</a:t>
            </a:r>
            <a:r>
              <a:rPr lang="en-CA" altLang="en-US" sz="3200" b="1" dirty="0">
                <a:latin typeface="UTM Aptima" panose="02040603050506020204" pitchFamily="18" charset="0"/>
              </a:rPr>
              <a:t>…………….</a:t>
            </a:r>
          </a:p>
        </p:txBody>
      </p:sp>
      <p:sp>
        <p:nvSpPr>
          <p:cNvPr id="16" name="Rectangle 21"/>
          <p:cNvSpPr>
            <a:spLocks noChangeArrowheads="1"/>
          </p:cNvSpPr>
          <p:nvPr/>
        </p:nvSpPr>
        <p:spPr bwMode="auto">
          <a:xfrm>
            <a:off x="5869984" y="3222739"/>
            <a:ext cx="271580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HP001 4H" charset="-127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HP001 4H" charset="-127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HP001 4H" charset="-127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HP001 4H" charset="-127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HP001 4H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9pPr>
          </a:lstStyle>
          <a:p>
            <a:pPr algn="ctr"/>
            <a:r>
              <a:rPr lang="en-CA" altLang="en-US" sz="3200" b="1">
                <a:latin typeface="UTM Aptima" panose="02040603050506020204" pitchFamily="18" charset="0"/>
              </a:rPr>
              <a:t>- lặng…………..</a:t>
            </a:r>
          </a:p>
        </p:txBody>
      </p:sp>
      <p:sp>
        <p:nvSpPr>
          <p:cNvPr id="17" name="Rectangle 21"/>
          <p:cNvSpPr>
            <a:spLocks noChangeArrowheads="1"/>
          </p:cNvSpPr>
          <p:nvPr/>
        </p:nvSpPr>
        <p:spPr bwMode="auto">
          <a:xfrm>
            <a:off x="1849966" y="4032364"/>
            <a:ext cx="264848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HP001 4H" charset="-127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HP001 4H" charset="-127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HP001 4H" charset="-127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HP001 4H" charset="-127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HP001 4H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9pPr>
          </a:lstStyle>
          <a:p>
            <a:pPr algn="ctr"/>
            <a:r>
              <a:rPr lang="en-CA" altLang="en-US" sz="3200" b="1">
                <a:latin typeface="UTM Aptima" panose="02040603050506020204" pitchFamily="18" charset="0"/>
              </a:rPr>
              <a:t>- bình………….</a:t>
            </a:r>
          </a:p>
        </p:txBody>
      </p:sp>
      <p:sp>
        <p:nvSpPr>
          <p:cNvPr id="18" name="Rectangle 21"/>
          <p:cNvSpPr>
            <a:spLocks noChangeArrowheads="1"/>
          </p:cNvSpPr>
          <p:nvPr/>
        </p:nvSpPr>
        <p:spPr bwMode="auto">
          <a:xfrm>
            <a:off x="5829115" y="4014901"/>
            <a:ext cx="27959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HP001 4H" charset="-127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HP001 4H" charset="-127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HP001 4H" charset="-127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HP001 4H" charset="-127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HP001 4H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9pPr>
          </a:lstStyle>
          <a:p>
            <a:pPr algn="ctr"/>
            <a:r>
              <a:rPr lang="en-CA" altLang="en-US" sz="3200" b="1">
                <a:latin typeface="UTM Aptima" panose="02040603050506020204" pitchFamily="18" charset="0"/>
              </a:rPr>
              <a:t>- học ……………</a:t>
            </a:r>
          </a:p>
        </p:txBody>
      </p:sp>
      <p:sp>
        <p:nvSpPr>
          <p:cNvPr id="19" name="Rectangle 21"/>
          <p:cNvSpPr>
            <a:spLocks noChangeArrowheads="1"/>
          </p:cNvSpPr>
          <p:nvPr/>
        </p:nvSpPr>
        <p:spPr bwMode="auto">
          <a:xfrm>
            <a:off x="1855576" y="4745151"/>
            <a:ext cx="26372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HP001 4H" charset="-127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HP001 4H" charset="-127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HP001 4H" charset="-127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HP001 4H" charset="-127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HP001 4H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9pPr>
          </a:lstStyle>
          <a:p>
            <a:pPr algn="ctr"/>
            <a:r>
              <a:rPr lang="en-CA" altLang="en-US" sz="3200" b="1">
                <a:latin typeface="UTM Aptima" panose="02040603050506020204" pitchFamily="18" charset="0"/>
              </a:rPr>
              <a:t>- nhường……..</a:t>
            </a:r>
          </a:p>
        </p:txBody>
      </p:sp>
      <p:sp>
        <p:nvSpPr>
          <p:cNvPr id="20" name="Rectangle 21"/>
          <p:cNvSpPr>
            <a:spLocks noChangeArrowheads="1"/>
          </p:cNvSpPr>
          <p:nvPr/>
        </p:nvSpPr>
        <p:spPr bwMode="auto">
          <a:xfrm>
            <a:off x="5808269" y="4727689"/>
            <a:ext cx="283923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HP001 4H" charset="-127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HP001 4H" charset="-127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HP001 4H" charset="-127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HP001 4H" charset="-127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HP001 4H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9pPr>
          </a:lstStyle>
          <a:p>
            <a:pPr algn="ctr"/>
            <a:r>
              <a:rPr lang="en-CA" altLang="en-US" sz="3200" b="1">
                <a:latin typeface="UTM Aptima" panose="02040603050506020204" pitchFamily="18" charset="0"/>
              </a:rPr>
              <a:t>- gia ………..…..</a:t>
            </a:r>
          </a:p>
        </p:txBody>
      </p:sp>
      <p:sp>
        <p:nvSpPr>
          <p:cNvPr id="21" name="Rectangle 21"/>
          <p:cNvSpPr>
            <a:spLocks noChangeArrowheads="1"/>
          </p:cNvSpPr>
          <p:nvPr/>
        </p:nvSpPr>
        <p:spPr bwMode="auto">
          <a:xfrm>
            <a:off x="1869987" y="5545251"/>
            <a:ext cx="265130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HP001 4H" charset="-127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HP001 4H" charset="-127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HP001 4H" charset="-127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HP001 4H" charset="-127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HP001 4H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9pPr>
          </a:lstStyle>
          <a:p>
            <a:pPr algn="ctr"/>
            <a:r>
              <a:rPr lang="en-CA" altLang="en-US" sz="3200" b="1">
                <a:latin typeface="UTM Aptima" panose="02040603050506020204" pitchFamily="18" charset="0"/>
              </a:rPr>
              <a:t>- rung………….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5862569" y="5527789"/>
            <a:ext cx="27719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HP001 4H" charset="-127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HP001 4H" charset="-127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HP001 4H" charset="-127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HP001 4H" charset="-127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HP001 4H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9pPr>
          </a:lstStyle>
          <a:p>
            <a:pPr algn="ctr"/>
            <a:r>
              <a:rPr lang="en-CA" altLang="en-US" sz="3200" b="1">
                <a:latin typeface="UTM Aptima" panose="02040603050506020204" pitchFamily="18" charset="0"/>
              </a:rPr>
              <a:t>- thông………...</a:t>
            </a:r>
          </a:p>
        </p:txBody>
      </p:sp>
      <p:sp>
        <p:nvSpPr>
          <p:cNvPr id="23" name="Rectangle 21"/>
          <p:cNvSpPr>
            <a:spLocks noChangeArrowheads="1"/>
          </p:cNvSpPr>
          <p:nvPr/>
        </p:nvSpPr>
        <p:spPr bwMode="auto">
          <a:xfrm>
            <a:off x="3162198" y="2396933"/>
            <a:ext cx="88678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HP001 4H" charset="-127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HP001 4H" charset="-127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HP001 4H" charset="-127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HP001 4H" charset="-127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HP001 4H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9pPr>
          </a:lstStyle>
          <a:p>
            <a:pPr algn="ctr"/>
            <a:r>
              <a:rPr lang="en-CA" altLang="en-US" sz="3200" b="1" dirty="0" err="1">
                <a:solidFill>
                  <a:srgbClr val="FF0000"/>
                </a:solidFill>
                <a:latin typeface="UTM Aptima" panose="02040603050506020204" pitchFamily="18" charset="0"/>
              </a:rPr>
              <a:t>linh</a:t>
            </a:r>
            <a:endParaRPr lang="en-CA" altLang="en-US" sz="3200" b="1" dirty="0">
              <a:solidFill>
                <a:srgbClr val="FF0000"/>
              </a:solidFill>
              <a:latin typeface="UTM Aptima" panose="02040603050506020204" pitchFamily="18" charset="0"/>
            </a:endParaRPr>
          </a:p>
        </p:txBody>
      </p:sp>
      <p:sp>
        <p:nvSpPr>
          <p:cNvPr id="24" name="Rectangle 21"/>
          <p:cNvSpPr>
            <a:spLocks noChangeArrowheads="1"/>
          </p:cNvSpPr>
          <p:nvPr/>
        </p:nvSpPr>
        <p:spPr bwMode="auto">
          <a:xfrm>
            <a:off x="7272933" y="2403283"/>
            <a:ext cx="7425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HP001 4H" charset="-127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HP001 4H" charset="-127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HP001 4H" charset="-127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HP001 4H" charset="-127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HP001 4H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9pPr>
          </a:lstStyle>
          <a:p>
            <a:pPr algn="ctr"/>
            <a:r>
              <a:rPr lang="en-CA" altLang="en-US" sz="3200" b="1">
                <a:solidFill>
                  <a:srgbClr val="FF0000"/>
                </a:solidFill>
                <a:latin typeface="UTM Aptima" panose="02040603050506020204" pitchFamily="18" charset="0"/>
              </a:rPr>
              <a:t>kín</a:t>
            </a:r>
          </a:p>
        </p:txBody>
      </p:sp>
      <p:sp>
        <p:nvSpPr>
          <p:cNvPr id="25" name="Rectangle 21"/>
          <p:cNvSpPr>
            <a:spLocks noChangeArrowheads="1"/>
          </p:cNvSpPr>
          <p:nvPr/>
        </p:nvSpPr>
        <p:spPr bwMode="auto">
          <a:xfrm>
            <a:off x="2810251" y="3192271"/>
            <a:ext cx="7572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HP001 4H" charset="-127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HP001 4H" charset="-127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HP001 4H" charset="-127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HP001 4H" charset="-127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HP001 4H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9pPr>
          </a:lstStyle>
          <a:p>
            <a:pPr algn="ctr"/>
            <a:r>
              <a:rPr lang="en-CA" altLang="en-US" sz="3200" b="1" dirty="0" err="1">
                <a:solidFill>
                  <a:srgbClr val="FF0000"/>
                </a:solidFill>
                <a:latin typeface="UTM Aptima" panose="02040603050506020204" pitchFamily="18" charset="0"/>
              </a:rPr>
              <a:t>gìn</a:t>
            </a:r>
            <a:endParaRPr lang="en-CA" altLang="en-US" sz="3200" b="1" dirty="0">
              <a:solidFill>
                <a:srgbClr val="FF0000"/>
              </a:solidFill>
              <a:latin typeface="UTM Aptima" panose="02040603050506020204" pitchFamily="18" charset="0"/>
            </a:endParaRPr>
          </a:p>
        </p:txBody>
      </p:sp>
      <p:sp>
        <p:nvSpPr>
          <p:cNvPr id="26" name="Rectangle 21"/>
          <p:cNvSpPr>
            <a:spLocks noChangeArrowheads="1"/>
          </p:cNvSpPr>
          <p:nvPr/>
        </p:nvSpPr>
        <p:spPr bwMode="auto">
          <a:xfrm>
            <a:off x="7152955" y="3192271"/>
            <a:ext cx="126028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HP001 4H" charset="-127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HP001 4H" charset="-127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HP001 4H" charset="-127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HP001 4H" charset="-127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HP001 4H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9pPr>
          </a:lstStyle>
          <a:p>
            <a:pPr algn="ctr"/>
            <a:r>
              <a:rPr lang="en-CA" altLang="en-US" sz="3200" b="1">
                <a:solidFill>
                  <a:srgbClr val="FF0000"/>
                </a:solidFill>
                <a:latin typeface="UTM Aptima" panose="02040603050506020204" pitchFamily="18" charset="0"/>
              </a:rPr>
              <a:t>thinh </a:t>
            </a:r>
          </a:p>
        </p:txBody>
      </p:sp>
      <p:sp>
        <p:nvSpPr>
          <p:cNvPr id="27" name="Rectangle 21"/>
          <p:cNvSpPr>
            <a:spLocks noChangeArrowheads="1"/>
          </p:cNvSpPr>
          <p:nvPr/>
        </p:nvSpPr>
        <p:spPr bwMode="auto">
          <a:xfrm>
            <a:off x="3146801" y="3984433"/>
            <a:ext cx="9175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HP001 4H" charset="-127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HP001 4H" charset="-127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HP001 4H" charset="-127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HP001 4H" charset="-127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HP001 4H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9pPr>
          </a:lstStyle>
          <a:p>
            <a:pPr algn="ctr"/>
            <a:r>
              <a:rPr lang="en-CA" altLang="en-US" sz="3200" b="1" dirty="0" err="1">
                <a:solidFill>
                  <a:srgbClr val="FF0000"/>
                </a:solidFill>
                <a:latin typeface="UTM Aptima" panose="02040603050506020204" pitchFamily="18" charset="0"/>
              </a:rPr>
              <a:t>tĩnh</a:t>
            </a:r>
            <a:endParaRPr lang="en-CA" altLang="en-US" sz="3200" b="1" dirty="0">
              <a:solidFill>
                <a:srgbClr val="FF0000"/>
              </a:solidFill>
              <a:latin typeface="UTM Aptima" panose="02040603050506020204" pitchFamily="18" charset="0"/>
            </a:endParaRPr>
          </a:p>
        </p:txBody>
      </p:sp>
      <p:sp>
        <p:nvSpPr>
          <p:cNvPr id="28" name="Rectangle 21"/>
          <p:cNvSpPr>
            <a:spLocks noChangeArrowheads="1"/>
          </p:cNvSpPr>
          <p:nvPr/>
        </p:nvSpPr>
        <p:spPr bwMode="auto">
          <a:xfrm>
            <a:off x="6879014" y="3990783"/>
            <a:ext cx="958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HP001 4H" charset="-127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HP001 4H" charset="-127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HP001 4H" charset="-127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HP001 4H" charset="-127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HP001 4H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9pPr>
          </a:lstStyle>
          <a:p>
            <a:pPr algn="ctr"/>
            <a:r>
              <a:rPr lang="en-CA" altLang="en-US" sz="3200" b="1">
                <a:solidFill>
                  <a:srgbClr val="FF0000"/>
                </a:solidFill>
                <a:latin typeface="UTM Aptima" panose="02040603050506020204" pitchFamily="18" charset="0"/>
              </a:rPr>
              <a:t>sinh</a:t>
            </a:r>
          </a:p>
        </p:txBody>
      </p:sp>
      <p:sp>
        <p:nvSpPr>
          <p:cNvPr id="29" name="Rectangle 21"/>
          <p:cNvSpPr>
            <a:spLocks noChangeArrowheads="1"/>
          </p:cNvSpPr>
          <p:nvPr/>
        </p:nvSpPr>
        <p:spPr bwMode="auto">
          <a:xfrm>
            <a:off x="3603767" y="4695633"/>
            <a:ext cx="100059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HP001 4H" charset="-127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HP001 4H" charset="-127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HP001 4H" charset="-127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HP001 4H" charset="-127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HP001 4H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9pPr>
          </a:lstStyle>
          <a:p>
            <a:pPr algn="ctr"/>
            <a:r>
              <a:rPr lang="en-CA" altLang="en-US" sz="3200" b="1">
                <a:solidFill>
                  <a:srgbClr val="FF0000"/>
                </a:solidFill>
                <a:latin typeface="UTM Aptima" panose="02040603050506020204" pitchFamily="18" charset="0"/>
              </a:rPr>
              <a:t>nhịn</a:t>
            </a:r>
          </a:p>
        </p:txBody>
      </p:sp>
      <p:sp>
        <p:nvSpPr>
          <p:cNvPr id="30" name="Rectangle 21"/>
          <p:cNvSpPr>
            <a:spLocks noChangeArrowheads="1"/>
          </p:cNvSpPr>
          <p:nvPr/>
        </p:nvSpPr>
        <p:spPr bwMode="auto">
          <a:xfrm>
            <a:off x="6791701" y="4701983"/>
            <a:ext cx="102393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HP001 4H" charset="-127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HP001 4H" charset="-127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HP001 4H" charset="-127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HP001 4H" charset="-127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HP001 4H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9pPr>
          </a:lstStyle>
          <a:p>
            <a:pPr algn="ctr"/>
            <a:r>
              <a:rPr lang="en-CA" altLang="en-US" sz="3200" b="1">
                <a:solidFill>
                  <a:srgbClr val="FF0000"/>
                </a:solidFill>
                <a:latin typeface="UTM Aptima" panose="02040603050506020204" pitchFamily="18" charset="0"/>
              </a:rPr>
              <a:t>đình</a:t>
            </a:r>
          </a:p>
        </p:txBody>
      </p:sp>
      <p:sp>
        <p:nvSpPr>
          <p:cNvPr id="31" name="Rectangle 21"/>
          <p:cNvSpPr>
            <a:spLocks noChangeArrowheads="1"/>
          </p:cNvSpPr>
          <p:nvPr/>
        </p:nvSpPr>
        <p:spPr bwMode="auto">
          <a:xfrm>
            <a:off x="3161195" y="5497321"/>
            <a:ext cx="9300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HP001 4H" charset="-127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HP001 4H" charset="-127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HP001 4H" charset="-127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HP001 4H" charset="-127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HP001 4H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9pPr>
          </a:lstStyle>
          <a:p>
            <a:pPr algn="ctr"/>
            <a:r>
              <a:rPr lang="en-CA" altLang="en-US" sz="3200" b="1">
                <a:solidFill>
                  <a:srgbClr val="FF0000"/>
                </a:solidFill>
                <a:latin typeface="UTM Aptima" panose="02040603050506020204" pitchFamily="18" charset="0"/>
              </a:rPr>
              <a:t>rinh</a:t>
            </a:r>
          </a:p>
        </p:txBody>
      </p:sp>
      <p:sp>
        <p:nvSpPr>
          <p:cNvPr id="32" name="Rectangle 21"/>
          <p:cNvSpPr>
            <a:spLocks noChangeArrowheads="1"/>
          </p:cNvSpPr>
          <p:nvPr/>
        </p:nvSpPr>
        <p:spPr bwMode="auto">
          <a:xfrm>
            <a:off x="7276117" y="5457633"/>
            <a:ext cx="123303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HP001 4H" charset="-127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HP001 4H" charset="-127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HP001 4H" charset="-127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HP001 4H" charset="-127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HP001 4H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9pPr>
          </a:lstStyle>
          <a:p>
            <a:pPr algn="ctr"/>
            <a:r>
              <a:rPr lang="en-CA" altLang="en-US" sz="3200" b="1">
                <a:solidFill>
                  <a:srgbClr val="FF0000"/>
                </a:solidFill>
                <a:latin typeface="UTM Aptima" panose="02040603050506020204" pitchFamily="18" charset="0"/>
              </a:rPr>
              <a:t>minh.</a:t>
            </a:r>
          </a:p>
        </p:txBody>
      </p:sp>
    </p:spTree>
    <p:extLst>
      <p:ext uri="{BB962C8B-B14F-4D97-AF65-F5344CB8AC3E}">
        <p14:creationId xmlns:p14="http://schemas.microsoft.com/office/powerpoint/2010/main" val="55431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78">
            <a:extLst>
              <a:ext uri="{FF2B5EF4-FFF2-40B4-BE49-F238E27FC236}">
                <a16:creationId xmlns:a16="http://schemas.microsoft.com/office/drawing/2014/main" id="{9245E210-157E-4C32-8527-7FB0304869DB}"/>
              </a:ext>
            </a:extLst>
          </p:cNvPr>
          <p:cNvSpPr>
            <a:spLocks/>
          </p:cNvSpPr>
          <p:nvPr/>
        </p:nvSpPr>
        <p:spPr bwMode="auto">
          <a:xfrm>
            <a:off x="-334589" y="5800773"/>
            <a:ext cx="12861177" cy="1181100"/>
          </a:xfrm>
          <a:custGeom>
            <a:avLst/>
            <a:gdLst>
              <a:gd name="T0" fmla="*/ 196 w 1814"/>
              <a:gd name="T1" fmla="*/ 15 h 111"/>
              <a:gd name="T2" fmla="*/ 348 w 1814"/>
              <a:gd name="T3" fmla="*/ 10 h 111"/>
              <a:gd name="T4" fmla="*/ 412 w 1814"/>
              <a:gd name="T5" fmla="*/ 16 h 111"/>
              <a:gd name="T6" fmla="*/ 568 w 1814"/>
              <a:gd name="T7" fmla="*/ 42 h 111"/>
              <a:gd name="T8" fmla="*/ 911 w 1814"/>
              <a:gd name="T9" fmla="*/ 42 h 111"/>
              <a:gd name="T10" fmla="*/ 952 w 1814"/>
              <a:gd name="T11" fmla="*/ 56 h 111"/>
              <a:gd name="T12" fmla="*/ 1041 w 1814"/>
              <a:gd name="T13" fmla="*/ 51 h 111"/>
              <a:gd name="T14" fmla="*/ 1086 w 1814"/>
              <a:gd name="T15" fmla="*/ 51 h 111"/>
              <a:gd name="T16" fmla="*/ 1218 w 1814"/>
              <a:gd name="T17" fmla="*/ 26 h 111"/>
              <a:gd name="T18" fmla="*/ 1384 w 1814"/>
              <a:gd name="T19" fmla="*/ 49 h 111"/>
              <a:gd name="T20" fmla="*/ 1471 w 1814"/>
              <a:gd name="T21" fmla="*/ 36 h 111"/>
              <a:gd name="T22" fmla="*/ 1647 w 1814"/>
              <a:gd name="T23" fmla="*/ 1 h 111"/>
              <a:gd name="T24" fmla="*/ 1814 w 1814"/>
              <a:gd name="T25" fmla="*/ 21 h 111"/>
              <a:gd name="T26" fmla="*/ 1814 w 1814"/>
              <a:gd name="T27" fmla="*/ 111 h 111"/>
              <a:gd name="T28" fmla="*/ 0 w 1814"/>
              <a:gd name="T29" fmla="*/ 111 h 111"/>
              <a:gd name="T30" fmla="*/ 0 w 1814"/>
              <a:gd name="T31" fmla="*/ 59 h 111"/>
              <a:gd name="T32" fmla="*/ 25 w 1814"/>
              <a:gd name="T33" fmla="*/ 57 h 111"/>
              <a:gd name="T34" fmla="*/ 76 w 1814"/>
              <a:gd name="T35" fmla="*/ 43 h 111"/>
              <a:gd name="T36" fmla="*/ 196 w 1814"/>
              <a:gd name="T37" fmla="*/ 15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814" h="111">
                <a:moveTo>
                  <a:pt x="196" y="15"/>
                </a:moveTo>
                <a:cubicBezTo>
                  <a:pt x="257" y="6"/>
                  <a:pt x="310" y="9"/>
                  <a:pt x="348" y="10"/>
                </a:cubicBezTo>
                <a:cubicBezTo>
                  <a:pt x="374" y="11"/>
                  <a:pt x="394" y="13"/>
                  <a:pt x="412" y="16"/>
                </a:cubicBezTo>
                <a:cubicBezTo>
                  <a:pt x="491" y="26"/>
                  <a:pt x="529" y="36"/>
                  <a:pt x="568" y="42"/>
                </a:cubicBezTo>
                <a:cubicBezTo>
                  <a:pt x="720" y="67"/>
                  <a:pt x="833" y="7"/>
                  <a:pt x="911" y="42"/>
                </a:cubicBezTo>
                <a:cubicBezTo>
                  <a:pt x="918" y="45"/>
                  <a:pt x="931" y="53"/>
                  <a:pt x="952" y="56"/>
                </a:cubicBezTo>
                <a:cubicBezTo>
                  <a:pt x="980" y="60"/>
                  <a:pt x="988" y="52"/>
                  <a:pt x="1041" y="51"/>
                </a:cubicBezTo>
                <a:cubicBezTo>
                  <a:pt x="1065" y="51"/>
                  <a:pt x="1083" y="51"/>
                  <a:pt x="1086" y="51"/>
                </a:cubicBezTo>
                <a:cubicBezTo>
                  <a:pt x="1129" y="53"/>
                  <a:pt x="1168" y="32"/>
                  <a:pt x="1218" y="26"/>
                </a:cubicBezTo>
                <a:cubicBezTo>
                  <a:pt x="1288" y="19"/>
                  <a:pt x="1295" y="53"/>
                  <a:pt x="1384" y="49"/>
                </a:cubicBezTo>
                <a:cubicBezTo>
                  <a:pt x="1421" y="47"/>
                  <a:pt x="1454" y="39"/>
                  <a:pt x="1471" y="36"/>
                </a:cubicBezTo>
                <a:cubicBezTo>
                  <a:pt x="1537" y="21"/>
                  <a:pt x="1564" y="2"/>
                  <a:pt x="1647" y="1"/>
                </a:cubicBezTo>
                <a:cubicBezTo>
                  <a:pt x="1717" y="0"/>
                  <a:pt x="1775" y="11"/>
                  <a:pt x="1814" y="21"/>
                </a:cubicBezTo>
                <a:cubicBezTo>
                  <a:pt x="1814" y="111"/>
                  <a:pt x="1814" y="111"/>
                  <a:pt x="1814" y="111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94"/>
                  <a:pt x="0" y="76"/>
                  <a:pt x="0" y="59"/>
                </a:cubicBezTo>
                <a:cubicBezTo>
                  <a:pt x="6" y="59"/>
                  <a:pt x="15" y="58"/>
                  <a:pt x="25" y="57"/>
                </a:cubicBezTo>
                <a:cubicBezTo>
                  <a:pt x="52" y="53"/>
                  <a:pt x="71" y="45"/>
                  <a:pt x="76" y="43"/>
                </a:cubicBezTo>
                <a:cubicBezTo>
                  <a:pt x="112" y="30"/>
                  <a:pt x="169" y="19"/>
                  <a:pt x="196" y="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" name="iṩ1ïḑé">
            <a:extLst>
              <a:ext uri="{FF2B5EF4-FFF2-40B4-BE49-F238E27FC236}">
                <a16:creationId xmlns:a16="http://schemas.microsoft.com/office/drawing/2014/main" id="{098E5F5B-F1C1-488E-9DCB-E6777087E92B}"/>
              </a:ext>
            </a:extLst>
          </p:cNvPr>
          <p:cNvSpPr/>
          <p:nvPr/>
        </p:nvSpPr>
        <p:spPr>
          <a:xfrm flipV="1">
            <a:off x="-1190244" y="-1092833"/>
            <a:ext cx="14572486" cy="5785482"/>
          </a:xfrm>
          <a:custGeom>
            <a:avLst/>
            <a:gdLst>
              <a:gd name="connsiteX0" fmla="*/ 11998817 w 12192000"/>
              <a:gd name="connsiteY0" fmla="*/ 0 h 4733823"/>
              <a:gd name="connsiteX1" fmla="*/ 12118485 w 12192000"/>
              <a:gd name="connsiteY1" fmla="*/ 6056 h 4733823"/>
              <a:gd name="connsiteX2" fmla="*/ 12192000 w 12192000"/>
              <a:gd name="connsiteY2" fmla="*/ 17296 h 4733823"/>
              <a:gd name="connsiteX3" fmla="*/ 12192000 w 12192000"/>
              <a:gd name="connsiteY3" fmla="*/ 3705124 h 4733823"/>
              <a:gd name="connsiteX4" fmla="*/ 12192000 w 12192000"/>
              <a:gd name="connsiteY4" fmla="*/ 4733823 h 4733823"/>
              <a:gd name="connsiteX5" fmla="*/ 8771992 w 12192000"/>
              <a:gd name="connsiteY5" fmla="*/ 4733823 h 4733823"/>
              <a:gd name="connsiteX6" fmla="*/ 8367131 w 12192000"/>
              <a:gd name="connsiteY6" fmla="*/ 4733823 h 4733823"/>
              <a:gd name="connsiteX7" fmla="*/ 6947714 w 12192000"/>
              <a:gd name="connsiteY7" fmla="*/ 4733823 h 4733823"/>
              <a:gd name="connsiteX8" fmla="*/ 4725249 w 12192000"/>
              <a:gd name="connsiteY8" fmla="*/ 4733823 h 4733823"/>
              <a:gd name="connsiteX9" fmla="*/ 1577299 w 12192000"/>
              <a:gd name="connsiteY9" fmla="*/ 4733823 h 4733823"/>
              <a:gd name="connsiteX10" fmla="*/ 0 w 12192000"/>
              <a:gd name="connsiteY10" fmla="*/ 4733823 h 4733823"/>
              <a:gd name="connsiteX11" fmla="*/ 0 w 12192000"/>
              <a:gd name="connsiteY11" fmla="*/ 4108150 h 4733823"/>
              <a:gd name="connsiteX12" fmla="*/ 0 w 12192000"/>
              <a:gd name="connsiteY12" fmla="*/ 3705124 h 4733823"/>
              <a:gd name="connsiteX13" fmla="*/ 0 w 12192000"/>
              <a:gd name="connsiteY13" fmla="*/ 707993 h 4733823"/>
              <a:gd name="connsiteX14" fmla="*/ 68760 w 12192000"/>
              <a:gd name="connsiteY14" fmla="*/ 670590 h 4733823"/>
              <a:gd name="connsiteX15" fmla="*/ 387624 w 12192000"/>
              <a:gd name="connsiteY15" fmla="*/ 605933 h 4733823"/>
              <a:gd name="connsiteX16" fmla="*/ 1210683 w 12192000"/>
              <a:gd name="connsiteY16" fmla="*/ 1426467 h 4733823"/>
              <a:gd name="connsiteX17" fmla="*/ 1084447 w 12192000"/>
              <a:gd name="connsiteY17" fmla="*/ 1865770 h 4733823"/>
              <a:gd name="connsiteX18" fmla="*/ 1864587 w 12192000"/>
              <a:gd name="connsiteY18" fmla="*/ 3022092 h 4733823"/>
              <a:gd name="connsiteX19" fmla="*/ 1857013 w 12192000"/>
              <a:gd name="connsiteY19" fmla="*/ 3148328 h 4733823"/>
              <a:gd name="connsiteX20" fmla="*/ 1950426 w 12192000"/>
              <a:gd name="connsiteY20" fmla="*/ 3143279 h 4733823"/>
              <a:gd name="connsiteX21" fmla="*/ 2392254 w 12192000"/>
              <a:gd name="connsiteY21" fmla="*/ 3269515 h 4733823"/>
              <a:gd name="connsiteX22" fmla="*/ 3318826 w 12192000"/>
              <a:gd name="connsiteY22" fmla="*/ 2936252 h 4733823"/>
              <a:gd name="connsiteX23" fmla="*/ 4210055 w 12192000"/>
              <a:gd name="connsiteY23" fmla="*/ 3241743 h 4733823"/>
              <a:gd name="connsiteX24" fmla="*/ 5376474 w 12192000"/>
              <a:gd name="connsiteY24" fmla="*/ 2315170 h 4733823"/>
              <a:gd name="connsiteX25" fmla="*/ 6227305 w 12192000"/>
              <a:gd name="connsiteY25" fmla="*/ 2668631 h 4733823"/>
              <a:gd name="connsiteX26" fmla="*/ 6732249 w 12192000"/>
              <a:gd name="connsiteY26" fmla="*/ 2534821 h 4733823"/>
              <a:gd name="connsiteX27" fmla="*/ 7345757 w 12192000"/>
              <a:gd name="connsiteY27" fmla="*/ 2739324 h 4733823"/>
              <a:gd name="connsiteX28" fmla="*/ 7595704 w 12192000"/>
              <a:gd name="connsiteY28" fmla="*/ 2668631 h 4733823"/>
              <a:gd name="connsiteX29" fmla="*/ 8070351 w 12192000"/>
              <a:gd name="connsiteY29" fmla="*/ 3143279 h 4733823"/>
              <a:gd name="connsiteX30" fmla="*/ 8070351 w 12192000"/>
              <a:gd name="connsiteY30" fmla="*/ 3148328 h 4733823"/>
              <a:gd name="connsiteX31" fmla="*/ 8363219 w 12192000"/>
              <a:gd name="connsiteY31" fmla="*/ 3332633 h 4733823"/>
              <a:gd name="connsiteX32" fmla="*/ 8375842 w 12192000"/>
              <a:gd name="connsiteY32" fmla="*/ 3332633 h 4733823"/>
              <a:gd name="connsiteX33" fmla="*/ 8706581 w 12192000"/>
              <a:gd name="connsiteY33" fmla="*/ 3415949 h 4733823"/>
              <a:gd name="connsiteX34" fmla="*/ 9272118 w 12192000"/>
              <a:gd name="connsiteY34" fmla="*/ 3097834 h 4733823"/>
              <a:gd name="connsiteX35" fmla="*/ 9653351 w 12192000"/>
              <a:gd name="connsiteY35" fmla="*/ 3219021 h 4733823"/>
              <a:gd name="connsiteX36" fmla="*/ 10074980 w 12192000"/>
              <a:gd name="connsiteY36" fmla="*/ 3150853 h 4733823"/>
              <a:gd name="connsiteX37" fmla="*/ 10231512 w 12192000"/>
              <a:gd name="connsiteY37" fmla="*/ 3160952 h 4733823"/>
              <a:gd name="connsiteX38" fmla="*/ 10650616 w 12192000"/>
              <a:gd name="connsiteY38" fmla="*/ 2921103 h 4733823"/>
              <a:gd name="connsiteX39" fmla="*/ 10678388 w 12192000"/>
              <a:gd name="connsiteY39" fmla="*/ 2923628 h 4733823"/>
              <a:gd name="connsiteX40" fmla="*/ 10658190 w 12192000"/>
              <a:gd name="connsiteY40" fmla="*/ 2787293 h 4733823"/>
              <a:gd name="connsiteX41" fmla="*/ 10928335 w 12192000"/>
              <a:gd name="connsiteY41" fmla="*/ 2360615 h 4733823"/>
              <a:gd name="connsiteX42" fmla="*/ 10928335 w 12192000"/>
              <a:gd name="connsiteY42" fmla="*/ 2337893 h 4733823"/>
              <a:gd name="connsiteX43" fmla="*/ 11074769 w 12192000"/>
              <a:gd name="connsiteY43" fmla="*/ 1893542 h 4733823"/>
              <a:gd name="connsiteX44" fmla="*/ 10827346 w 12192000"/>
              <a:gd name="connsiteY44" fmla="*/ 1171471 h 4733823"/>
              <a:gd name="connsiteX45" fmla="*/ 11998817 w 12192000"/>
              <a:gd name="connsiteY45" fmla="*/ 0 h 4733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2192000" h="4733823">
                <a:moveTo>
                  <a:pt x="11998817" y="0"/>
                </a:moveTo>
                <a:cubicBezTo>
                  <a:pt x="12039213" y="0"/>
                  <a:pt x="12079135" y="2052"/>
                  <a:pt x="12118485" y="6056"/>
                </a:cubicBezTo>
                <a:lnTo>
                  <a:pt x="12192000" y="17296"/>
                </a:lnTo>
                <a:lnTo>
                  <a:pt x="12192000" y="3705124"/>
                </a:lnTo>
                <a:lnTo>
                  <a:pt x="12192000" y="4733823"/>
                </a:lnTo>
                <a:lnTo>
                  <a:pt x="8771992" y="4733823"/>
                </a:lnTo>
                <a:lnTo>
                  <a:pt x="8367131" y="4733823"/>
                </a:lnTo>
                <a:lnTo>
                  <a:pt x="6947714" y="4733823"/>
                </a:lnTo>
                <a:lnTo>
                  <a:pt x="4725249" y="4733823"/>
                </a:lnTo>
                <a:lnTo>
                  <a:pt x="1577299" y="4733823"/>
                </a:lnTo>
                <a:lnTo>
                  <a:pt x="0" y="4733823"/>
                </a:lnTo>
                <a:lnTo>
                  <a:pt x="0" y="4108150"/>
                </a:lnTo>
                <a:lnTo>
                  <a:pt x="0" y="3705124"/>
                </a:lnTo>
                <a:lnTo>
                  <a:pt x="0" y="707993"/>
                </a:lnTo>
                <a:lnTo>
                  <a:pt x="68760" y="670590"/>
                </a:lnTo>
                <a:cubicBezTo>
                  <a:pt x="166869" y="628971"/>
                  <a:pt x="274643" y="605933"/>
                  <a:pt x="387624" y="605933"/>
                </a:cubicBezTo>
                <a:cubicBezTo>
                  <a:pt x="839549" y="605933"/>
                  <a:pt x="1208158" y="974542"/>
                  <a:pt x="1210683" y="1426467"/>
                </a:cubicBezTo>
                <a:cubicBezTo>
                  <a:pt x="1210683" y="1588051"/>
                  <a:pt x="1165238" y="1739534"/>
                  <a:pt x="1084447" y="1865770"/>
                </a:cubicBezTo>
                <a:cubicBezTo>
                  <a:pt x="1541423" y="2050075"/>
                  <a:pt x="1864587" y="2499475"/>
                  <a:pt x="1864587" y="3022092"/>
                </a:cubicBezTo>
                <a:cubicBezTo>
                  <a:pt x="1864587" y="3065013"/>
                  <a:pt x="1862062" y="3105408"/>
                  <a:pt x="1857013" y="3148328"/>
                </a:cubicBezTo>
                <a:cubicBezTo>
                  <a:pt x="1887309" y="3145804"/>
                  <a:pt x="1920130" y="3143279"/>
                  <a:pt x="1950426" y="3143279"/>
                </a:cubicBezTo>
                <a:cubicBezTo>
                  <a:pt x="2112010" y="3143279"/>
                  <a:pt x="2263493" y="3188724"/>
                  <a:pt x="2392254" y="3269515"/>
                </a:cubicBezTo>
                <a:cubicBezTo>
                  <a:pt x="2644726" y="3059963"/>
                  <a:pt x="2967890" y="2936252"/>
                  <a:pt x="3318826" y="2936252"/>
                </a:cubicBezTo>
                <a:cubicBezTo>
                  <a:pt x="3654614" y="2936252"/>
                  <a:pt x="3962630" y="3049864"/>
                  <a:pt x="4210055" y="3241743"/>
                </a:cubicBezTo>
                <a:cubicBezTo>
                  <a:pt x="4331240" y="2711552"/>
                  <a:pt x="4808412" y="2315170"/>
                  <a:pt x="5376474" y="2315170"/>
                </a:cubicBezTo>
                <a:cubicBezTo>
                  <a:pt x="5709737" y="2315170"/>
                  <a:pt x="6010179" y="2451505"/>
                  <a:pt x="6227305" y="2668631"/>
                </a:cubicBezTo>
                <a:cubicBezTo>
                  <a:pt x="6376264" y="2582791"/>
                  <a:pt x="6547945" y="2534821"/>
                  <a:pt x="6732249" y="2534821"/>
                </a:cubicBezTo>
                <a:cubicBezTo>
                  <a:pt x="6961999" y="2534821"/>
                  <a:pt x="7174075" y="2610563"/>
                  <a:pt x="7345757" y="2739324"/>
                </a:cubicBezTo>
                <a:cubicBezTo>
                  <a:pt x="7418973" y="2693878"/>
                  <a:pt x="7504814" y="2668631"/>
                  <a:pt x="7595704" y="2668631"/>
                </a:cubicBezTo>
                <a:cubicBezTo>
                  <a:pt x="7858274" y="2668631"/>
                  <a:pt x="8070351" y="2880708"/>
                  <a:pt x="8070351" y="3143279"/>
                </a:cubicBezTo>
                <a:cubicBezTo>
                  <a:pt x="8070351" y="3145804"/>
                  <a:pt x="8070351" y="3145804"/>
                  <a:pt x="8070351" y="3148328"/>
                </a:cubicBezTo>
                <a:cubicBezTo>
                  <a:pt x="8191538" y="3163477"/>
                  <a:pt x="8297576" y="3234169"/>
                  <a:pt x="8363219" y="3332633"/>
                </a:cubicBezTo>
                <a:cubicBezTo>
                  <a:pt x="8365743" y="3332633"/>
                  <a:pt x="8370793" y="3332633"/>
                  <a:pt x="8375842" y="3332633"/>
                </a:cubicBezTo>
                <a:cubicBezTo>
                  <a:pt x="8497029" y="3332633"/>
                  <a:pt x="8608117" y="3362930"/>
                  <a:pt x="8706581" y="3415949"/>
                </a:cubicBezTo>
                <a:cubicBezTo>
                  <a:pt x="8822718" y="3224070"/>
                  <a:pt x="9032270" y="3097834"/>
                  <a:pt x="9272118" y="3097834"/>
                </a:cubicBezTo>
                <a:cubicBezTo>
                  <a:pt x="9413503" y="3097834"/>
                  <a:pt x="9544788" y="3143279"/>
                  <a:pt x="9653351" y="3219021"/>
                </a:cubicBezTo>
                <a:cubicBezTo>
                  <a:pt x="9784637" y="3176100"/>
                  <a:pt x="9928546" y="3150853"/>
                  <a:pt x="10074980" y="3150853"/>
                </a:cubicBezTo>
                <a:cubicBezTo>
                  <a:pt x="10127998" y="3150853"/>
                  <a:pt x="10181018" y="3155903"/>
                  <a:pt x="10231512" y="3160952"/>
                </a:cubicBezTo>
                <a:cubicBezTo>
                  <a:pt x="10314828" y="3017043"/>
                  <a:pt x="10471361" y="2921103"/>
                  <a:pt x="10650616" y="2921103"/>
                </a:cubicBezTo>
                <a:cubicBezTo>
                  <a:pt x="10660715" y="2921103"/>
                  <a:pt x="10668289" y="2923628"/>
                  <a:pt x="10678388" y="2923628"/>
                </a:cubicBezTo>
                <a:cubicBezTo>
                  <a:pt x="10665764" y="2880708"/>
                  <a:pt x="10658190" y="2835263"/>
                  <a:pt x="10658190" y="2787293"/>
                </a:cubicBezTo>
                <a:cubicBezTo>
                  <a:pt x="10658190" y="2597939"/>
                  <a:pt x="10769278" y="2436357"/>
                  <a:pt x="10928335" y="2360615"/>
                </a:cubicBezTo>
                <a:cubicBezTo>
                  <a:pt x="10928335" y="2353041"/>
                  <a:pt x="10928335" y="2345467"/>
                  <a:pt x="10928335" y="2337893"/>
                </a:cubicBezTo>
                <a:cubicBezTo>
                  <a:pt x="10928335" y="2171260"/>
                  <a:pt x="10981355" y="2017253"/>
                  <a:pt x="11074769" y="1893542"/>
                </a:cubicBezTo>
                <a:cubicBezTo>
                  <a:pt x="10920761" y="1694088"/>
                  <a:pt x="10827346" y="1444142"/>
                  <a:pt x="10827346" y="1171471"/>
                </a:cubicBezTo>
                <a:cubicBezTo>
                  <a:pt x="10827346" y="525142"/>
                  <a:pt x="11352488" y="0"/>
                  <a:pt x="11998817" y="0"/>
                </a:cubicBezTo>
                <a:close/>
              </a:path>
            </a:pathLst>
          </a:custGeom>
          <a:solidFill>
            <a:schemeClr val="accent4"/>
          </a:solidFill>
          <a:ln w="2523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pic>
        <p:nvPicPr>
          <p:cNvPr id="18" name="图片 21" descr="e5151f51e53585faa84fc57b66b97543">
            <a:extLst>
              <a:ext uri="{FF2B5EF4-FFF2-40B4-BE49-F238E27FC236}">
                <a16:creationId xmlns:a16="http://schemas.microsoft.com/office/drawing/2014/main" id="{48A19D44-184F-46DA-872C-56278D008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1428" y="-180641"/>
            <a:ext cx="951971" cy="952716"/>
          </a:xfrm>
          <a:prstGeom prst="rect">
            <a:avLst/>
          </a:prstGeom>
        </p:spPr>
      </p:pic>
      <p:sp>
        <p:nvSpPr>
          <p:cNvPr id="13" name="iṩ1ïḑé">
            <a:extLst>
              <a:ext uri="{FF2B5EF4-FFF2-40B4-BE49-F238E27FC236}">
                <a16:creationId xmlns:a16="http://schemas.microsoft.com/office/drawing/2014/main" id="{C1467230-948C-479D-945B-E4334ACB56F5}"/>
              </a:ext>
            </a:extLst>
          </p:cNvPr>
          <p:cNvSpPr/>
          <p:nvPr/>
        </p:nvSpPr>
        <p:spPr>
          <a:xfrm flipV="1">
            <a:off x="-1190244" y="-985242"/>
            <a:ext cx="14572486" cy="5785482"/>
          </a:xfrm>
          <a:custGeom>
            <a:avLst/>
            <a:gdLst>
              <a:gd name="connsiteX0" fmla="*/ 11998817 w 12192000"/>
              <a:gd name="connsiteY0" fmla="*/ 0 h 4733823"/>
              <a:gd name="connsiteX1" fmla="*/ 12118485 w 12192000"/>
              <a:gd name="connsiteY1" fmla="*/ 6056 h 4733823"/>
              <a:gd name="connsiteX2" fmla="*/ 12192000 w 12192000"/>
              <a:gd name="connsiteY2" fmla="*/ 17296 h 4733823"/>
              <a:gd name="connsiteX3" fmla="*/ 12192000 w 12192000"/>
              <a:gd name="connsiteY3" fmla="*/ 3705124 h 4733823"/>
              <a:gd name="connsiteX4" fmla="*/ 12192000 w 12192000"/>
              <a:gd name="connsiteY4" fmla="*/ 4733823 h 4733823"/>
              <a:gd name="connsiteX5" fmla="*/ 8771992 w 12192000"/>
              <a:gd name="connsiteY5" fmla="*/ 4733823 h 4733823"/>
              <a:gd name="connsiteX6" fmla="*/ 8367131 w 12192000"/>
              <a:gd name="connsiteY6" fmla="*/ 4733823 h 4733823"/>
              <a:gd name="connsiteX7" fmla="*/ 6947714 w 12192000"/>
              <a:gd name="connsiteY7" fmla="*/ 4733823 h 4733823"/>
              <a:gd name="connsiteX8" fmla="*/ 4725249 w 12192000"/>
              <a:gd name="connsiteY8" fmla="*/ 4733823 h 4733823"/>
              <a:gd name="connsiteX9" fmla="*/ 1577299 w 12192000"/>
              <a:gd name="connsiteY9" fmla="*/ 4733823 h 4733823"/>
              <a:gd name="connsiteX10" fmla="*/ 0 w 12192000"/>
              <a:gd name="connsiteY10" fmla="*/ 4733823 h 4733823"/>
              <a:gd name="connsiteX11" fmla="*/ 0 w 12192000"/>
              <a:gd name="connsiteY11" fmla="*/ 4108150 h 4733823"/>
              <a:gd name="connsiteX12" fmla="*/ 0 w 12192000"/>
              <a:gd name="connsiteY12" fmla="*/ 3705124 h 4733823"/>
              <a:gd name="connsiteX13" fmla="*/ 0 w 12192000"/>
              <a:gd name="connsiteY13" fmla="*/ 707993 h 4733823"/>
              <a:gd name="connsiteX14" fmla="*/ 68760 w 12192000"/>
              <a:gd name="connsiteY14" fmla="*/ 670590 h 4733823"/>
              <a:gd name="connsiteX15" fmla="*/ 387624 w 12192000"/>
              <a:gd name="connsiteY15" fmla="*/ 605933 h 4733823"/>
              <a:gd name="connsiteX16" fmla="*/ 1210683 w 12192000"/>
              <a:gd name="connsiteY16" fmla="*/ 1426467 h 4733823"/>
              <a:gd name="connsiteX17" fmla="*/ 1084447 w 12192000"/>
              <a:gd name="connsiteY17" fmla="*/ 1865770 h 4733823"/>
              <a:gd name="connsiteX18" fmla="*/ 1864587 w 12192000"/>
              <a:gd name="connsiteY18" fmla="*/ 3022092 h 4733823"/>
              <a:gd name="connsiteX19" fmla="*/ 1857013 w 12192000"/>
              <a:gd name="connsiteY19" fmla="*/ 3148328 h 4733823"/>
              <a:gd name="connsiteX20" fmla="*/ 1950426 w 12192000"/>
              <a:gd name="connsiteY20" fmla="*/ 3143279 h 4733823"/>
              <a:gd name="connsiteX21" fmla="*/ 2392254 w 12192000"/>
              <a:gd name="connsiteY21" fmla="*/ 3269515 h 4733823"/>
              <a:gd name="connsiteX22" fmla="*/ 3318826 w 12192000"/>
              <a:gd name="connsiteY22" fmla="*/ 2936252 h 4733823"/>
              <a:gd name="connsiteX23" fmla="*/ 4210055 w 12192000"/>
              <a:gd name="connsiteY23" fmla="*/ 3241743 h 4733823"/>
              <a:gd name="connsiteX24" fmla="*/ 5376474 w 12192000"/>
              <a:gd name="connsiteY24" fmla="*/ 2315170 h 4733823"/>
              <a:gd name="connsiteX25" fmla="*/ 6227305 w 12192000"/>
              <a:gd name="connsiteY25" fmla="*/ 2668631 h 4733823"/>
              <a:gd name="connsiteX26" fmla="*/ 6732249 w 12192000"/>
              <a:gd name="connsiteY26" fmla="*/ 2534821 h 4733823"/>
              <a:gd name="connsiteX27" fmla="*/ 7345757 w 12192000"/>
              <a:gd name="connsiteY27" fmla="*/ 2739324 h 4733823"/>
              <a:gd name="connsiteX28" fmla="*/ 7595704 w 12192000"/>
              <a:gd name="connsiteY28" fmla="*/ 2668631 h 4733823"/>
              <a:gd name="connsiteX29" fmla="*/ 8070351 w 12192000"/>
              <a:gd name="connsiteY29" fmla="*/ 3143279 h 4733823"/>
              <a:gd name="connsiteX30" fmla="*/ 8070351 w 12192000"/>
              <a:gd name="connsiteY30" fmla="*/ 3148328 h 4733823"/>
              <a:gd name="connsiteX31" fmla="*/ 8363219 w 12192000"/>
              <a:gd name="connsiteY31" fmla="*/ 3332633 h 4733823"/>
              <a:gd name="connsiteX32" fmla="*/ 8375842 w 12192000"/>
              <a:gd name="connsiteY32" fmla="*/ 3332633 h 4733823"/>
              <a:gd name="connsiteX33" fmla="*/ 8706581 w 12192000"/>
              <a:gd name="connsiteY33" fmla="*/ 3415949 h 4733823"/>
              <a:gd name="connsiteX34" fmla="*/ 9272118 w 12192000"/>
              <a:gd name="connsiteY34" fmla="*/ 3097834 h 4733823"/>
              <a:gd name="connsiteX35" fmla="*/ 9653351 w 12192000"/>
              <a:gd name="connsiteY35" fmla="*/ 3219021 h 4733823"/>
              <a:gd name="connsiteX36" fmla="*/ 10074980 w 12192000"/>
              <a:gd name="connsiteY36" fmla="*/ 3150853 h 4733823"/>
              <a:gd name="connsiteX37" fmla="*/ 10231512 w 12192000"/>
              <a:gd name="connsiteY37" fmla="*/ 3160952 h 4733823"/>
              <a:gd name="connsiteX38" fmla="*/ 10650616 w 12192000"/>
              <a:gd name="connsiteY38" fmla="*/ 2921103 h 4733823"/>
              <a:gd name="connsiteX39" fmla="*/ 10678388 w 12192000"/>
              <a:gd name="connsiteY39" fmla="*/ 2923628 h 4733823"/>
              <a:gd name="connsiteX40" fmla="*/ 10658190 w 12192000"/>
              <a:gd name="connsiteY40" fmla="*/ 2787293 h 4733823"/>
              <a:gd name="connsiteX41" fmla="*/ 10928335 w 12192000"/>
              <a:gd name="connsiteY41" fmla="*/ 2360615 h 4733823"/>
              <a:gd name="connsiteX42" fmla="*/ 10928335 w 12192000"/>
              <a:gd name="connsiteY42" fmla="*/ 2337893 h 4733823"/>
              <a:gd name="connsiteX43" fmla="*/ 11074769 w 12192000"/>
              <a:gd name="connsiteY43" fmla="*/ 1893542 h 4733823"/>
              <a:gd name="connsiteX44" fmla="*/ 10827346 w 12192000"/>
              <a:gd name="connsiteY44" fmla="*/ 1171471 h 4733823"/>
              <a:gd name="connsiteX45" fmla="*/ 11998817 w 12192000"/>
              <a:gd name="connsiteY45" fmla="*/ 0 h 4733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2192000" h="4733823">
                <a:moveTo>
                  <a:pt x="11998817" y="0"/>
                </a:moveTo>
                <a:cubicBezTo>
                  <a:pt x="12039213" y="0"/>
                  <a:pt x="12079135" y="2052"/>
                  <a:pt x="12118485" y="6056"/>
                </a:cubicBezTo>
                <a:lnTo>
                  <a:pt x="12192000" y="17296"/>
                </a:lnTo>
                <a:lnTo>
                  <a:pt x="12192000" y="3705124"/>
                </a:lnTo>
                <a:lnTo>
                  <a:pt x="12192000" y="4733823"/>
                </a:lnTo>
                <a:lnTo>
                  <a:pt x="8771992" y="4733823"/>
                </a:lnTo>
                <a:lnTo>
                  <a:pt x="8367131" y="4733823"/>
                </a:lnTo>
                <a:lnTo>
                  <a:pt x="6947714" y="4733823"/>
                </a:lnTo>
                <a:lnTo>
                  <a:pt x="4725249" y="4733823"/>
                </a:lnTo>
                <a:lnTo>
                  <a:pt x="1577299" y="4733823"/>
                </a:lnTo>
                <a:lnTo>
                  <a:pt x="0" y="4733823"/>
                </a:lnTo>
                <a:lnTo>
                  <a:pt x="0" y="4108150"/>
                </a:lnTo>
                <a:lnTo>
                  <a:pt x="0" y="3705124"/>
                </a:lnTo>
                <a:lnTo>
                  <a:pt x="0" y="707993"/>
                </a:lnTo>
                <a:lnTo>
                  <a:pt x="68760" y="670590"/>
                </a:lnTo>
                <a:cubicBezTo>
                  <a:pt x="166869" y="628971"/>
                  <a:pt x="274643" y="605933"/>
                  <a:pt x="387624" y="605933"/>
                </a:cubicBezTo>
                <a:cubicBezTo>
                  <a:pt x="839549" y="605933"/>
                  <a:pt x="1208158" y="974542"/>
                  <a:pt x="1210683" y="1426467"/>
                </a:cubicBezTo>
                <a:cubicBezTo>
                  <a:pt x="1210683" y="1588051"/>
                  <a:pt x="1165238" y="1739534"/>
                  <a:pt x="1084447" y="1865770"/>
                </a:cubicBezTo>
                <a:cubicBezTo>
                  <a:pt x="1541423" y="2050075"/>
                  <a:pt x="1864587" y="2499475"/>
                  <a:pt x="1864587" y="3022092"/>
                </a:cubicBezTo>
                <a:cubicBezTo>
                  <a:pt x="1864587" y="3065013"/>
                  <a:pt x="1862062" y="3105408"/>
                  <a:pt x="1857013" y="3148328"/>
                </a:cubicBezTo>
                <a:cubicBezTo>
                  <a:pt x="1887309" y="3145804"/>
                  <a:pt x="1920130" y="3143279"/>
                  <a:pt x="1950426" y="3143279"/>
                </a:cubicBezTo>
                <a:cubicBezTo>
                  <a:pt x="2112010" y="3143279"/>
                  <a:pt x="2263493" y="3188724"/>
                  <a:pt x="2392254" y="3269515"/>
                </a:cubicBezTo>
                <a:cubicBezTo>
                  <a:pt x="2644726" y="3059963"/>
                  <a:pt x="2967890" y="2936252"/>
                  <a:pt x="3318826" y="2936252"/>
                </a:cubicBezTo>
                <a:cubicBezTo>
                  <a:pt x="3654614" y="2936252"/>
                  <a:pt x="3962630" y="3049864"/>
                  <a:pt x="4210055" y="3241743"/>
                </a:cubicBezTo>
                <a:cubicBezTo>
                  <a:pt x="4331240" y="2711552"/>
                  <a:pt x="4808412" y="2315170"/>
                  <a:pt x="5376474" y="2315170"/>
                </a:cubicBezTo>
                <a:cubicBezTo>
                  <a:pt x="5709737" y="2315170"/>
                  <a:pt x="6010179" y="2451505"/>
                  <a:pt x="6227305" y="2668631"/>
                </a:cubicBezTo>
                <a:cubicBezTo>
                  <a:pt x="6376264" y="2582791"/>
                  <a:pt x="6547945" y="2534821"/>
                  <a:pt x="6732249" y="2534821"/>
                </a:cubicBezTo>
                <a:cubicBezTo>
                  <a:pt x="6961999" y="2534821"/>
                  <a:pt x="7174075" y="2610563"/>
                  <a:pt x="7345757" y="2739324"/>
                </a:cubicBezTo>
                <a:cubicBezTo>
                  <a:pt x="7418973" y="2693878"/>
                  <a:pt x="7504814" y="2668631"/>
                  <a:pt x="7595704" y="2668631"/>
                </a:cubicBezTo>
                <a:cubicBezTo>
                  <a:pt x="7858274" y="2668631"/>
                  <a:pt x="8070351" y="2880708"/>
                  <a:pt x="8070351" y="3143279"/>
                </a:cubicBezTo>
                <a:cubicBezTo>
                  <a:pt x="8070351" y="3145804"/>
                  <a:pt x="8070351" y="3145804"/>
                  <a:pt x="8070351" y="3148328"/>
                </a:cubicBezTo>
                <a:cubicBezTo>
                  <a:pt x="8191538" y="3163477"/>
                  <a:pt x="8297576" y="3234169"/>
                  <a:pt x="8363219" y="3332633"/>
                </a:cubicBezTo>
                <a:cubicBezTo>
                  <a:pt x="8365743" y="3332633"/>
                  <a:pt x="8370793" y="3332633"/>
                  <a:pt x="8375842" y="3332633"/>
                </a:cubicBezTo>
                <a:cubicBezTo>
                  <a:pt x="8497029" y="3332633"/>
                  <a:pt x="8608117" y="3362930"/>
                  <a:pt x="8706581" y="3415949"/>
                </a:cubicBezTo>
                <a:cubicBezTo>
                  <a:pt x="8822718" y="3224070"/>
                  <a:pt x="9032270" y="3097834"/>
                  <a:pt x="9272118" y="3097834"/>
                </a:cubicBezTo>
                <a:cubicBezTo>
                  <a:pt x="9413503" y="3097834"/>
                  <a:pt x="9544788" y="3143279"/>
                  <a:pt x="9653351" y="3219021"/>
                </a:cubicBezTo>
                <a:cubicBezTo>
                  <a:pt x="9784637" y="3176100"/>
                  <a:pt x="9928546" y="3150853"/>
                  <a:pt x="10074980" y="3150853"/>
                </a:cubicBezTo>
                <a:cubicBezTo>
                  <a:pt x="10127998" y="3150853"/>
                  <a:pt x="10181018" y="3155903"/>
                  <a:pt x="10231512" y="3160952"/>
                </a:cubicBezTo>
                <a:cubicBezTo>
                  <a:pt x="10314828" y="3017043"/>
                  <a:pt x="10471361" y="2921103"/>
                  <a:pt x="10650616" y="2921103"/>
                </a:cubicBezTo>
                <a:cubicBezTo>
                  <a:pt x="10660715" y="2921103"/>
                  <a:pt x="10668289" y="2923628"/>
                  <a:pt x="10678388" y="2923628"/>
                </a:cubicBezTo>
                <a:cubicBezTo>
                  <a:pt x="10665764" y="2880708"/>
                  <a:pt x="10658190" y="2835263"/>
                  <a:pt x="10658190" y="2787293"/>
                </a:cubicBezTo>
                <a:cubicBezTo>
                  <a:pt x="10658190" y="2597939"/>
                  <a:pt x="10769278" y="2436357"/>
                  <a:pt x="10928335" y="2360615"/>
                </a:cubicBezTo>
                <a:cubicBezTo>
                  <a:pt x="10928335" y="2353041"/>
                  <a:pt x="10928335" y="2345467"/>
                  <a:pt x="10928335" y="2337893"/>
                </a:cubicBezTo>
                <a:cubicBezTo>
                  <a:pt x="10928335" y="2171260"/>
                  <a:pt x="10981355" y="2017253"/>
                  <a:pt x="11074769" y="1893542"/>
                </a:cubicBezTo>
                <a:cubicBezTo>
                  <a:pt x="10920761" y="1694088"/>
                  <a:pt x="10827346" y="1444142"/>
                  <a:pt x="10827346" y="1171471"/>
                </a:cubicBezTo>
                <a:cubicBezTo>
                  <a:pt x="10827346" y="525142"/>
                  <a:pt x="11352488" y="0"/>
                  <a:pt x="11998817" y="0"/>
                </a:cubicBezTo>
                <a:close/>
              </a:path>
            </a:pathLst>
          </a:custGeom>
          <a:solidFill>
            <a:schemeClr val="accent4"/>
          </a:solidFill>
          <a:ln w="2523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" name="Freeform 278">
            <a:extLst>
              <a:ext uri="{FF2B5EF4-FFF2-40B4-BE49-F238E27FC236}">
                <a16:creationId xmlns:a16="http://schemas.microsoft.com/office/drawing/2014/main" id="{641339BD-B31B-4A87-8E72-1F0D256B060D}"/>
              </a:ext>
            </a:extLst>
          </p:cNvPr>
          <p:cNvSpPr>
            <a:spLocks/>
          </p:cNvSpPr>
          <p:nvPr/>
        </p:nvSpPr>
        <p:spPr bwMode="auto">
          <a:xfrm>
            <a:off x="-334589" y="5800773"/>
            <a:ext cx="12861177" cy="1181100"/>
          </a:xfrm>
          <a:custGeom>
            <a:avLst/>
            <a:gdLst>
              <a:gd name="T0" fmla="*/ 196 w 1814"/>
              <a:gd name="T1" fmla="*/ 15 h 111"/>
              <a:gd name="T2" fmla="*/ 348 w 1814"/>
              <a:gd name="T3" fmla="*/ 10 h 111"/>
              <a:gd name="T4" fmla="*/ 412 w 1814"/>
              <a:gd name="T5" fmla="*/ 16 h 111"/>
              <a:gd name="T6" fmla="*/ 568 w 1814"/>
              <a:gd name="T7" fmla="*/ 42 h 111"/>
              <a:gd name="T8" fmla="*/ 911 w 1814"/>
              <a:gd name="T9" fmla="*/ 42 h 111"/>
              <a:gd name="T10" fmla="*/ 952 w 1814"/>
              <a:gd name="T11" fmla="*/ 56 h 111"/>
              <a:gd name="T12" fmla="*/ 1041 w 1814"/>
              <a:gd name="T13" fmla="*/ 51 h 111"/>
              <a:gd name="T14" fmla="*/ 1086 w 1814"/>
              <a:gd name="T15" fmla="*/ 51 h 111"/>
              <a:gd name="T16" fmla="*/ 1218 w 1814"/>
              <a:gd name="T17" fmla="*/ 26 h 111"/>
              <a:gd name="T18" fmla="*/ 1384 w 1814"/>
              <a:gd name="T19" fmla="*/ 49 h 111"/>
              <a:gd name="T20" fmla="*/ 1471 w 1814"/>
              <a:gd name="T21" fmla="*/ 36 h 111"/>
              <a:gd name="T22" fmla="*/ 1647 w 1814"/>
              <a:gd name="T23" fmla="*/ 1 h 111"/>
              <a:gd name="T24" fmla="*/ 1814 w 1814"/>
              <a:gd name="T25" fmla="*/ 21 h 111"/>
              <a:gd name="T26" fmla="*/ 1814 w 1814"/>
              <a:gd name="T27" fmla="*/ 111 h 111"/>
              <a:gd name="T28" fmla="*/ 0 w 1814"/>
              <a:gd name="T29" fmla="*/ 111 h 111"/>
              <a:gd name="T30" fmla="*/ 0 w 1814"/>
              <a:gd name="T31" fmla="*/ 59 h 111"/>
              <a:gd name="T32" fmla="*/ 25 w 1814"/>
              <a:gd name="T33" fmla="*/ 57 h 111"/>
              <a:gd name="T34" fmla="*/ 76 w 1814"/>
              <a:gd name="T35" fmla="*/ 43 h 111"/>
              <a:gd name="T36" fmla="*/ 196 w 1814"/>
              <a:gd name="T37" fmla="*/ 15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814" h="111">
                <a:moveTo>
                  <a:pt x="196" y="15"/>
                </a:moveTo>
                <a:cubicBezTo>
                  <a:pt x="257" y="6"/>
                  <a:pt x="310" y="9"/>
                  <a:pt x="348" y="10"/>
                </a:cubicBezTo>
                <a:cubicBezTo>
                  <a:pt x="374" y="11"/>
                  <a:pt x="394" y="13"/>
                  <a:pt x="412" y="16"/>
                </a:cubicBezTo>
                <a:cubicBezTo>
                  <a:pt x="491" y="26"/>
                  <a:pt x="529" y="36"/>
                  <a:pt x="568" y="42"/>
                </a:cubicBezTo>
                <a:cubicBezTo>
                  <a:pt x="720" y="67"/>
                  <a:pt x="833" y="7"/>
                  <a:pt x="911" y="42"/>
                </a:cubicBezTo>
                <a:cubicBezTo>
                  <a:pt x="918" y="45"/>
                  <a:pt x="931" y="53"/>
                  <a:pt x="952" y="56"/>
                </a:cubicBezTo>
                <a:cubicBezTo>
                  <a:pt x="980" y="60"/>
                  <a:pt x="988" y="52"/>
                  <a:pt x="1041" y="51"/>
                </a:cubicBezTo>
                <a:cubicBezTo>
                  <a:pt x="1065" y="51"/>
                  <a:pt x="1083" y="51"/>
                  <a:pt x="1086" y="51"/>
                </a:cubicBezTo>
                <a:cubicBezTo>
                  <a:pt x="1129" y="53"/>
                  <a:pt x="1168" y="32"/>
                  <a:pt x="1218" y="26"/>
                </a:cubicBezTo>
                <a:cubicBezTo>
                  <a:pt x="1288" y="19"/>
                  <a:pt x="1295" y="53"/>
                  <a:pt x="1384" y="49"/>
                </a:cubicBezTo>
                <a:cubicBezTo>
                  <a:pt x="1421" y="47"/>
                  <a:pt x="1454" y="39"/>
                  <a:pt x="1471" y="36"/>
                </a:cubicBezTo>
                <a:cubicBezTo>
                  <a:pt x="1537" y="21"/>
                  <a:pt x="1564" y="2"/>
                  <a:pt x="1647" y="1"/>
                </a:cubicBezTo>
                <a:cubicBezTo>
                  <a:pt x="1717" y="0"/>
                  <a:pt x="1775" y="11"/>
                  <a:pt x="1814" y="21"/>
                </a:cubicBezTo>
                <a:cubicBezTo>
                  <a:pt x="1814" y="111"/>
                  <a:pt x="1814" y="111"/>
                  <a:pt x="1814" y="111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94"/>
                  <a:pt x="0" y="76"/>
                  <a:pt x="0" y="59"/>
                </a:cubicBezTo>
                <a:cubicBezTo>
                  <a:pt x="6" y="59"/>
                  <a:pt x="15" y="58"/>
                  <a:pt x="25" y="57"/>
                </a:cubicBezTo>
                <a:cubicBezTo>
                  <a:pt x="52" y="53"/>
                  <a:pt x="71" y="45"/>
                  <a:pt x="76" y="43"/>
                </a:cubicBezTo>
                <a:cubicBezTo>
                  <a:pt x="112" y="30"/>
                  <a:pt x="169" y="19"/>
                  <a:pt x="196" y="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15" name="组合 3">
            <a:extLst>
              <a:ext uri="{FF2B5EF4-FFF2-40B4-BE49-F238E27FC236}">
                <a16:creationId xmlns:a16="http://schemas.microsoft.com/office/drawing/2014/main" id="{64472DDF-C0EE-4BCF-B36F-261A0BD927B5}"/>
              </a:ext>
            </a:extLst>
          </p:cNvPr>
          <p:cNvGrpSpPr/>
          <p:nvPr/>
        </p:nvGrpSpPr>
        <p:grpSpPr>
          <a:xfrm>
            <a:off x="771744" y="-210117"/>
            <a:ext cx="6536260" cy="5109994"/>
            <a:chOff x="834764" y="380993"/>
            <a:chExt cx="5959576" cy="4562367"/>
          </a:xfrm>
        </p:grpSpPr>
        <p:pic>
          <p:nvPicPr>
            <p:cNvPr id="16" name="图片 4">
              <a:extLst>
                <a:ext uri="{FF2B5EF4-FFF2-40B4-BE49-F238E27FC236}">
                  <a16:creationId xmlns:a16="http://schemas.microsoft.com/office/drawing/2014/main" id="{6CB91CF3-D8C5-417E-A8BC-5D46AD62C0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17" name="矩形: 圆角 5">
              <a:extLst>
                <a:ext uri="{FF2B5EF4-FFF2-40B4-BE49-F238E27FC236}">
                  <a16:creationId xmlns:a16="http://schemas.microsoft.com/office/drawing/2014/main" id="{44B37E89-409F-4EFE-9CB3-58FA399EFABE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3B8285A-A911-48FE-B2D4-4CE3174387CC}"/>
              </a:ext>
            </a:extLst>
          </p:cNvPr>
          <p:cNvSpPr txBox="1"/>
          <p:nvPr/>
        </p:nvSpPr>
        <p:spPr>
          <a:xfrm>
            <a:off x="2111144" y="1895868"/>
            <a:ext cx="4336444" cy="230832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72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kashi" panose="02040603050506020204" pitchFamily="18" charset="0"/>
              </a:rPr>
              <a:t>Chúc em</a:t>
            </a:r>
          </a:p>
          <a:p>
            <a:pPr algn="ctr"/>
            <a:r>
              <a:rPr lang="en-US" sz="72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kashi" panose="02040603050506020204" pitchFamily="18" charset="0"/>
              </a:rPr>
              <a:t>học tốt</a:t>
            </a:r>
          </a:p>
        </p:txBody>
      </p:sp>
      <p:pic>
        <p:nvPicPr>
          <p:cNvPr id="20" name="图片 4">
            <a:extLst>
              <a:ext uri="{FF2B5EF4-FFF2-40B4-BE49-F238E27FC236}">
                <a16:creationId xmlns:a16="http://schemas.microsoft.com/office/drawing/2014/main" id="{B8A9980E-01F0-4861-A950-1AF60E6093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4" r="27156" b="20601"/>
          <a:stretch>
            <a:fillRect/>
          </a:stretch>
        </p:blipFill>
        <p:spPr>
          <a:xfrm>
            <a:off x="4697613" y="-1015599"/>
            <a:ext cx="7416328" cy="793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059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052 0.09444 C 0.00729 0.12175 0.02305 0.15902 0.07162 0.15092 C 0.1431 0.13981 0.14219 0.00694 0.22696 -0.00672 C 0.30365 -0.01875 0.2681 0.10324 0.34219 0.09143 C 0.41901 0.07963 0.37383 0.00208 0.45612 -0.01088 C 0.53021 -0.02223 0.4918 0.04027 0.55782 0.03009 C 0.62097 0.02037 0.58607 -0.0176 0.64323 -0.02639 C 0.67618 -0.03149 0.67969 -0.02014 0.68256 -0.01135 " pathEditMode="relative" rAng="21300000" ptsTypes="AAAAAAAA">
                                      <p:cBhvr>
                                        <p:cTn id="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02" y="-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82671D72-D365-43AF-B692-F51732DD6F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50" b="37300" l="6500" r="64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921" b="63274"/>
          <a:stretch/>
        </p:blipFill>
        <p:spPr>
          <a:xfrm>
            <a:off x="-632343" y="697241"/>
            <a:ext cx="3779460" cy="2132877"/>
          </a:xfrm>
          <a:prstGeom prst="rect">
            <a:avLst/>
          </a:prstGeom>
        </p:spPr>
      </p:pic>
      <p:pic>
        <p:nvPicPr>
          <p:cNvPr id="41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7909">
            <a:off x="409317" y="311225"/>
            <a:ext cx="1775571" cy="162009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6ECB41A-96D6-4312-A354-D268648DAB1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7450" b="96300" l="2450" r="49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1" t="75123" r="47607" b="1287"/>
          <a:stretch/>
        </p:blipFill>
        <p:spPr>
          <a:xfrm flipH="1">
            <a:off x="225641" y="1307427"/>
            <a:ext cx="1493880" cy="68718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BDC5145-7AFB-4F11-AA8B-EDF7371D804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800" b="43200" l="56300" r="9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78" t="20275" b="54230"/>
          <a:stretch/>
        </p:blipFill>
        <p:spPr>
          <a:xfrm>
            <a:off x="2153453" y="376766"/>
            <a:ext cx="1428120" cy="750356"/>
          </a:xfrm>
          <a:prstGeom prst="rect">
            <a:avLst/>
          </a:prstGeom>
        </p:spPr>
      </p:pic>
      <p:sp>
        <p:nvSpPr>
          <p:cNvPr id="45" name="Rounded Rectangle 44"/>
          <p:cNvSpPr/>
          <p:nvPr/>
        </p:nvSpPr>
        <p:spPr>
          <a:xfrm>
            <a:off x="649904" y="1271046"/>
            <a:ext cx="10849970" cy="5293463"/>
          </a:xfrm>
          <a:prstGeom prst="roundRect">
            <a:avLst/>
          </a:prstGeom>
          <a:solidFill>
            <a:schemeClr val="bg1">
              <a:alpha val="84000"/>
            </a:schemeClr>
          </a:solidFill>
          <a:ln w="28575">
            <a:solidFill>
              <a:srgbClr val="FF006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1257387" y="2328407"/>
            <a:ext cx="1012663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5">
                    <a:lumMod val="50000"/>
                  </a:schemeClr>
                </a:solidFill>
                <a:latin typeface="UTM Isadora" panose="02040603050506020204" pitchFamily="18" charset="0"/>
              </a:rPr>
              <a:t>- </a:t>
            </a:r>
            <a:r>
              <a:rPr lang="nl-NL" sz="4400" b="1" dirty="0">
                <a:solidFill>
                  <a:schemeClr val="accent5">
                    <a:lumMod val="50000"/>
                  </a:schemeClr>
                </a:solidFill>
                <a:latin typeface="UTM Isadora" panose="02040603050506020204" pitchFamily="18" charset="0"/>
              </a:rPr>
              <a:t>Nghe - viết đúng bài chính tả; trình bày đúng hình thức bài dưới dạng văn xuôi</a:t>
            </a:r>
            <a:endParaRPr lang="en-US" sz="4400" b="1" dirty="0">
              <a:solidFill>
                <a:schemeClr val="accent5">
                  <a:lumMod val="50000"/>
                </a:schemeClr>
              </a:solidFill>
              <a:latin typeface="UTM Isadora" panose="02040603050506020204" pitchFamily="18" charset="0"/>
            </a:endParaRPr>
          </a:p>
          <a:p>
            <a:r>
              <a:rPr lang="nl-NL" sz="4400" b="1" dirty="0">
                <a:solidFill>
                  <a:schemeClr val="accent5">
                    <a:lumMod val="50000"/>
                  </a:schemeClr>
                </a:solidFill>
                <a:latin typeface="UTM Isadora" panose="02040603050506020204" pitchFamily="18" charset="0"/>
              </a:rPr>
              <a:t>- Làm đúng BT2a phân biệt âm đầu l/n </a:t>
            </a:r>
            <a:endParaRPr lang="en-US" sz="4400" b="1" dirty="0">
              <a:solidFill>
                <a:schemeClr val="accent5">
                  <a:lumMod val="50000"/>
                </a:schemeClr>
              </a:solidFill>
              <a:latin typeface="UTM Isadora" panose="02040603050506020204" pitchFamily="18" charset="0"/>
            </a:endParaRPr>
          </a:p>
          <a:p>
            <a:r>
              <a:rPr lang="nl-NL" sz="4400" b="1" dirty="0">
                <a:solidFill>
                  <a:schemeClr val="accent5">
                    <a:lumMod val="50000"/>
                  </a:schemeClr>
                </a:solidFill>
                <a:latin typeface="UTM Isadora" panose="02040603050506020204" pitchFamily="18" charset="0"/>
              </a:rPr>
              <a:t>- Rèn kĩ năng viết đẹp, viết đúng chính tả.</a:t>
            </a:r>
            <a:endParaRPr lang="en-US" sz="4400" b="1" dirty="0">
              <a:solidFill>
                <a:schemeClr val="accent5">
                  <a:lumMod val="50000"/>
                </a:schemeClr>
              </a:solidFill>
              <a:latin typeface="UTM Isadora" panose="02040603050506020204" pitchFamily="18" charset="0"/>
            </a:endParaRPr>
          </a:p>
        </p:txBody>
      </p:sp>
      <p:pic>
        <p:nvPicPr>
          <p:cNvPr id="47" name="图片 38">
            <a:extLst>
              <a:ext uri="{FF2B5EF4-FFF2-40B4-BE49-F238E27FC236}">
                <a16:creationId xmlns:a16="http://schemas.microsoft.com/office/drawing/2014/main" id="{F921A9EA-6111-44E1-989F-4B1CFB5A2A8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351" y="143094"/>
            <a:ext cx="4701361" cy="1376162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3880807" y="474940"/>
            <a:ext cx="39987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66"/>
                </a:solidFill>
                <a:latin typeface="UTM Cookies" panose="02040603050506020204" pitchFamily="18" charset="0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4274144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/>
      <p:bldP spid="4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图片 38">
            <a:extLst>
              <a:ext uri="{FF2B5EF4-FFF2-40B4-BE49-F238E27FC236}">
                <a16:creationId xmlns:a16="http://schemas.microsoft.com/office/drawing/2014/main" id="{F921A9EA-6111-44E1-989F-4B1CFB5A2A8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378" y="5053542"/>
            <a:ext cx="4701361" cy="1376162"/>
          </a:xfrm>
          <a:prstGeom prst="rect">
            <a:avLst/>
          </a:prstGeom>
        </p:spPr>
      </p:pic>
      <p:pic>
        <p:nvPicPr>
          <p:cNvPr id="98" name="图片 38">
            <a:extLst>
              <a:ext uri="{FF2B5EF4-FFF2-40B4-BE49-F238E27FC236}">
                <a16:creationId xmlns:a16="http://schemas.microsoft.com/office/drawing/2014/main" id="{F921A9EA-6111-44E1-989F-4B1CFB5A2A8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38" y="5368868"/>
            <a:ext cx="4701361" cy="1376162"/>
          </a:xfrm>
          <a:prstGeom prst="rect">
            <a:avLst/>
          </a:prstGeom>
        </p:spPr>
      </p:pic>
      <p:pic>
        <p:nvPicPr>
          <p:cNvPr id="97" name="图片 38">
            <a:extLst>
              <a:ext uri="{FF2B5EF4-FFF2-40B4-BE49-F238E27FC236}">
                <a16:creationId xmlns:a16="http://schemas.microsoft.com/office/drawing/2014/main" id="{F921A9EA-6111-44E1-989F-4B1CFB5A2A8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378" y="2265355"/>
            <a:ext cx="4701361" cy="1376162"/>
          </a:xfrm>
          <a:prstGeom prst="rect">
            <a:avLst/>
          </a:prstGeom>
        </p:spPr>
      </p:pic>
      <p:pic>
        <p:nvPicPr>
          <p:cNvPr id="96" name="图片 38">
            <a:extLst>
              <a:ext uri="{FF2B5EF4-FFF2-40B4-BE49-F238E27FC236}">
                <a16:creationId xmlns:a16="http://schemas.microsoft.com/office/drawing/2014/main" id="{F921A9EA-6111-44E1-989F-4B1CFB5A2A8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96" y="2049339"/>
            <a:ext cx="4701361" cy="1376162"/>
          </a:xfrm>
          <a:prstGeom prst="rect">
            <a:avLst/>
          </a:prstGeom>
        </p:spPr>
      </p:pic>
      <p:grpSp>
        <p:nvGrpSpPr>
          <p:cNvPr id="4" name="组合 210">
            <a:extLst>
              <a:ext uri="{FF2B5EF4-FFF2-40B4-BE49-F238E27FC236}">
                <a16:creationId xmlns:a16="http://schemas.microsoft.com/office/drawing/2014/main" id="{4C223653-4AB0-40A0-AD12-1C2941D943C9}"/>
              </a:ext>
            </a:extLst>
          </p:cNvPr>
          <p:cNvGrpSpPr/>
          <p:nvPr/>
        </p:nvGrpSpPr>
        <p:grpSpPr>
          <a:xfrm>
            <a:off x="1735443" y="403799"/>
            <a:ext cx="1284558" cy="1284558"/>
            <a:chOff x="2132930" y="1035327"/>
            <a:chExt cx="1307248" cy="1307248"/>
          </a:xfrm>
        </p:grpSpPr>
        <p:grpSp>
          <p:nvGrpSpPr>
            <p:cNvPr id="5" name="组合 211">
              <a:extLst>
                <a:ext uri="{FF2B5EF4-FFF2-40B4-BE49-F238E27FC236}">
                  <a16:creationId xmlns:a16="http://schemas.microsoft.com/office/drawing/2014/main" id="{6D76D53C-3D60-4C86-AE01-879A314F1F04}"/>
                </a:ext>
              </a:extLst>
            </p:cNvPr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7" name="椭圆 213">
                <a:extLst>
                  <a:ext uri="{FF2B5EF4-FFF2-40B4-BE49-F238E27FC236}">
                    <a16:creationId xmlns:a16="http://schemas.microsoft.com/office/drawing/2014/main" id="{CAE429C2-1ADC-41B8-8E88-7A9872C4CB2B}"/>
                  </a:ext>
                </a:extLst>
              </p:cNvPr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8" name="组合 214">
                <a:extLst>
                  <a:ext uri="{FF2B5EF4-FFF2-40B4-BE49-F238E27FC236}">
                    <a16:creationId xmlns:a16="http://schemas.microsoft.com/office/drawing/2014/main" id="{9A5751E6-E460-47AF-BFA0-CB720BA0D66C}"/>
                  </a:ext>
                </a:extLst>
              </p:cNvPr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18" name="直接连接符 224">
                  <a:extLst>
                    <a:ext uri="{FF2B5EF4-FFF2-40B4-BE49-F238E27FC236}">
                      <a16:creationId xmlns:a16="http://schemas.microsoft.com/office/drawing/2014/main" id="{5B35119E-C896-41EB-B06A-6B1E986A1A16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直接连接符 225">
                  <a:extLst>
                    <a:ext uri="{FF2B5EF4-FFF2-40B4-BE49-F238E27FC236}">
                      <a16:creationId xmlns:a16="http://schemas.microsoft.com/office/drawing/2014/main" id="{B97B0B4C-F853-413C-B419-31B42B514010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组合 215">
                <a:extLst>
                  <a:ext uri="{FF2B5EF4-FFF2-40B4-BE49-F238E27FC236}">
                    <a16:creationId xmlns:a16="http://schemas.microsoft.com/office/drawing/2014/main" id="{F91DAE4A-C2DD-4B66-8259-597BEA02BD89}"/>
                  </a:ext>
                </a:extLst>
              </p:cNvPr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16" name="直接连接符 222">
                  <a:extLst>
                    <a:ext uri="{FF2B5EF4-FFF2-40B4-BE49-F238E27FC236}">
                      <a16:creationId xmlns:a16="http://schemas.microsoft.com/office/drawing/2014/main" id="{AE546411-C256-4D9D-A014-4F64D2400B2C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直接连接符 223">
                  <a:extLst>
                    <a:ext uri="{FF2B5EF4-FFF2-40B4-BE49-F238E27FC236}">
                      <a16:creationId xmlns:a16="http://schemas.microsoft.com/office/drawing/2014/main" id="{4B823C81-AAC7-4117-B927-36791371A80A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组合 216">
                <a:extLst>
                  <a:ext uri="{FF2B5EF4-FFF2-40B4-BE49-F238E27FC236}">
                    <a16:creationId xmlns:a16="http://schemas.microsoft.com/office/drawing/2014/main" id="{91960DCF-B964-4710-BE02-5081C3D47B7C}"/>
                  </a:ext>
                </a:extLst>
              </p:cNvPr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14" name="直接连接符 220">
                  <a:extLst>
                    <a:ext uri="{FF2B5EF4-FFF2-40B4-BE49-F238E27FC236}">
                      <a16:creationId xmlns:a16="http://schemas.microsoft.com/office/drawing/2014/main" id="{8BF53C75-AF03-4218-91A0-CF197354E192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直接连接符 221">
                  <a:extLst>
                    <a:ext uri="{FF2B5EF4-FFF2-40B4-BE49-F238E27FC236}">
                      <a16:creationId xmlns:a16="http://schemas.microsoft.com/office/drawing/2014/main" id="{8F54E177-1461-4BF0-B7D2-962AD2E2A05F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组合 217">
                <a:extLst>
                  <a:ext uri="{FF2B5EF4-FFF2-40B4-BE49-F238E27FC236}">
                    <a16:creationId xmlns:a16="http://schemas.microsoft.com/office/drawing/2014/main" id="{B358210F-C277-41A0-82EC-57E16C4042C1}"/>
                  </a:ext>
                </a:extLst>
              </p:cNvPr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12" name="直接连接符 218">
                  <a:extLst>
                    <a:ext uri="{FF2B5EF4-FFF2-40B4-BE49-F238E27FC236}">
                      <a16:creationId xmlns:a16="http://schemas.microsoft.com/office/drawing/2014/main" id="{9C493D0E-178C-4C7D-945F-7E0BF791151E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直接连接符 219">
                  <a:extLst>
                    <a:ext uri="{FF2B5EF4-FFF2-40B4-BE49-F238E27FC236}">
                      <a16:creationId xmlns:a16="http://schemas.microsoft.com/office/drawing/2014/main" id="{6B5A93AE-ACC7-4866-976E-9D828ED03AFE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6" name="弧形 212">
              <a:extLst>
                <a:ext uri="{FF2B5EF4-FFF2-40B4-BE49-F238E27FC236}">
                  <a16:creationId xmlns:a16="http://schemas.microsoft.com/office/drawing/2014/main" id="{2BC34068-C9F2-4C34-B9EA-ACA712186FB8}"/>
                </a:ext>
              </a:extLst>
            </p:cNvPr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20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1254473" y="1113430"/>
            <a:ext cx="1862063" cy="1142683"/>
            <a:chOff x="8726219" y="-661205"/>
            <a:chExt cx="2154936" cy="1322409"/>
          </a:xfrm>
        </p:grpSpPr>
        <p:sp>
          <p:nvSpPr>
            <p:cNvPr id="21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23" name="组合 210">
            <a:extLst>
              <a:ext uri="{FF2B5EF4-FFF2-40B4-BE49-F238E27FC236}">
                <a16:creationId xmlns:a16="http://schemas.microsoft.com/office/drawing/2014/main" id="{4C223653-4AB0-40A0-AD12-1C2941D943C9}"/>
              </a:ext>
            </a:extLst>
          </p:cNvPr>
          <p:cNvGrpSpPr/>
          <p:nvPr/>
        </p:nvGrpSpPr>
        <p:grpSpPr>
          <a:xfrm>
            <a:off x="1570452" y="3529137"/>
            <a:ext cx="1284558" cy="1284558"/>
            <a:chOff x="2132930" y="1035327"/>
            <a:chExt cx="1307248" cy="1307248"/>
          </a:xfrm>
        </p:grpSpPr>
        <p:grpSp>
          <p:nvGrpSpPr>
            <p:cNvPr id="24" name="组合 211">
              <a:extLst>
                <a:ext uri="{FF2B5EF4-FFF2-40B4-BE49-F238E27FC236}">
                  <a16:creationId xmlns:a16="http://schemas.microsoft.com/office/drawing/2014/main" id="{6D76D53C-3D60-4C86-AE01-879A314F1F04}"/>
                </a:ext>
              </a:extLst>
            </p:cNvPr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26" name="椭圆 213">
                <a:extLst>
                  <a:ext uri="{FF2B5EF4-FFF2-40B4-BE49-F238E27FC236}">
                    <a16:creationId xmlns:a16="http://schemas.microsoft.com/office/drawing/2014/main" id="{CAE429C2-1ADC-41B8-8E88-7A9872C4CB2B}"/>
                  </a:ext>
                </a:extLst>
              </p:cNvPr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27" name="组合 214">
                <a:extLst>
                  <a:ext uri="{FF2B5EF4-FFF2-40B4-BE49-F238E27FC236}">
                    <a16:creationId xmlns:a16="http://schemas.microsoft.com/office/drawing/2014/main" id="{9A5751E6-E460-47AF-BFA0-CB720BA0D66C}"/>
                  </a:ext>
                </a:extLst>
              </p:cNvPr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7" name="直接连接符 224">
                  <a:extLst>
                    <a:ext uri="{FF2B5EF4-FFF2-40B4-BE49-F238E27FC236}">
                      <a16:creationId xmlns:a16="http://schemas.microsoft.com/office/drawing/2014/main" id="{5B35119E-C896-41EB-B06A-6B1E986A1A16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225">
                  <a:extLst>
                    <a:ext uri="{FF2B5EF4-FFF2-40B4-BE49-F238E27FC236}">
                      <a16:creationId xmlns:a16="http://schemas.microsoft.com/office/drawing/2014/main" id="{B97B0B4C-F853-413C-B419-31B42B514010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" name="组合 215">
                <a:extLst>
                  <a:ext uri="{FF2B5EF4-FFF2-40B4-BE49-F238E27FC236}">
                    <a16:creationId xmlns:a16="http://schemas.microsoft.com/office/drawing/2014/main" id="{F91DAE4A-C2DD-4B66-8259-597BEA02BD89}"/>
                  </a:ext>
                </a:extLst>
              </p:cNvPr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5" name="直接连接符 222">
                  <a:extLst>
                    <a:ext uri="{FF2B5EF4-FFF2-40B4-BE49-F238E27FC236}">
                      <a16:creationId xmlns:a16="http://schemas.microsoft.com/office/drawing/2014/main" id="{AE546411-C256-4D9D-A014-4F64D2400B2C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223">
                  <a:extLst>
                    <a:ext uri="{FF2B5EF4-FFF2-40B4-BE49-F238E27FC236}">
                      <a16:creationId xmlns:a16="http://schemas.microsoft.com/office/drawing/2014/main" id="{4B823C81-AAC7-4117-B927-36791371A80A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" name="组合 216">
                <a:extLst>
                  <a:ext uri="{FF2B5EF4-FFF2-40B4-BE49-F238E27FC236}">
                    <a16:creationId xmlns:a16="http://schemas.microsoft.com/office/drawing/2014/main" id="{91960DCF-B964-4710-BE02-5081C3D47B7C}"/>
                  </a:ext>
                </a:extLst>
              </p:cNvPr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3" name="直接连接符 220">
                  <a:extLst>
                    <a:ext uri="{FF2B5EF4-FFF2-40B4-BE49-F238E27FC236}">
                      <a16:creationId xmlns:a16="http://schemas.microsoft.com/office/drawing/2014/main" id="{8BF53C75-AF03-4218-91A0-CF197354E192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221">
                  <a:extLst>
                    <a:ext uri="{FF2B5EF4-FFF2-40B4-BE49-F238E27FC236}">
                      <a16:creationId xmlns:a16="http://schemas.microsoft.com/office/drawing/2014/main" id="{8F54E177-1461-4BF0-B7D2-962AD2E2A05F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组合 217">
                <a:extLst>
                  <a:ext uri="{FF2B5EF4-FFF2-40B4-BE49-F238E27FC236}">
                    <a16:creationId xmlns:a16="http://schemas.microsoft.com/office/drawing/2014/main" id="{B358210F-C277-41A0-82EC-57E16C4042C1}"/>
                  </a:ext>
                </a:extLst>
              </p:cNvPr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1" name="直接连接符 218">
                  <a:extLst>
                    <a:ext uri="{FF2B5EF4-FFF2-40B4-BE49-F238E27FC236}">
                      <a16:creationId xmlns:a16="http://schemas.microsoft.com/office/drawing/2014/main" id="{9C493D0E-178C-4C7D-945F-7E0BF791151E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219">
                  <a:extLst>
                    <a:ext uri="{FF2B5EF4-FFF2-40B4-BE49-F238E27FC236}">
                      <a16:creationId xmlns:a16="http://schemas.microsoft.com/office/drawing/2014/main" id="{6B5A93AE-ACC7-4866-976E-9D828ED03AFE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5" name="弧形 212">
              <a:extLst>
                <a:ext uri="{FF2B5EF4-FFF2-40B4-BE49-F238E27FC236}">
                  <a16:creationId xmlns:a16="http://schemas.microsoft.com/office/drawing/2014/main" id="{2BC34068-C9F2-4C34-B9EA-ACA712186FB8}"/>
                </a:ext>
              </a:extLst>
            </p:cNvPr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39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1089482" y="4238768"/>
            <a:ext cx="1862063" cy="1142683"/>
            <a:chOff x="8726219" y="-661205"/>
            <a:chExt cx="2154936" cy="1322409"/>
          </a:xfrm>
        </p:grpSpPr>
        <p:sp>
          <p:nvSpPr>
            <p:cNvPr id="40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1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42" name="组合 210">
            <a:extLst>
              <a:ext uri="{FF2B5EF4-FFF2-40B4-BE49-F238E27FC236}">
                <a16:creationId xmlns:a16="http://schemas.microsoft.com/office/drawing/2014/main" id="{4C223653-4AB0-40A0-AD12-1C2941D943C9}"/>
              </a:ext>
            </a:extLst>
          </p:cNvPr>
          <p:cNvGrpSpPr/>
          <p:nvPr/>
        </p:nvGrpSpPr>
        <p:grpSpPr>
          <a:xfrm>
            <a:off x="8081650" y="482517"/>
            <a:ext cx="1284558" cy="1284558"/>
            <a:chOff x="2132930" y="1035327"/>
            <a:chExt cx="1307248" cy="1307248"/>
          </a:xfrm>
        </p:grpSpPr>
        <p:grpSp>
          <p:nvGrpSpPr>
            <p:cNvPr id="43" name="组合 211">
              <a:extLst>
                <a:ext uri="{FF2B5EF4-FFF2-40B4-BE49-F238E27FC236}">
                  <a16:creationId xmlns:a16="http://schemas.microsoft.com/office/drawing/2014/main" id="{6D76D53C-3D60-4C86-AE01-879A314F1F04}"/>
                </a:ext>
              </a:extLst>
            </p:cNvPr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45" name="椭圆 213">
                <a:extLst>
                  <a:ext uri="{FF2B5EF4-FFF2-40B4-BE49-F238E27FC236}">
                    <a16:creationId xmlns:a16="http://schemas.microsoft.com/office/drawing/2014/main" id="{CAE429C2-1ADC-41B8-8E88-7A9872C4CB2B}"/>
                  </a:ext>
                </a:extLst>
              </p:cNvPr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46" name="组合 214">
                <a:extLst>
                  <a:ext uri="{FF2B5EF4-FFF2-40B4-BE49-F238E27FC236}">
                    <a16:creationId xmlns:a16="http://schemas.microsoft.com/office/drawing/2014/main" id="{9A5751E6-E460-47AF-BFA0-CB720BA0D66C}"/>
                  </a:ext>
                </a:extLst>
              </p:cNvPr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56" name="直接连接符 224">
                  <a:extLst>
                    <a:ext uri="{FF2B5EF4-FFF2-40B4-BE49-F238E27FC236}">
                      <a16:creationId xmlns:a16="http://schemas.microsoft.com/office/drawing/2014/main" id="{5B35119E-C896-41EB-B06A-6B1E986A1A16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接连接符 225">
                  <a:extLst>
                    <a:ext uri="{FF2B5EF4-FFF2-40B4-BE49-F238E27FC236}">
                      <a16:creationId xmlns:a16="http://schemas.microsoft.com/office/drawing/2014/main" id="{B97B0B4C-F853-413C-B419-31B42B514010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" name="组合 215">
                <a:extLst>
                  <a:ext uri="{FF2B5EF4-FFF2-40B4-BE49-F238E27FC236}">
                    <a16:creationId xmlns:a16="http://schemas.microsoft.com/office/drawing/2014/main" id="{F91DAE4A-C2DD-4B66-8259-597BEA02BD89}"/>
                  </a:ext>
                </a:extLst>
              </p:cNvPr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54" name="直接连接符 222">
                  <a:extLst>
                    <a:ext uri="{FF2B5EF4-FFF2-40B4-BE49-F238E27FC236}">
                      <a16:creationId xmlns:a16="http://schemas.microsoft.com/office/drawing/2014/main" id="{AE546411-C256-4D9D-A014-4F64D2400B2C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接连接符 223">
                  <a:extLst>
                    <a:ext uri="{FF2B5EF4-FFF2-40B4-BE49-F238E27FC236}">
                      <a16:creationId xmlns:a16="http://schemas.microsoft.com/office/drawing/2014/main" id="{4B823C81-AAC7-4117-B927-36791371A80A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" name="组合 216">
                <a:extLst>
                  <a:ext uri="{FF2B5EF4-FFF2-40B4-BE49-F238E27FC236}">
                    <a16:creationId xmlns:a16="http://schemas.microsoft.com/office/drawing/2014/main" id="{91960DCF-B964-4710-BE02-5081C3D47B7C}"/>
                  </a:ext>
                </a:extLst>
              </p:cNvPr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52" name="直接连接符 220">
                  <a:extLst>
                    <a:ext uri="{FF2B5EF4-FFF2-40B4-BE49-F238E27FC236}">
                      <a16:creationId xmlns:a16="http://schemas.microsoft.com/office/drawing/2014/main" id="{8BF53C75-AF03-4218-91A0-CF197354E192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直接连接符 221">
                  <a:extLst>
                    <a:ext uri="{FF2B5EF4-FFF2-40B4-BE49-F238E27FC236}">
                      <a16:creationId xmlns:a16="http://schemas.microsoft.com/office/drawing/2014/main" id="{8F54E177-1461-4BF0-B7D2-962AD2E2A05F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" name="组合 217">
                <a:extLst>
                  <a:ext uri="{FF2B5EF4-FFF2-40B4-BE49-F238E27FC236}">
                    <a16:creationId xmlns:a16="http://schemas.microsoft.com/office/drawing/2014/main" id="{B358210F-C277-41A0-82EC-57E16C4042C1}"/>
                  </a:ext>
                </a:extLst>
              </p:cNvPr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50" name="直接连接符 218">
                  <a:extLst>
                    <a:ext uri="{FF2B5EF4-FFF2-40B4-BE49-F238E27FC236}">
                      <a16:creationId xmlns:a16="http://schemas.microsoft.com/office/drawing/2014/main" id="{9C493D0E-178C-4C7D-945F-7E0BF791151E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直接连接符 219">
                  <a:extLst>
                    <a:ext uri="{FF2B5EF4-FFF2-40B4-BE49-F238E27FC236}">
                      <a16:creationId xmlns:a16="http://schemas.microsoft.com/office/drawing/2014/main" id="{6B5A93AE-ACC7-4866-976E-9D828ED03AFE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4" name="弧形 212">
              <a:extLst>
                <a:ext uri="{FF2B5EF4-FFF2-40B4-BE49-F238E27FC236}">
                  <a16:creationId xmlns:a16="http://schemas.microsoft.com/office/drawing/2014/main" id="{2BC34068-C9F2-4C34-B9EA-ACA712186FB8}"/>
                </a:ext>
              </a:extLst>
            </p:cNvPr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58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7600680" y="1192148"/>
            <a:ext cx="1862063" cy="1142683"/>
            <a:chOff x="8726219" y="-661205"/>
            <a:chExt cx="2154936" cy="1322409"/>
          </a:xfrm>
        </p:grpSpPr>
        <p:sp>
          <p:nvSpPr>
            <p:cNvPr id="59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60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61" name="组合 210">
            <a:extLst>
              <a:ext uri="{FF2B5EF4-FFF2-40B4-BE49-F238E27FC236}">
                <a16:creationId xmlns:a16="http://schemas.microsoft.com/office/drawing/2014/main" id="{4C223653-4AB0-40A0-AD12-1C2941D943C9}"/>
              </a:ext>
            </a:extLst>
          </p:cNvPr>
          <p:cNvGrpSpPr/>
          <p:nvPr/>
        </p:nvGrpSpPr>
        <p:grpSpPr>
          <a:xfrm>
            <a:off x="8515933" y="3371819"/>
            <a:ext cx="1284558" cy="1284558"/>
            <a:chOff x="2132930" y="1035327"/>
            <a:chExt cx="1307248" cy="1307248"/>
          </a:xfrm>
        </p:grpSpPr>
        <p:grpSp>
          <p:nvGrpSpPr>
            <p:cNvPr id="62" name="组合 211">
              <a:extLst>
                <a:ext uri="{FF2B5EF4-FFF2-40B4-BE49-F238E27FC236}">
                  <a16:creationId xmlns:a16="http://schemas.microsoft.com/office/drawing/2014/main" id="{6D76D53C-3D60-4C86-AE01-879A314F1F04}"/>
                </a:ext>
              </a:extLst>
            </p:cNvPr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64" name="椭圆 213">
                <a:extLst>
                  <a:ext uri="{FF2B5EF4-FFF2-40B4-BE49-F238E27FC236}">
                    <a16:creationId xmlns:a16="http://schemas.microsoft.com/office/drawing/2014/main" id="{CAE429C2-1ADC-41B8-8E88-7A9872C4CB2B}"/>
                  </a:ext>
                </a:extLst>
              </p:cNvPr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65" name="组合 214">
                <a:extLst>
                  <a:ext uri="{FF2B5EF4-FFF2-40B4-BE49-F238E27FC236}">
                    <a16:creationId xmlns:a16="http://schemas.microsoft.com/office/drawing/2014/main" id="{9A5751E6-E460-47AF-BFA0-CB720BA0D66C}"/>
                  </a:ext>
                </a:extLst>
              </p:cNvPr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75" name="直接连接符 224">
                  <a:extLst>
                    <a:ext uri="{FF2B5EF4-FFF2-40B4-BE49-F238E27FC236}">
                      <a16:creationId xmlns:a16="http://schemas.microsoft.com/office/drawing/2014/main" id="{5B35119E-C896-41EB-B06A-6B1E986A1A16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直接连接符 225">
                  <a:extLst>
                    <a:ext uri="{FF2B5EF4-FFF2-40B4-BE49-F238E27FC236}">
                      <a16:creationId xmlns:a16="http://schemas.microsoft.com/office/drawing/2014/main" id="{B97B0B4C-F853-413C-B419-31B42B514010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6" name="组合 215">
                <a:extLst>
                  <a:ext uri="{FF2B5EF4-FFF2-40B4-BE49-F238E27FC236}">
                    <a16:creationId xmlns:a16="http://schemas.microsoft.com/office/drawing/2014/main" id="{F91DAE4A-C2DD-4B66-8259-597BEA02BD89}"/>
                  </a:ext>
                </a:extLst>
              </p:cNvPr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73" name="直接连接符 222">
                  <a:extLst>
                    <a:ext uri="{FF2B5EF4-FFF2-40B4-BE49-F238E27FC236}">
                      <a16:creationId xmlns:a16="http://schemas.microsoft.com/office/drawing/2014/main" id="{AE546411-C256-4D9D-A014-4F64D2400B2C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直接连接符 223">
                  <a:extLst>
                    <a:ext uri="{FF2B5EF4-FFF2-40B4-BE49-F238E27FC236}">
                      <a16:creationId xmlns:a16="http://schemas.microsoft.com/office/drawing/2014/main" id="{4B823C81-AAC7-4117-B927-36791371A80A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7" name="组合 216">
                <a:extLst>
                  <a:ext uri="{FF2B5EF4-FFF2-40B4-BE49-F238E27FC236}">
                    <a16:creationId xmlns:a16="http://schemas.microsoft.com/office/drawing/2014/main" id="{91960DCF-B964-4710-BE02-5081C3D47B7C}"/>
                  </a:ext>
                </a:extLst>
              </p:cNvPr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71" name="直接连接符 220">
                  <a:extLst>
                    <a:ext uri="{FF2B5EF4-FFF2-40B4-BE49-F238E27FC236}">
                      <a16:creationId xmlns:a16="http://schemas.microsoft.com/office/drawing/2014/main" id="{8BF53C75-AF03-4218-91A0-CF197354E192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直接连接符 221">
                  <a:extLst>
                    <a:ext uri="{FF2B5EF4-FFF2-40B4-BE49-F238E27FC236}">
                      <a16:creationId xmlns:a16="http://schemas.microsoft.com/office/drawing/2014/main" id="{8F54E177-1461-4BF0-B7D2-962AD2E2A05F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" name="组合 217">
                <a:extLst>
                  <a:ext uri="{FF2B5EF4-FFF2-40B4-BE49-F238E27FC236}">
                    <a16:creationId xmlns:a16="http://schemas.microsoft.com/office/drawing/2014/main" id="{B358210F-C277-41A0-82EC-57E16C4042C1}"/>
                  </a:ext>
                </a:extLst>
              </p:cNvPr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69" name="直接连接符 218">
                  <a:extLst>
                    <a:ext uri="{FF2B5EF4-FFF2-40B4-BE49-F238E27FC236}">
                      <a16:creationId xmlns:a16="http://schemas.microsoft.com/office/drawing/2014/main" id="{9C493D0E-178C-4C7D-945F-7E0BF791151E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直接连接符 219">
                  <a:extLst>
                    <a:ext uri="{FF2B5EF4-FFF2-40B4-BE49-F238E27FC236}">
                      <a16:creationId xmlns:a16="http://schemas.microsoft.com/office/drawing/2014/main" id="{6B5A93AE-ACC7-4866-976E-9D828ED03AFE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63" name="弧形 212">
              <a:extLst>
                <a:ext uri="{FF2B5EF4-FFF2-40B4-BE49-F238E27FC236}">
                  <a16:creationId xmlns:a16="http://schemas.microsoft.com/office/drawing/2014/main" id="{2BC34068-C9F2-4C34-B9EA-ACA712186FB8}"/>
                </a:ext>
              </a:extLst>
            </p:cNvPr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77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8034963" y="4081450"/>
            <a:ext cx="1862063" cy="1142683"/>
            <a:chOff x="8726219" y="-661205"/>
            <a:chExt cx="2154936" cy="1322409"/>
          </a:xfrm>
        </p:grpSpPr>
        <p:sp>
          <p:nvSpPr>
            <p:cNvPr id="78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79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21DF097C-253D-4C7F-BA4A-D533A8374A36}"/>
              </a:ext>
            </a:extLst>
          </p:cNvPr>
          <p:cNvSpPr txBox="1"/>
          <p:nvPr/>
        </p:nvSpPr>
        <p:spPr>
          <a:xfrm>
            <a:off x="1634908" y="1314704"/>
            <a:ext cx="16032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5400" dirty="0">
                <a:latin typeface="UTM Loko" panose="02040603050506020204" pitchFamily="18" charset="0"/>
              </a:rPr>
              <a:t>01</a:t>
            </a:r>
            <a:endParaRPr lang="en-US" sz="5400" b="0" i="0" dirty="0">
              <a:effectLst/>
              <a:latin typeface="UTM Loko" panose="02040603050506020204" pitchFamily="18" charset="0"/>
            </a:endParaRP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50314359-A5BC-4C7F-AC3E-816F16FECF29}"/>
              </a:ext>
            </a:extLst>
          </p:cNvPr>
          <p:cNvGrpSpPr/>
          <p:nvPr/>
        </p:nvGrpSpPr>
        <p:grpSpPr>
          <a:xfrm>
            <a:off x="208668" y="2253237"/>
            <a:ext cx="4567649" cy="893136"/>
            <a:chOff x="568594" y="1722883"/>
            <a:chExt cx="3025505" cy="893136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5E1BF5EC-3C8A-4C5A-936B-9A303F3D6B1C}"/>
                </a:ext>
              </a:extLst>
            </p:cNvPr>
            <p:cNvSpPr txBox="1"/>
            <p:nvPr/>
          </p:nvSpPr>
          <p:spPr>
            <a:xfrm>
              <a:off x="568594" y="1785022"/>
              <a:ext cx="302550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70C0"/>
                  </a:solidFill>
                  <a:latin typeface="UTM Isadora" panose="02040603050506020204" pitchFamily="18" charset="0"/>
                </a:rPr>
                <a:t>Tìm</a:t>
              </a:r>
              <a:r>
                <a:rPr lang="en-US" sz="4800" b="1" dirty="0">
                  <a:solidFill>
                    <a:srgbClr val="0070C0"/>
                  </a:solidFill>
                  <a:latin typeface="UTM Isadora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rgbClr val="0070C0"/>
                  </a:solidFill>
                  <a:latin typeface="UTM Isadora" panose="02040603050506020204" pitchFamily="18" charset="0"/>
                </a:rPr>
                <a:t>hiểu</a:t>
              </a:r>
              <a:r>
                <a:rPr lang="en-US" sz="4800" b="1" dirty="0">
                  <a:solidFill>
                    <a:srgbClr val="0070C0"/>
                  </a:solidFill>
                  <a:latin typeface="UTM Isadora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rgbClr val="0070C0"/>
                  </a:solidFill>
                  <a:latin typeface="UTM Isadora" panose="02040603050506020204" pitchFamily="18" charset="0"/>
                </a:rPr>
                <a:t>bài</a:t>
              </a:r>
              <a:endParaRPr lang="en-US" sz="4800" b="1" i="0" dirty="0">
                <a:solidFill>
                  <a:srgbClr val="0070C0"/>
                </a:solidFill>
                <a:effectLst/>
                <a:latin typeface="UTM Isadora" panose="02040603050506020204" pitchFamily="18" charset="0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C306C209-2E93-4638-8F0E-0DAAF95EEDB5}"/>
                </a:ext>
              </a:extLst>
            </p:cNvPr>
            <p:cNvSpPr txBox="1"/>
            <p:nvPr/>
          </p:nvSpPr>
          <p:spPr>
            <a:xfrm>
              <a:off x="2078218" y="1722883"/>
              <a:ext cx="38390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Modern Love Grunge" panose="04070805081005020601" pitchFamily="82" charset="0"/>
                </a:rPr>
                <a:t>?</a:t>
              </a:r>
              <a:endParaRPr lang="en-US" sz="2000" b="0" i="0" dirty="0">
                <a:solidFill>
                  <a:schemeClr val="bg1"/>
                </a:solidFill>
                <a:effectLst/>
                <a:latin typeface="Modern Love Grunge" panose="04070805081005020601" pitchFamily="82" charset="0"/>
              </a:endParaRPr>
            </a:p>
          </p:txBody>
        </p: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21DF097C-253D-4C7F-BA4A-D533A8374A36}"/>
              </a:ext>
            </a:extLst>
          </p:cNvPr>
          <p:cNvSpPr txBox="1"/>
          <p:nvPr/>
        </p:nvSpPr>
        <p:spPr>
          <a:xfrm>
            <a:off x="1507498" y="4496318"/>
            <a:ext cx="16032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5400" dirty="0">
                <a:latin typeface="UTM Loko" panose="02040603050506020204" pitchFamily="18" charset="0"/>
              </a:rPr>
              <a:t>02</a:t>
            </a:r>
            <a:endParaRPr lang="en-US" sz="5400" b="0" i="0" dirty="0">
              <a:effectLst/>
              <a:latin typeface="UTM Loko" panose="02040603050506020204" pitchFamily="18" charset="0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50314359-A5BC-4C7F-AC3E-816F16FECF29}"/>
              </a:ext>
            </a:extLst>
          </p:cNvPr>
          <p:cNvGrpSpPr/>
          <p:nvPr/>
        </p:nvGrpSpPr>
        <p:grpSpPr>
          <a:xfrm>
            <a:off x="81258" y="5434851"/>
            <a:ext cx="4567649" cy="893136"/>
            <a:chOff x="568594" y="1722883"/>
            <a:chExt cx="3025505" cy="893136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5E1BF5EC-3C8A-4C5A-936B-9A303F3D6B1C}"/>
                </a:ext>
              </a:extLst>
            </p:cNvPr>
            <p:cNvSpPr txBox="1"/>
            <p:nvPr/>
          </p:nvSpPr>
          <p:spPr>
            <a:xfrm>
              <a:off x="568594" y="1785022"/>
              <a:ext cx="302550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70C0"/>
                  </a:solidFill>
                  <a:latin typeface="UTM Isadora" panose="02040603050506020204" pitchFamily="18" charset="0"/>
                </a:rPr>
                <a:t>Từ</a:t>
              </a:r>
              <a:r>
                <a:rPr lang="en-US" sz="4800" b="1" dirty="0">
                  <a:solidFill>
                    <a:srgbClr val="0070C0"/>
                  </a:solidFill>
                  <a:latin typeface="UTM Isadora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rgbClr val="0070C0"/>
                  </a:solidFill>
                  <a:latin typeface="UTM Isadora" panose="02040603050506020204" pitchFamily="18" charset="0"/>
                </a:rPr>
                <a:t>khó</a:t>
              </a:r>
              <a:endParaRPr lang="en-US" sz="4800" b="1" i="0" dirty="0">
                <a:solidFill>
                  <a:srgbClr val="0070C0"/>
                </a:solidFill>
                <a:effectLst/>
                <a:latin typeface="UTM Isadora" panose="02040603050506020204" pitchFamily="18" charset="0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C306C209-2E93-4638-8F0E-0DAAF95EEDB5}"/>
                </a:ext>
              </a:extLst>
            </p:cNvPr>
            <p:cNvSpPr txBox="1"/>
            <p:nvPr/>
          </p:nvSpPr>
          <p:spPr>
            <a:xfrm>
              <a:off x="2078218" y="1722883"/>
              <a:ext cx="38390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Modern Love Grunge" panose="04070805081005020601" pitchFamily="82" charset="0"/>
                </a:rPr>
                <a:t>?</a:t>
              </a:r>
              <a:endParaRPr lang="en-US" sz="2000" b="0" i="0" dirty="0">
                <a:solidFill>
                  <a:schemeClr val="bg1"/>
                </a:solidFill>
                <a:effectLst/>
                <a:latin typeface="Modern Love Grunge" panose="04070805081005020601" pitchFamily="82" charset="0"/>
              </a:endParaRP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21DF097C-253D-4C7F-BA4A-D533A8374A36}"/>
              </a:ext>
            </a:extLst>
          </p:cNvPr>
          <p:cNvSpPr txBox="1"/>
          <p:nvPr/>
        </p:nvSpPr>
        <p:spPr>
          <a:xfrm>
            <a:off x="7945522" y="1450217"/>
            <a:ext cx="16032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5400" dirty="0">
                <a:latin typeface="UTM Loko" panose="02040603050506020204" pitchFamily="18" charset="0"/>
              </a:rPr>
              <a:t>03</a:t>
            </a:r>
            <a:endParaRPr lang="en-US" sz="5400" b="0" i="0" dirty="0">
              <a:effectLst/>
              <a:latin typeface="UTM Loko" panose="02040603050506020204" pitchFamily="18" charset="0"/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50314359-A5BC-4C7F-AC3E-816F16FECF29}"/>
              </a:ext>
            </a:extLst>
          </p:cNvPr>
          <p:cNvGrpSpPr/>
          <p:nvPr/>
        </p:nvGrpSpPr>
        <p:grpSpPr>
          <a:xfrm>
            <a:off x="6519282" y="2388750"/>
            <a:ext cx="4567649" cy="893136"/>
            <a:chOff x="568594" y="1722883"/>
            <a:chExt cx="3025505" cy="893136"/>
          </a:xfrm>
        </p:grpSpPr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5E1BF5EC-3C8A-4C5A-936B-9A303F3D6B1C}"/>
                </a:ext>
              </a:extLst>
            </p:cNvPr>
            <p:cNvSpPr txBox="1"/>
            <p:nvPr/>
          </p:nvSpPr>
          <p:spPr>
            <a:xfrm>
              <a:off x="568594" y="1785022"/>
              <a:ext cx="302550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70C0"/>
                  </a:solidFill>
                  <a:latin typeface="UTM Isadora" panose="02040603050506020204" pitchFamily="18" charset="0"/>
                </a:rPr>
                <a:t>Nghe</a:t>
              </a:r>
              <a:r>
                <a:rPr lang="en-US" sz="4800" b="1" dirty="0">
                  <a:solidFill>
                    <a:srgbClr val="0070C0"/>
                  </a:solidFill>
                  <a:latin typeface="UTM Isadora" panose="02040603050506020204" pitchFamily="18" charset="0"/>
                </a:rPr>
                <a:t> – </a:t>
              </a:r>
              <a:r>
                <a:rPr lang="en-US" sz="4800" b="1" dirty="0" err="1">
                  <a:solidFill>
                    <a:srgbClr val="0070C0"/>
                  </a:solidFill>
                  <a:latin typeface="UTM Isadora" panose="02040603050506020204" pitchFamily="18" charset="0"/>
                </a:rPr>
                <a:t>viết</a:t>
              </a:r>
              <a:endParaRPr lang="en-US" sz="4800" b="1" i="0" dirty="0">
                <a:solidFill>
                  <a:srgbClr val="0070C0"/>
                </a:solidFill>
                <a:effectLst/>
                <a:latin typeface="UTM Isadora" panose="02040603050506020204" pitchFamily="18" charset="0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C306C209-2E93-4638-8F0E-0DAAF95EEDB5}"/>
                </a:ext>
              </a:extLst>
            </p:cNvPr>
            <p:cNvSpPr txBox="1"/>
            <p:nvPr/>
          </p:nvSpPr>
          <p:spPr>
            <a:xfrm>
              <a:off x="2078218" y="1722883"/>
              <a:ext cx="38390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Modern Love Grunge" panose="04070805081005020601" pitchFamily="82" charset="0"/>
                </a:rPr>
                <a:t>?</a:t>
              </a:r>
              <a:endParaRPr lang="en-US" sz="2000" b="0" i="0" dirty="0">
                <a:solidFill>
                  <a:schemeClr val="bg1"/>
                </a:solidFill>
                <a:effectLst/>
                <a:latin typeface="Modern Love Grunge" panose="04070805081005020601" pitchFamily="82" charset="0"/>
              </a:endParaRPr>
            </a:p>
          </p:txBody>
        </p:sp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21DF097C-253D-4C7F-BA4A-D533A8374A36}"/>
              </a:ext>
            </a:extLst>
          </p:cNvPr>
          <p:cNvSpPr txBox="1"/>
          <p:nvPr/>
        </p:nvSpPr>
        <p:spPr>
          <a:xfrm>
            <a:off x="8421869" y="4264302"/>
            <a:ext cx="16032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5400" dirty="0">
                <a:latin typeface="UTM Loko" panose="02040603050506020204" pitchFamily="18" charset="0"/>
              </a:rPr>
              <a:t>04</a:t>
            </a:r>
            <a:endParaRPr lang="en-US" sz="5400" b="0" i="0" dirty="0">
              <a:effectLst/>
              <a:latin typeface="UTM Loko" panose="02040603050506020204" pitchFamily="18" charset="0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50314359-A5BC-4C7F-AC3E-816F16FECF29}"/>
              </a:ext>
            </a:extLst>
          </p:cNvPr>
          <p:cNvGrpSpPr/>
          <p:nvPr/>
        </p:nvGrpSpPr>
        <p:grpSpPr>
          <a:xfrm>
            <a:off x="6719866" y="5171970"/>
            <a:ext cx="4567649" cy="893136"/>
            <a:chOff x="568594" y="1722883"/>
            <a:chExt cx="3025505" cy="893136"/>
          </a:xfrm>
        </p:grpSpPr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5E1BF5EC-3C8A-4C5A-936B-9A303F3D6B1C}"/>
                </a:ext>
              </a:extLst>
            </p:cNvPr>
            <p:cNvSpPr txBox="1"/>
            <p:nvPr/>
          </p:nvSpPr>
          <p:spPr>
            <a:xfrm>
              <a:off x="568594" y="1785022"/>
              <a:ext cx="302550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70C0"/>
                  </a:solidFill>
                  <a:latin typeface="UTM Isadora" panose="02040603050506020204" pitchFamily="18" charset="0"/>
                </a:rPr>
                <a:t>Bài</a:t>
              </a:r>
              <a:r>
                <a:rPr lang="en-US" sz="4800" b="1" dirty="0">
                  <a:solidFill>
                    <a:srgbClr val="0070C0"/>
                  </a:solidFill>
                  <a:latin typeface="UTM Isadora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rgbClr val="0070C0"/>
                  </a:solidFill>
                  <a:latin typeface="UTM Isadora" panose="02040603050506020204" pitchFamily="18" charset="0"/>
                </a:rPr>
                <a:t>tập</a:t>
              </a:r>
              <a:endParaRPr lang="en-US" sz="4800" b="1" i="0" dirty="0">
                <a:solidFill>
                  <a:srgbClr val="0070C0"/>
                </a:solidFill>
                <a:effectLst/>
                <a:latin typeface="UTM Isadora" panose="02040603050506020204" pitchFamily="18" charset="0"/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C306C209-2E93-4638-8F0E-0DAAF95EEDB5}"/>
                </a:ext>
              </a:extLst>
            </p:cNvPr>
            <p:cNvSpPr txBox="1"/>
            <p:nvPr/>
          </p:nvSpPr>
          <p:spPr>
            <a:xfrm>
              <a:off x="2078218" y="1722883"/>
              <a:ext cx="38390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Modern Love Grunge" panose="04070805081005020601" pitchFamily="82" charset="0"/>
                </a:rPr>
                <a:t>?</a:t>
              </a:r>
              <a:endParaRPr lang="en-US" sz="2000" b="0" i="0" dirty="0">
                <a:solidFill>
                  <a:schemeClr val="bg1"/>
                </a:solidFill>
                <a:effectLst/>
                <a:latin typeface="Modern Love Grunge" panose="04070805081005020601" pitchFamily="8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8325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789 0.06041 L 1.25E-6 4.44444E-6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789 0.06041 L 1.25E-6 4.44444E-6 " pathEditMode="relative" rAng="0" ptsTypes="AA">
                                      <p:cBhvr>
                                        <p:cTn id="25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789 0.06041 L 1.25E-6 4.44444E-6 " pathEditMode="relative" rAng="0" ptsTypes="AA">
                                      <p:cBhvr>
                                        <p:cTn id="36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789 0.06041 L 1.25E-6 4.44444E-6 " pathEditMode="relative" rAng="0" ptsTypes="AA">
                                      <p:cBhvr>
                                        <p:cTn id="47" dur="1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500"/>
                            </p:stCondLst>
                            <p:childTnLst>
                              <p:par>
                                <p:cTn id="5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000"/>
                            </p:stCondLst>
                            <p:childTnLst>
                              <p:par>
                                <p:cTn id="5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1500"/>
                            </p:stCondLst>
                            <p:childTnLst>
                              <p:par>
                                <p:cTn id="6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0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5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30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35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400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4500"/>
                            </p:stCondLst>
                            <p:childTnLst>
                              <p:par>
                                <p:cTn id="9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5500"/>
                            </p:stCondLst>
                            <p:childTnLst>
                              <p:par>
                                <p:cTn id="1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4" grpId="0"/>
      <p:bldP spid="88" grpId="0"/>
      <p:bldP spid="9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iṩ1ïḑé">
            <a:extLst>
              <a:ext uri="{FF2B5EF4-FFF2-40B4-BE49-F238E27FC236}">
                <a16:creationId xmlns:a16="http://schemas.microsoft.com/office/drawing/2014/main" id="{098E5F5B-F1C1-488E-9DCB-E6777087E92B}"/>
              </a:ext>
            </a:extLst>
          </p:cNvPr>
          <p:cNvSpPr/>
          <p:nvPr/>
        </p:nvSpPr>
        <p:spPr>
          <a:xfrm flipV="1">
            <a:off x="0" y="-1"/>
            <a:ext cx="12192000" cy="4692648"/>
          </a:xfrm>
          <a:custGeom>
            <a:avLst/>
            <a:gdLst>
              <a:gd name="connsiteX0" fmla="*/ 11998817 w 12192000"/>
              <a:gd name="connsiteY0" fmla="*/ 0 h 4733823"/>
              <a:gd name="connsiteX1" fmla="*/ 12118485 w 12192000"/>
              <a:gd name="connsiteY1" fmla="*/ 6056 h 4733823"/>
              <a:gd name="connsiteX2" fmla="*/ 12192000 w 12192000"/>
              <a:gd name="connsiteY2" fmla="*/ 17296 h 4733823"/>
              <a:gd name="connsiteX3" fmla="*/ 12192000 w 12192000"/>
              <a:gd name="connsiteY3" fmla="*/ 3705124 h 4733823"/>
              <a:gd name="connsiteX4" fmla="*/ 12192000 w 12192000"/>
              <a:gd name="connsiteY4" fmla="*/ 4733823 h 4733823"/>
              <a:gd name="connsiteX5" fmla="*/ 8771992 w 12192000"/>
              <a:gd name="connsiteY5" fmla="*/ 4733823 h 4733823"/>
              <a:gd name="connsiteX6" fmla="*/ 8367131 w 12192000"/>
              <a:gd name="connsiteY6" fmla="*/ 4733823 h 4733823"/>
              <a:gd name="connsiteX7" fmla="*/ 6947714 w 12192000"/>
              <a:gd name="connsiteY7" fmla="*/ 4733823 h 4733823"/>
              <a:gd name="connsiteX8" fmla="*/ 4725249 w 12192000"/>
              <a:gd name="connsiteY8" fmla="*/ 4733823 h 4733823"/>
              <a:gd name="connsiteX9" fmla="*/ 1577299 w 12192000"/>
              <a:gd name="connsiteY9" fmla="*/ 4733823 h 4733823"/>
              <a:gd name="connsiteX10" fmla="*/ 0 w 12192000"/>
              <a:gd name="connsiteY10" fmla="*/ 4733823 h 4733823"/>
              <a:gd name="connsiteX11" fmla="*/ 0 w 12192000"/>
              <a:gd name="connsiteY11" fmla="*/ 4108150 h 4733823"/>
              <a:gd name="connsiteX12" fmla="*/ 0 w 12192000"/>
              <a:gd name="connsiteY12" fmla="*/ 3705124 h 4733823"/>
              <a:gd name="connsiteX13" fmla="*/ 0 w 12192000"/>
              <a:gd name="connsiteY13" fmla="*/ 707993 h 4733823"/>
              <a:gd name="connsiteX14" fmla="*/ 68760 w 12192000"/>
              <a:gd name="connsiteY14" fmla="*/ 670590 h 4733823"/>
              <a:gd name="connsiteX15" fmla="*/ 387624 w 12192000"/>
              <a:gd name="connsiteY15" fmla="*/ 605933 h 4733823"/>
              <a:gd name="connsiteX16" fmla="*/ 1210683 w 12192000"/>
              <a:gd name="connsiteY16" fmla="*/ 1426467 h 4733823"/>
              <a:gd name="connsiteX17" fmla="*/ 1084447 w 12192000"/>
              <a:gd name="connsiteY17" fmla="*/ 1865770 h 4733823"/>
              <a:gd name="connsiteX18" fmla="*/ 1864587 w 12192000"/>
              <a:gd name="connsiteY18" fmla="*/ 3022092 h 4733823"/>
              <a:gd name="connsiteX19" fmla="*/ 1857013 w 12192000"/>
              <a:gd name="connsiteY19" fmla="*/ 3148328 h 4733823"/>
              <a:gd name="connsiteX20" fmla="*/ 1950426 w 12192000"/>
              <a:gd name="connsiteY20" fmla="*/ 3143279 h 4733823"/>
              <a:gd name="connsiteX21" fmla="*/ 2392254 w 12192000"/>
              <a:gd name="connsiteY21" fmla="*/ 3269515 h 4733823"/>
              <a:gd name="connsiteX22" fmla="*/ 3318826 w 12192000"/>
              <a:gd name="connsiteY22" fmla="*/ 2936252 h 4733823"/>
              <a:gd name="connsiteX23" fmla="*/ 4210055 w 12192000"/>
              <a:gd name="connsiteY23" fmla="*/ 3241743 h 4733823"/>
              <a:gd name="connsiteX24" fmla="*/ 5376474 w 12192000"/>
              <a:gd name="connsiteY24" fmla="*/ 2315170 h 4733823"/>
              <a:gd name="connsiteX25" fmla="*/ 6227305 w 12192000"/>
              <a:gd name="connsiteY25" fmla="*/ 2668631 h 4733823"/>
              <a:gd name="connsiteX26" fmla="*/ 6732249 w 12192000"/>
              <a:gd name="connsiteY26" fmla="*/ 2534821 h 4733823"/>
              <a:gd name="connsiteX27" fmla="*/ 7345757 w 12192000"/>
              <a:gd name="connsiteY27" fmla="*/ 2739324 h 4733823"/>
              <a:gd name="connsiteX28" fmla="*/ 7595704 w 12192000"/>
              <a:gd name="connsiteY28" fmla="*/ 2668631 h 4733823"/>
              <a:gd name="connsiteX29" fmla="*/ 8070351 w 12192000"/>
              <a:gd name="connsiteY29" fmla="*/ 3143279 h 4733823"/>
              <a:gd name="connsiteX30" fmla="*/ 8070351 w 12192000"/>
              <a:gd name="connsiteY30" fmla="*/ 3148328 h 4733823"/>
              <a:gd name="connsiteX31" fmla="*/ 8363219 w 12192000"/>
              <a:gd name="connsiteY31" fmla="*/ 3332633 h 4733823"/>
              <a:gd name="connsiteX32" fmla="*/ 8375842 w 12192000"/>
              <a:gd name="connsiteY32" fmla="*/ 3332633 h 4733823"/>
              <a:gd name="connsiteX33" fmla="*/ 8706581 w 12192000"/>
              <a:gd name="connsiteY33" fmla="*/ 3415949 h 4733823"/>
              <a:gd name="connsiteX34" fmla="*/ 9272118 w 12192000"/>
              <a:gd name="connsiteY34" fmla="*/ 3097834 h 4733823"/>
              <a:gd name="connsiteX35" fmla="*/ 9653351 w 12192000"/>
              <a:gd name="connsiteY35" fmla="*/ 3219021 h 4733823"/>
              <a:gd name="connsiteX36" fmla="*/ 10074980 w 12192000"/>
              <a:gd name="connsiteY36" fmla="*/ 3150853 h 4733823"/>
              <a:gd name="connsiteX37" fmla="*/ 10231512 w 12192000"/>
              <a:gd name="connsiteY37" fmla="*/ 3160952 h 4733823"/>
              <a:gd name="connsiteX38" fmla="*/ 10650616 w 12192000"/>
              <a:gd name="connsiteY38" fmla="*/ 2921103 h 4733823"/>
              <a:gd name="connsiteX39" fmla="*/ 10678388 w 12192000"/>
              <a:gd name="connsiteY39" fmla="*/ 2923628 h 4733823"/>
              <a:gd name="connsiteX40" fmla="*/ 10658190 w 12192000"/>
              <a:gd name="connsiteY40" fmla="*/ 2787293 h 4733823"/>
              <a:gd name="connsiteX41" fmla="*/ 10928335 w 12192000"/>
              <a:gd name="connsiteY41" fmla="*/ 2360615 h 4733823"/>
              <a:gd name="connsiteX42" fmla="*/ 10928335 w 12192000"/>
              <a:gd name="connsiteY42" fmla="*/ 2337893 h 4733823"/>
              <a:gd name="connsiteX43" fmla="*/ 11074769 w 12192000"/>
              <a:gd name="connsiteY43" fmla="*/ 1893542 h 4733823"/>
              <a:gd name="connsiteX44" fmla="*/ 10827346 w 12192000"/>
              <a:gd name="connsiteY44" fmla="*/ 1171471 h 4733823"/>
              <a:gd name="connsiteX45" fmla="*/ 11998817 w 12192000"/>
              <a:gd name="connsiteY45" fmla="*/ 0 h 4733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2192000" h="4733823">
                <a:moveTo>
                  <a:pt x="11998817" y="0"/>
                </a:moveTo>
                <a:cubicBezTo>
                  <a:pt x="12039213" y="0"/>
                  <a:pt x="12079135" y="2052"/>
                  <a:pt x="12118485" y="6056"/>
                </a:cubicBezTo>
                <a:lnTo>
                  <a:pt x="12192000" y="17296"/>
                </a:lnTo>
                <a:lnTo>
                  <a:pt x="12192000" y="3705124"/>
                </a:lnTo>
                <a:lnTo>
                  <a:pt x="12192000" y="4733823"/>
                </a:lnTo>
                <a:lnTo>
                  <a:pt x="8771992" y="4733823"/>
                </a:lnTo>
                <a:lnTo>
                  <a:pt x="8367131" y="4733823"/>
                </a:lnTo>
                <a:lnTo>
                  <a:pt x="6947714" y="4733823"/>
                </a:lnTo>
                <a:lnTo>
                  <a:pt x="4725249" y="4733823"/>
                </a:lnTo>
                <a:lnTo>
                  <a:pt x="1577299" y="4733823"/>
                </a:lnTo>
                <a:lnTo>
                  <a:pt x="0" y="4733823"/>
                </a:lnTo>
                <a:lnTo>
                  <a:pt x="0" y="4108150"/>
                </a:lnTo>
                <a:lnTo>
                  <a:pt x="0" y="3705124"/>
                </a:lnTo>
                <a:lnTo>
                  <a:pt x="0" y="707993"/>
                </a:lnTo>
                <a:lnTo>
                  <a:pt x="68760" y="670590"/>
                </a:lnTo>
                <a:cubicBezTo>
                  <a:pt x="166869" y="628971"/>
                  <a:pt x="274643" y="605933"/>
                  <a:pt x="387624" y="605933"/>
                </a:cubicBezTo>
                <a:cubicBezTo>
                  <a:pt x="839549" y="605933"/>
                  <a:pt x="1208158" y="974542"/>
                  <a:pt x="1210683" y="1426467"/>
                </a:cubicBezTo>
                <a:cubicBezTo>
                  <a:pt x="1210683" y="1588051"/>
                  <a:pt x="1165238" y="1739534"/>
                  <a:pt x="1084447" y="1865770"/>
                </a:cubicBezTo>
                <a:cubicBezTo>
                  <a:pt x="1541423" y="2050075"/>
                  <a:pt x="1864587" y="2499475"/>
                  <a:pt x="1864587" y="3022092"/>
                </a:cubicBezTo>
                <a:cubicBezTo>
                  <a:pt x="1864587" y="3065013"/>
                  <a:pt x="1862062" y="3105408"/>
                  <a:pt x="1857013" y="3148328"/>
                </a:cubicBezTo>
                <a:cubicBezTo>
                  <a:pt x="1887309" y="3145804"/>
                  <a:pt x="1920130" y="3143279"/>
                  <a:pt x="1950426" y="3143279"/>
                </a:cubicBezTo>
                <a:cubicBezTo>
                  <a:pt x="2112010" y="3143279"/>
                  <a:pt x="2263493" y="3188724"/>
                  <a:pt x="2392254" y="3269515"/>
                </a:cubicBezTo>
                <a:cubicBezTo>
                  <a:pt x="2644726" y="3059963"/>
                  <a:pt x="2967890" y="2936252"/>
                  <a:pt x="3318826" y="2936252"/>
                </a:cubicBezTo>
                <a:cubicBezTo>
                  <a:pt x="3654614" y="2936252"/>
                  <a:pt x="3962630" y="3049864"/>
                  <a:pt x="4210055" y="3241743"/>
                </a:cubicBezTo>
                <a:cubicBezTo>
                  <a:pt x="4331240" y="2711552"/>
                  <a:pt x="4808412" y="2315170"/>
                  <a:pt x="5376474" y="2315170"/>
                </a:cubicBezTo>
                <a:cubicBezTo>
                  <a:pt x="5709737" y="2315170"/>
                  <a:pt x="6010179" y="2451505"/>
                  <a:pt x="6227305" y="2668631"/>
                </a:cubicBezTo>
                <a:cubicBezTo>
                  <a:pt x="6376264" y="2582791"/>
                  <a:pt x="6547945" y="2534821"/>
                  <a:pt x="6732249" y="2534821"/>
                </a:cubicBezTo>
                <a:cubicBezTo>
                  <a:pt x="6961999" y="2534821"/>
                  <a:pt x="7174075" y="2610563"/>
                  <a:pt x="7345757" y="2739324"/>
                </a:cubicBezTo>
                <a:cubicBezTo>
                  <a:pt x="7418973" y="2693878"/>
                  <a:pt x="7504814" y="2668631"/>
                  <a:pt x="7595704" y="2668631"/>
                </a:cubicBezTo>
                <a:cubicBezTo>
                  <a:pt x="7858274" y="2668631"/>
                  <a:pt x="8070351" y="2880708"/>
                  <a:pt x="8070351" y="3143279"/>
                </a:cubicBezTo>
                <a:cubicBezTo>
                  <a:pt x="8070351" y="3145804"/>
                  <a:pt x="8070351" y="3145804"/>
                  <a:pt x="8070351" y="3148328"/>
                </a:cubicBezTo>
                <a:cubicBezTo>
                  <a:pt x="8191538" y="3163477"/>
                  <a:pt x="8297576" y="3234169"/>
                  <a:pt x="8363219" y="3332633"/>
                </a:cubicBezTo>
                <a:cubicBezTo>
                  <a:pt x="8365743" y="3332633"/>
                  <a:pt x="8370793" y="3332633"/>
                  <a:pt x="8375842" y="3332633"/>
                </a:cubicBezTo>
                <a:cubicBezTo>
                  <a:pt x="8497029" y="3332633"/>
                  <a:pt x="8608117" y="3362930"/>
                  <a:pt x="8706581" y="3415949"/>
                </a:cubicBezTo>
                <a:cubicBezTo>
                  <a:pt x="8822718" y="3224070"/>
                  <a:pt x="9032270" y="3097834"/>
                  <a:pt x="9272118" y="3097834"/>
                </a:cubicBezTo>
                <a:cubicBezTo>
                  <a:pt x="9413503" y="3097834"/>
                  <a:pt x="9544788" y="3143279"/>
                  <a:pt x="9653351" y="3219021"/>
                </a:cubicBezTo>
                <a:cubicBezTo>
                  <a:pt x="9784637" y="3176100"/>
                  <a:pt x="9928546" y="3150853"/>
                  <a:pt x="10074980" y="3150853"/>
                </a:cubicBezTo>
                <a:cubicBezTo>
                  <a:pt x="10127998" y="3150853"/>
                  <a:pt x="10181018" y="3155903"/>
                  <a:pt x="10231512" y="3160952"/>
                </a:cubicBezTo>
                <a:cubicBezTo>
                  <a:pt x="10314828" y="3017043"/>
                  <a:pt x="10471361" y="2921103"/>
                  <a:pt x="10650616" y="2921103"/>
                </a:cubicBezTo>
                <a:cubicBezTo>
                  <a:pt x="10660715" y="2921103"/>
                  <a:pt x="10668289" y="2923628"/>
                  <a:pt x="10678388" y="2923628"/>
                </a:cubicBezTo>
                <a:cubicBezTo>
                  <a:pt x="10665764" y="2880708"/>
                  <a:pt x="10658190" y="2835263"/>
                  <a:pt x="10658190" y="2787293"/>
                </a:cubicBezTo>
                <a:cubicBezTo>
                  <a:pt x="10658190" y="2597939"/>
                  <a:pt x="10769278" y="2436357"/>
                  <a:pt x="10928335" y="2360615"/>
                </a:cubicBezTo>
                <a:cubicBezTo>
                  <a:pt x="10928335" y="2353041"/>
                  <a:pt x="10928335" y="2345467"/>
                  <a:pt x="10928335" y="2337893"/>
                </a:cubicBezTo>
                <a:cubicBezTo>
                  <a:pt x="10928335" y="2171260"/>
                  <a:pt x="10981355" y="2017253"/>
                  <a:pt x="11074769" y="1893542"/>
                </a:cubicBezTo>
                <a:cubicBezTo>
                  <a:pt x="10920761" y="1694088"/>
                  <a:pt x="10827346" y="1444142"/>
                  <a:pt x="10827346" y="1171471"/>
                </a:cubicBezTo>
                <a:cubicBezTo>
                  <a:pt x="10827346" y="525142"/>
                  <a:pt x="11352488" y="0"/>
                  <a:pt x="11998817" y="0"/>
                </a:cubicBezTo>
                <a:close/>
              </a:path>
            </a:pathLst>
          </a:custGeom>
          <a:solidFill>
            <a:schemeClr val="accent4"/>
          </a:solidFill>
          <a:ln w="2523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5" name="任意多边形 65"/>
          <p:cNvSpPr/>
          <p:nvPr/>
        </p:nvSpPr>
        <p:spPr>
          <a:xfrm>
            <a:off x="-7220" y="3098043"/>
            <a:ext cx="7936569" cy="3759958"/>
          </a:xfrm>
          <a:custGeom>
            <a:avLst/>
            <a:gdLst>
              <a:gd name="connsiteX0" fmla="*/ 0 w 6302768"/>
              <a:gd name="connsiteY0" fmla="*/ 0 h 2246813"/>
              <a:gd name="connsiteX1" fmla="*/ 529046 w 6302768"/>
              <a:gd name="connsiteY1" fmla="*/ 529046 h 2246813"/>
              <a:gd name="connsiteX2" fmla="*/ 518298 w 6302768"/>
              <a:gd name="connsiteY2" fmla="*/ 635667 h 2246813"/>
              <a:gd name="connsiteX3" fmla="*/ 518255 w 6302768"/>
              <a:gd name="connsiteY3" fmla="*/ 635806 h 2246813"/>
              <a:gd name="connsiteX4" fmla="*/ 549544 w 6302768"/>
              <a:gd name="connsiteY4" fmla="*/ 638960 h 2246813"/>
              <a:gd name="connsiteX5" fmla="*/ 941024 w 6302768"/>
              <a:gd name="connsiteY5" fmla="*/ 922250 h 2246813"/>
              <a:gd name="connsiteX6" fmla="*/ 953618 w 6302768"/>
              <a:gd name="connsiteY6" fmla="*/ 949245 h 2246813"/>
              <a:gd name="connsiteX7" fmla="*/ 1023820 w 6302768"/>
              <a:gd name="connsiteY7" fmla="*/ 911140 h 2246813"/>
              <a:gd name="connsiteX8" fmla="*/ 1201783 w 6302768"/>
              <a:gd name="connsiteY8" fmla="*/ 875211 h 2246813"/>
              <a:gd name="connsiteX9" fmla="*/ 1623054 w 6302768"/>
              <a:gd name="connsiteY9" fmla="*/ 1154448 h 2246813"/>
              <a:gd name="connsiteX10" fmla="*/ 1641912 w 6302768"/>
              <a:gd name="connsiteY10" fmla="*/ 1215198 h 2246813"/>
              <a:gd name="connsiteX11" fmla="*/ 1685221 w 6302768"/>
              <a:gd name="connsiteY11" fmla="*/ 1162707 h 2246813"/>
              <a:gd name="connsiteX12" fmla="*/ 2063931 w 6302768"/>
              <a:gd name="connsiteY12" fmla="*/ 1005840 h 2246813"/>
              <a:gd name="connsiteX13" fmla="*/ 2363377 w 6302768"/>
              <a:gd name="connsiteY13" fmla="*/ 1097308 h 2246813"/>
              <a:gd name="connsiteX14" fmla="*/ 2409428 w 6302768"/>
              <a:gd name="connsiteY14" fmla="*/ 1135304 h 2246813"/>
              <a:gd name="connsiteX15" fmla="*/ 2480562 w 6302768"/>
              <a:gd name="connsiteY15" fmla="*/ 1076613 h 2246813"/>
              <a:gd name="connsiteX16" fmla="*/ 2926079 w 6302768"/>
              <a:gd name="connsiteY16" fmla="*/ 940526 h 2246813"/>
              <a:gd name="connsiteX17" fmla="*/ 3722913 w 6302768"/>
              <a:gd name="connsiteY17" fmla="*/ 1737360 h 2246813"/>
              <a:gd name="connsiteX18" fmla="*/ 3716237 w 6302768"/>
              <a:gd name="connsiteY18" fmla="*/ 1825599 h 2246813"/>
              <a:gd name="connsiteX19" fmla="*/ 3728546 w 6302768"/>
              <a:gd name="connsiteY19" fmla="*/ 1815443 h 2246813"/>
              <a:gd name="connsiteX20" fmla="*/ 3984171 w 6302768"/>
              <a:gd name="connsiteY20" fmla="*/ 1737360 h 2246813"/>
              <a:gd name="connsiteX21" fmla="*/ 4363289 w 6302768"/>
              <a:gd name="connsiteY21" fmla="*/ 1938935 h 2246813"/>
              <a:gd name="connsiteX22" fmla="*/ 4386727 w 6302768"/>
              <a:gd name="connsiteY22" fmla="*/ 1982117 h 2246813"/>
              <a:gd name="connsiteX23" fmla="*/ 4407931 w 6302768"/>
              <a:gd name="connsiteY23" fmla="*/ 1913809 h 2246813"/>
              <a:gd name="connsiteX24" fmla="*/ 5087982 w 6302768"/>
              <a:gd name="connsiteY24" fmla="*/ 1463040 h 2246813"/>
              <a:gd name="connsiteX25" fmla="*/ 5768034 w 6302768"/>
              <a:gd name="connsiteY25" fmla="*/ 1913808 h 2246813"/>
              <a:gd name="connsiteX26" fmla="*/ 5783337 w 6302768"/>
              <a:gd name="connsiteY26" fmla="*/ 1963108 h 2246813"/>
              <a:gd name="connsiteX27" fmla="*/ 5810304 w 6302768"/>
              <a:gd name="connsiteY27" fmla="*/ 1948471 h 2246813"/>
              <a:gd name="connsiteX28" fmla="*/ 5950132 w 6302768"/>
              <a:gd name="connsiteY28" fmla="*/ 1920241 h 2246813"/>
              <a:gd name="connsiteX29" fmla="*/ 6281131 w 6302768"/>
              <a:gd name="connsiteY29" fmla="*/ 2139642 h 2246813"/>
              <a:gd name="connsiteX30" fmla="*/ 6302768 w 6302768"/>
              <a:gd name="connsiteY30" fmla="*/ 2246812 h 2246813"/>
              <a:gd name="connsiteX31" fmla="*/ 4585063 w 6302768"/>
              <a:gd name="connsiteY31" fmla="*/ 2246812 h 2246813"/>
              <a:gd name="connsiteX32" fmla="*/ 4585063 w 6302768"/>
              <a:gd name="connsiteY32" fmla="*/ 2246813 h 2246813"/>
              <a:gd name="connsiteX33" fmla="*/ 0 w 6302768"/>
              <a:gd name="connsiteY33" fmla="*/ 2246813 h 224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302768" h="2246813">
                <a:moveTo>
                  <a:pt x="0" y="0"/>
                </a:moveTo>
                <a:cubicBezTo>
                  <a:pt x="292184" y="0"/>
                  <a:pt x="529046" y="236862"/>
                  <a:pt x="529046" y="529046"/>
                </a:cubicBezTo>
                <a:cubicBezTo>
                  <a:pt x="529046" y="565569"/>
                  <a:pt x="525345" y="601228"/>
                  <a:pt x="518298" y="635667"/>
                </a:cubicBezTo>
                <a:lnTo>
                  <a:pt x="518255" y="635806"/>
                </a:lnTo>
                <a:lnTo>
                  <a:pt x="549544" y="638960"/>
                </a:lnTo>
                <a:cubicBezTo>
                  <a:pt x="716958" y="673218"/>
                  <a:pt x="858449" y="778645"/>
                  <a:pt x="941024" y="922250"/>
                </a:cubicBezTo>
                <a:lnTo>
                  <a:pt x="953618" y="949245"/>
                </a:lnTo>
                <a:lnTo>
                  <a:pt x="1023820" y="911140"/>
                </a:lnTo>
                <a:cubicBezTo>
                  <a:pt x="1078519" y="888005"/>
                  <a:pt x="1138657" y="875211"/>
                  <a:pt x="1201783" y="875211"/>
                </a:cubicBezTo>
                <a:cubicBezTo>
                  <a:pt x="1391162" y="875211"/>
                  <a:pt x="1553648" y="990352"/>
                  <a:pt x="1623054" y="1154448"/>
                </a:cubicBezTo>
                <a:lnTo>
                  <a:pt x="1641912" y="1215198"/>
                </a:lnTo>
                <a:lnTo>
                  <a:pt x="1685221" y="1162707"/>
                </a:lnTo>
                <a:cubicBezTo>
                  <a:pt x="1782141" y="1065787"/>
                  <a:pt x="1916036" y="1005840"/>
                  <a:pt x="2063931" y="1005840"/>
                </a:cubicBezTo>
                <a:cubicBezTo>
                  <a:pt x="2174853" y="1005840"/>
                  <a:pt x="2277899" y="1039560"/>
                  <a:pt x="2363377" y="1097308"/>
                </a:cubicBezTo>
                <a:lnTo>
                  <a:pt x="2409428" y="1135304"/>
                </a:lnTo>
                <a:lnTo>
                  <a:pt x="2480562" y="1076613"/>
                </a:lnTo>
                <a:cubicBezTo>
                  <a:pt x="2607737" y="990695"/>
                  <a:pt x="2761050" y="940526"/>
                  <a:pt x="2926079" y="940526"/>
                </a:cubicBezTo>
                <a:cubicBezTo>
                  <a:pt x="3366158" y="940526"/>
                  <a:pt x="3722913" y="1297281"/>
                  <a:pt x="3722913" y="1737360"/>
                </a:cubicBezTo>
                <a:lnTo>
                  <a:pt x="3716237" y="1825599"/>
                </a:lnTo>
                <a:lnTo>
                  <a:pt x="3728546" y="1815443"/>
                </a:lnTo>
                <a:cubicBezTo>
                  <a:pt x="3801516" y="1766145"/>
                  <a:pt x="3889482" y="1737360"/>
                  <a:pt x="3984171" y="1737360"/>
                </a:cubicBezTo>
                <a:cubicBezTo>
                  <a:pt x="4141987" y="1737360"/>
                  <a:pt x="4281127" y="1817319"/>
                  <a:pt x="4363289" y="1938935"/>
                </a:cubicBezTo>
                <a:lnTo>
                  <a:pt x="4386727" y="1982117"/>
                </a:lnTo>
                <a:lnTo>
                  <a:pt x="4407931" y="1913809"/>
                </a:lnTo>
                <a:cubicBezTo>
                  <a:pt x="4519973" y="1648911"/>
                  <a:pt x="4782272" y="1463040"/>
                  <a:pt x="5087982" y="1463040"/>
                </a:cubicBezTo>
                <a:cubicBezTo>
                  <a:pt x="5393692" y="1463040"/>
                  <a:pt x="5655991" y="1648911"/>
                  <a:pt x="5768034" y="1913808"/>
                </a:cubicBezTo>
                <a:lnTo>
                  <a:pt x="5783337" y="1963108"/>
                </a:lnTo>
                <a:lnTo>
                  <a:pt x="5810304" y="1948471"/>
                </a:lnTo>
                <a:cubicBezTo>
                  <a:pt x="5853282" y="1930293"/>
                  <a:pt x="5900533" y="1920241"/>
                  <a:pt x="5950132" y="1920241"/>
                </a:cubicBezTo>
                <a:cubicBezTo>
                  <a:pt x="6098930" y="1920241"/>
                  <a:pt x="6226597" y="2010709"/>
                  <a:pt x="6281131" y="2139642"/>
                </a:cubicBezTo>
                <a:lnTo>
                  <a:pt x="6302768" y="2246812"/>
                </a:lnTo>
                <a:lnTo>
                  <a:pt x="4585063" y="2246812"/>
                </a:lnTo>
                <a:lnTo>
                  <a:pt x="4585063" y="2246813"/>
                </a:lnTo>
                <a:lnTo>
                  <a:pt x="0" y="2246813"/>
                </a:ln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innerShdw blurRad="266700" dist="139700" dir="16200000">
              <a:srgbClr val="18ACCA">
                <a:alpha val="3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FA6B179-BB48-447A-9B82-C29028042A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61757" y="0"/>
            <a:ext cx="7930243" cy="69329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6ECB41A-96D6-4312-A354-D268648DAB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450" b="96300" l="2450" r="49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1" t="75123" r="47607" b="1287"/>
          <a:stretch/>
        </p:blipFill>
        <p:spPr>
          <a:xfrm flipH="1">
            <a:off x="9862664" y="274726"/>
            <a:ext cx="1493880" cy="687185"/>
          </a:xfrm>
          <a:prstGeom prst="rect">
            <a:avLst/>
          </a:prstGeom>
        </p:spPr>
      </p:pic>
      <p:grpSp>
        <p:nvGrpSpPr>
          <p:cNvPr id="5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4823448" y="464237"/>
            <a:ext cx="3105901" cy="1952785"/>
            <a:chOff x="8726219" y="-661205"/>
            <a:chExt cx="2154936" cy="1322409"/>
          </a:xfrm>
        </p:grpSpPr>
        <p:sp>
          <p:nvSpPr>
            <p:cNvPr id="6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7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1DF097C-253D-4C7F-BA4A-D533A8374A36}"/>
              </a:ext>
            </a:extLst>
          </p:cNvPr>
          <p:cNvSpPr txBox="1"/>
          <p:nvPr/>
        </p:nvSpPr>
        <p:spPr>
          <a:xfrm>
            <a:off x="5777799" y="995024"/>
            <a:ext cx="160323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Loko" panose="02040603050506020204" pitchFamily="18" charset="0"/>
                <a:ea typeface="+mn-ea"/>
                <a:cs typeface="+mn-cs"/>
              </a:rPr>
              <a:t>01</a:t>
            </a:r>
          </a:p>
        </p:txBody>
      </p:sp>
      <p:sp>
        <p:nvSpPr>
          <p:cNvPr id="17" name="任意多边形 65"/>
          <p:cNvSpPr/>
          <p:nvPr/>
        </p:nvSpPr>
        <p:spPr>
          <a:xfrm>
            <a:off x="66392" y="4282542"/>
            <a:ext cx="6048055" cy="2262554"/>
          </a:xfrm>
          <a:custGeom>
            <a:avLst/>
            <a:gdLst>
              <a:gd name="connsiteX0" fmla="*/ 0 w 6302768"/>
              <a:gd name="connsiteY0" fmla="*/ 0 h 2246813"/>
              <a:gd name="connsiteX1" fmla="*/ 529046 w 6302768"/>
              <a:gd name="connsiteY1" fmla="*/ 529046 h 2246813"/>
              <a:gd name="connsiteX2" fmla="*/ 518298 w 6302768"/>
              <a:gd name="connsiteY2" fmla="*/ 635667 h 2246813"/>
              <a:gd name="connsiteX3" fmla="*/ 518255 w 6302768"/>
              <a:gd name="connsiteY3" fmla="*/ 635806 h 2246813"/>
              <a:gd name="connsiteX4" fmla="*/ 549544 w 6302768"/>
              <a:gd name="connsiteY4" fmla="*/ 638960 h 2246813"/>
              <a:gd name="connsiteX5" fmla="*/ 941024 w 6302768"/>
              <a:gd name="connsiteY5" fmla="*/ 922250 h 2246813"/>
              <a:gd name="connsiteX6" fmla="*/ 953618 w 6302768"/>
              <a:gd name="connsiteY6" fmla="*/ 949245 h 2246813"/>
              <a:gd name="connsiteX7" fmla="*/ 1023820 w 6302768"/>
              <a:gd name="connsiteY7" fmla="*/ 911140 h 2246813"/>
              <a:gd name="connsiteX8" fmla="*/ 1201783 w 6302768"/>
              <a:gd name="connsiteY8" fmla="*/ 875211 h 2246813"/>
              <a:gd name="connsiteX9" fmla="*/ 1623054 w 6302768"/>
              <a:gd name="connsiteY9" fmla="*/ 1154448 h 2246813"/>
              <a:gd name="connsiteX10" fmla="*/ 1641912 w 6302768"/>
              <a:gd name="connsiteY10" fmla="*/ 1215198 h 2246813"/>
              <a:gd name="connsiteX11" fmla="*/ 1685221 w 6302768"/>
              <a:gd name="connsiteY11" fmla="*/ 1162707 h 2246813"/>
              <a:gd name="connsiteX12" fmla="*/ 2063931 w 6302768"/>
              <a:gd name="connsiteY12" fmla="*/ 1005840 h 2246813"/>
              <a:gd name="connsiteX13" fmla="*/ 2363377 w 6302768"/>
              <a:gd name="connsiteY13" fmla="*/ 1097308 h 2246813"/>
              <a:gd name="connsiteX14" fmla="*/ 2409428 w 6302768"/>
              <a:gd name="connsiteY14" fmla="*/ 1135304 h 2246813"/>
              <a:gd name="connsiteX15" fmla="*/ 2480562 w 6302768"/>
              <a:gd name="connsiteY15" fmla="*/ 1076613 h 2246813"/>
              <a:gd name="connsiteX16" fmla="*/ 2926079 w 6302768"/>
              <a:gd name="connsiteY16" fmla="*/ 940526 h 2246813"/>
              <a:gd name="connsiteX17" fmla="*/ 3722913 w 6302768"/>
              <a:gd name="connsiteY17" fmla="*/ 1737360 h 2246813"/>
              <a:gd name="connsiteX18" fmla="*/ 3716237 w 6302768"/>
              <a:gd name="connsiteY18" fmla="*/ 1825599 h 2246813"/>
              <a:gd name="connsiteX19" fmla="*/ 3728546 w 6302768"/>
              <a:gd name="connsiteY19" fmla="*/ 1815443 h 2246813"/>
              <a:gd name="connsiteX20" fmla="*/ 3984171 w 6302768"/>
              <a:gd name="connsiteY20" fmla="*/ 1737360 h 2246813"/>
              <a:gd name="connsiteX21" fmla="*/ 4363289 w 6302768"/>
              <a:gd name="connsiteY21" fmla="*/ 1938935 h 2246813"/>
              <a:gd name="connsiteX22" fmla="*/ 4386727 w 6302768"/>
              <a:gd name="connsiteY22" fmla="*/ 1982117 h 2246813"/>
              <a:gd name="connsiteX23" fmla="*/ 4407931 w 6302768"/>
              <a:gd name="connsiteY23" fmla="*/ 1913809 h 2246813"/>
              <a:gd name="connsiteX24" fmla="*/ 5087982 w 6302768"/>
              <a:gd name="connsiteY24" fmla="*/ 1463040 h 2246813"/>
              <a:gd name="connsiteX25" fmla="*/ 5768034 w 6302768"/>
              <a:gd name="connsiteY25" fmla="*/ 1913808 h 2246813"/>
              <a:gd name="connsiteX26" fmla="*/ 5783337 w 6302768"/>
              <a:gd name="connsiteY26" fmla="*/ 1963108 h 2246813"/>
              <a:gd name="connsiteX27" fmla="*/ 5810304 w 6302768"/>
              <a:gd name="connsiteY27" fmla="*/ 1948471 h 2246813"/>
              <a:gd name="connsiteX28" fmla="*/ 5950132 w 6302768"/>
              <a:gd name="connsiteY28" fmla="*/ 1920241 h 2246813"/>
              <a:gd name="connsiteX29" fmla="*/ 6281131 w 6302768"/>
              <a:gd name="connsiteY29" fmla="*/ 2139642 h 2246813"/>
              <a:gd name="connsiteX30" fmla="*/ 6302768 w 6302768"/>
              <a:gd name="connsiteY30" fmla="*/ 2246812 h 2246813"/>
              <a:gd name="connsiteX31" fmla="*/ 4585063 w 6302768"/>
              <a:gd name="connsiteY31" fmla="*/ 2246812 h 2246813"/>
              <a:gd name="connsiteX32" fmla="*/ 4585063 w 6302768"/>
              <a:gd name="connsiteY32" fmla="*/ 2246813 h 2246813"/>
              <a:gd name="connsiteX33" fmla="*/ 0 w 6302768"/>
              <a:gd name="connsiteY33" fmla="*/ 2246813 h 224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302768" h="2246813">
                <a:moveTo>
                  <a:pt x="0" y="0"/>
                </a:moveTo>
                <a:cubicBezTo>
                  <a:pt x="292184" y="0"/>
                  <a:pt x="529046" y="236862"/>
                  <a:pt x="529046" y="529046"/>
                </a:cubicBezTo>
                <a:cubicBezTo>
                  <a:pt x="529046" y="565569"/>
                  <a:pt x="525345" y="601228"/>
                  <a:pt x="518298" y="635667"/>
                </a:cubicBezTo>
                <a:lnTo>
                  <a:pt x="518255" y="635806"/>
                </a:lnTo>
                <a:lnTo>
                  <a:pt x="549544" y="638960"/>
                </a:lnTo>
                <a:cubicBezTo>
                  <a:pt x="716958" y="673218"/>
                  <a:pt x="858449" y="778645"/>
                  <a:pt x="941024" y="922250"/>
                </a:cubicBezTo>
                <a:lnTo>
                  <a:pt x="953618" y="949245"/>
                </a:lnTo>
                <a:lnTo>
                  <a:pt x="1023820" y="911140"/>
                </a:lnTo>
                <a:cubicBezTo>
                  <a:pt x="1078519" y="888005"/>
                  <a:pt x="1138657" y="875211"/>
                  <a:pt x="1201783" y="875211"/>
                </a:cubicBezTo>
                <a:cubicBezTo>
                  <a:pt x="1391162" y="875211"/>
                  <a:pt x="1553648" y="990352"/>
                  <a:pt x="1623054" y="1154448"/>
                </a:cubicBezTo>
                <a:lnTo>
                  <a:pt x="1641912" y="1215198"/>
                </a:lnTo>
                <a:lnTo>
                  <a:pt x="1685221" y="1162707"/>
                </a:lnTo>
                <a:cubicBezTo>
                  <a:pt x="1782141" y="1065787"/>
                  <a:pt x="1916036" y="1005840"/>
                  <a:pt x="2063931" y="1005840"/>
                </a:cubicBezTo>
                <a:cubicBezTo>
                  <a:pt x="2174853" y="1005840"/>
                  <a:pt x="2277899" y="1039560"/>
                  <a:pt x="2363377" y="1097308"/>
                </a:cubicBezTo>
                <a:lnTo>
                  <a:pt x="2409428" y="1135304"/>
                </a:lnTo>
                <a:lnTo>
                  <a:pt x="2480562" y="1076613"/>
                </a:lnTo>
                <a:cubicBezTo>
                  <a:pt x="2607737" y="990695"/>
                  <a:pt x="2761050" y="940526"/>
                  <a:pt x="2926079" y="940526"/>
                </a:cubicBezTo>
                <a:cubicBezTo>
                  <a:pt x="3366158" y="940526"/>
                  <a:pt x="3722913" y="1297281"/>
                  <a:pt x="3722913" y="1737360"/>
                </a:cubicBezTo>
                <a:lnTo>
                  <a:pt x="3716237" y="1825599"/>
                </a:lnTo>
                <a:lnTo>
                  <a:pt x="3728546" y="1815443"/>
                </a:lnTo>
                <a:cubicBezTo>
                  <a:pt x="3801516" y="1766145"/>
                  <a:pt x="3889482" y="1737360"/>
                  <a:pt x="3984171" y="1737360"/>
                </a:cubicBezTo>
                <a:cubicBezTo>
                  <a:pt x="4141987" y="1737360"/>
                  <a:pt x="4281127" y="1817319"/>
                  <a:pt x="4363289" y="1938935"/>
                </a:cubicBezTo>
                <a:lnTo>
                  <a:pt x="4386727" y="1982117"/>
                </a:lnTo>
                <a:lnTo>
                  <a:pt x="4407931" y="1913809"/>
                </a:lnTo>
                <a:cubicBezTo>
                  <a:pt x="4519973" y="1648911"/>
                  <a:pt x="4782272" y="1463040"/>
                  <a:pt x="5087982" y="1463040"/>
                </a:cubicBezTo>
                <a:cubicBezTo>
                  <a:pt x="5393692" y="1463040"/>
                  <a:pt x="5655991" y="1648911"/>
                  <a:pt x="5768034" y="1913808"/>
                </a:cubicBezTo>
                <a:lnTo>
                  <a:pt x="5783337" y="1963108"/>
                </a:lnTo>
                <a:lnTo>
                  <a:pt x="5810304" y="1948471"/>
                </a:lnTo>
                <a:cubicBezTo>
                  <a:pt x="5853282" y="1930293"/>
                  <a:pt x="5900533" y="1920241"/>
                  <a:pt x="5950132" y="1920241"/>
                </a:cubicBezTo>
                <a:cubicBezTo>
                  <a:pt x="6098930" y="1920241"/>
                  <a:pt x="6226597" y="2010709"/>
                  <a:pt x="6281131" y="2139642"/>
                </a:cubicBezTo>
                <a:lnTo>
                  <a:pt x="6302768" y="2246812"/>
                </a:lnTo>
                <a:lnTo>
                  <a:pt x="4585063" y="2246812"/>
                </a:lnTo>
                <a:lnTo>
                  <a:pt x="4585063" y="2246813"/>
                </a:lnTo>
                <a:lnTo>
                  <a:pt x="0" y="2246813"/>
                </a:ln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innerShdw blurRad="266700" dist="139700" dir="16200000">
              <a:srgbClr val="18ACCA">
                <a:alpha val="3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19" name="图片 6">
            <a:extLst>
              <a:ext uri="{FF2B5EF4-FFF2-40B4-BE49-F238E27FC236}">
                <a16:creationId xmlns:a16="http://schemas.microsoft.com/office/drawing/2014/main" id="{17E85701-0BDA-4AD2-B2A6-5AEFD224B7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20604729">
            <a:off x="-5024156" y="-3623691"/>
            <a:ext cx="4879905" cy="724738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A222FBF-A7EB-4974-B1CA-59E03AA90C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61757" y="2140532"/>
            <a:ext cx="6858000" cy="6858000"/>
          </a:xfrm>
          <a:prstGeom prst="rect">
            <a:avLst/>
          </a:prstGeom>
        </p:spPr>
      </p:pic>
      <p:grpSp>
        <p:nvGrpSpPr>
          <p:cNvPr id="21" name="组合 12">
            <a:extLst>
              <a:ext uri="{FF2B5EF4-FFF2-40B4-BE49-F238E27FC236}">
                <a16:creationId xmlns:a16="http://schemas.microsoft.com/office/drawing/2014/main" id="{02A769C6-8039-454B-B113-6DA16BAF6585}"/>
              </a:ext>
            </a:extLst>
          </p:cNvPr>
          <p:cNvGrpSpPr/>
          <p:nvPr/>
        </p:nvGrpSpPr>
        <p:grpSpPr>
          <a:xfrm>
            <a:off x="4796514" y="2832024"/>
            <a:ext cx="5788486" cy="1597722"/>
            <a:chOff x="2400573" y="873043"/>
            <a:chExt cx="5707785" cy="2229592"/>
          </a:xfrm>
        </p:grpSpPr>
        <p:grpSp>
          <p:nvGrpSpPr>
            <p:cNvPr id="23" name="组合 6">
              <a:extLst>
                <a:ext uri="{FF2B5EF4-FFF2-40B4-BE49-F238E27FC236}">
                  <a16:creationId xmlns:a16="http://schemas.microsoft.com/office/drawing/2014/main" id="{2F03D826-6368-43AE-A7C5-4D4386EEF718}"/>
                </a:ext>
              </a:extLst>
            </p:cNvPr>
            <p:cNvGrpSpPr/>
            <p:nvPr/>
          </p:nvGrpSpPr>
          <p:grpSpPr>
            <a:xfrm>
              <a:off x="2400573" y="931698"/>
              <a:ext cx="5707785" cy="1200366"/>
              <a:chOff x="3567428" y="1083236"/>
              <a:chExt cx="5707785" cy="1200366"/>
            </a:xfrm>
          </p:grpSpPr>
          <p:sp>
            <p:nvSpPr>
              <p:cNvPr id="27" name="矩形 7">
                <a:extLst>
                  <a:ext uri="{FF2B5EF4-FFF2-40B4-BE49-F238E27FC236}">
                    <a16:creationId xmlns:a16="http://schemas.microsoft.com/office/drawing/2014/main" id="{BB1DF911-5363-40C4-9836-3A8A50229085}"/>
                  </a:ext>
                </a:extLst>
              </p:cNvPr>
              <p:cNvSpPr/>
              <p:nvPr/>
            </p:nvSpPr>
            <p:spPr>
              <a:xfrm>
                <a:off x="3567428" y="1083236"/>
                <a:ext cx="5689379" cy="12003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n-US" altLang="zh-CN" sz="7200" b="1" dirty="0">
                    <a:ln w="1524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UVN Bai Sau Nang" panose="04030905020802020C03" pitchFamily="82" charset="0"/>
                    <a:ea typeface="字魂27号-布丁体" panose="00000505000000000000" pitchFamily="2" charset="-122"/>
                  </a:rPr>
                  <a:t>TÌM HIỂU BÀI</a:t>
                </a:r>
                <a:endParaRPr lang="zh-CN" altLang="en-US" sz="7200" b="1" dirty="0">
                  <a:ln w="1524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VN Bai Sau Nang" panose="04030905020802020C03" pitchFamily="82" charset="0"/>
                  <a:ea typeface="字魂27号-布丁体" panose="00000505000000000000" pitchFamily="2" charset="-122"/>
                </a:endParaRPr>
              </a:p>
            </p:txBody>
          </p:sp>
          <p:sp>
            <p:nvSpPr>
              <p:cNvPr id="28" name="矩形 8">
                <a:extLst>
                  <a:ext uri="{FF2B5EF4-FFF2-40B4-BE49-F238E27FC236}">
                    <a16:creationId xmlns:a16="http://schemas.microsoft.com/office/drawing/2014/main" id="{A171BF52-FE1D-4699-BCA1-B606EA2C7F9E}"/>
                  </a:ext>
                </a:extLst>
              </p:cNvPr>
              <p:cNvSpPr/>
              <p:nvPr/>
            </p:nvSpPr>
            <p:spPr>
              <a:xfrm>
                <a:off x="3593851" y="1083273"/>
                <a:ext cx="5681362" cy="12003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n-US" altLang="zh-CN" sz="7200" dirty="0">
                    <a:solidFill>
                      <a:schemeClr val="accent2">
                        <a:lumMod val="75000"/>
                      </a:schemeClr>
                    </a:solidFill>
                    <a:latin typeface="UVN Bai Sau Nang" panose="04030905020802020C03" pitchFamily="82" charset="0"/>
                    <a:ea typeface="字魂27号-布丁体" panose="00000505000000000000" pitchFamily="2" charset="-122"/>
                  </a:rPr>
                  <a:t>TÌM HIỂU BÀI</a:t>
                </a:r>
                <a:endParaRPr lang="zh-CN" altLang="en-US" sz="7200" dirty="0">
                  <a:solidFill>
                    <a:schemeClr val="accent2">
                      <a:lumMod val="75000"/>
                    </a:schemeClr>
                  </a:solidFill>
                  <a:latin typeface="UVN Bai Sau Nang" panose="04030905020802020C03" pitchFamily="82" charset="0"/>
                  <a:ea typeface="字魂27号-布丁体" panose="00000505000000000000" pitchFamily="2" charset="-122"/>
                </a:endParaRPr>
              </a:p>
            </p:txBody>
          </p:sp>
        </p:grpSp>
        <p:grpSp>
          <p:nvGrpSpPr>
            <p:cNvPr id="24" name="组合 9">
              <a:extLst>
                <a:ext uri="{FF2B5EF4-FFF2-40B4-BE49-F238E27FC236}">
                  <a16:creationId xmlns:a16="http://schemas.microsoft.com/office/drawing/2014/main" id="{F343A2B9-1B18-49DF-B8C4-7312E3804A52}"/>
                </a:ext>
              </a:extLst>
            </p:cNvPr>
            <p:cNvGrpSpPr/>
            <p:nvPr/>
          </p:nvGrpSpPr>
          <p:grpSpPr>
            <a:xfrm>
              <a:off x="3583560" y="873043"/>
              <a:ext cx="184731" cy="2229592"/>
              <a:chOff x="3771007" y="1083236"/>
              <a:chExt cx="184731" cy="2229592"/>
            </a:xfrm>
          </p:grpSpPr>
          <p:sp>
            <p:nvSpPr>
              <p:cNvPr id="25" name="矩形 10">
                <a:extLst>
                  <a:ext uri="{FF2B5EF4-FFF2-40B4-BE49-F238E27FC236}">
                    <a16:creationId xmlns:a16="http://schemas.microsoft.com/office/drawing/2014/main" id="{B00B8D5B-3157-45AE-A80D-63BE1BD9C01A}"/>
                  </a:ext>
                </a:extLst>
              </p:cNvPr>
              <p:cNvSpPr/>
              <p:nvPr/>
            </p:nvSpPr>
            <p:spPr>
              <a:xfrm>
                <a:off x="3771007" y="1083236"/>
                <a:ext cx="184731" cy="22159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endParaRPr lang="zh-CN" altLang="en-US" sz="13800" dirty="0">
                  <a:ln w="1524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VN Bai Sau Nang" panose="04030905020802020C03" pitchFamily="82" charset="0"/>
                  <a:ea typeface="字魂27号-布丁体" panose="00000505000000000000" pitchFamily="2" charset="-122"/>
                </a:endParaRPr>
              </a:p>
            </p:txBody>
          </p:sp>
          <p:sp>
            <p:nvSpPr>
              <p:cNvPr id="26" name="矩形 11">
                <a:extLst>
                  <a:ext uri="{FF2B5EF4-FFF2-40B4-BE49-F238E27FC236}">
                    <a16:creationId xmlns:a16="http://schemas.microsoft.com/office/drawing/2014/main" id="{1B239183-4810-41D9-BC0B-F530775A55FA}"/>
                  </a:ext>
                </a:extLst>
              </p:cNvPr>
              <p:cNvSpPr/>
              <p:nvPr/>
            </p:nvSpPr>
            <p:spPr>
              <a:xfrm>
                <a:off x="3771007" y="1096837"/>
                <a:ext cx="184731" cy="22159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endParaRPr lang="zh-CN" altLang="en-US" sz="13800" dirty="0">
                  <a:gradFill flip="none" rotWithShape="1">
                    <a:gsLst>
                      <a:gs pos="67000">
                        <a:srgbClr val="5997D0"/>
                      </a:gs>
                      <a:gs pos="0">
                        <a:srgbClr val="FF99CC"/>
                      </a:gs>
                      <a:gs pos="100000">
                        <a:srgbClr val="8DC9ED"/>
                      </a:gs>
                    </a:gsLst>
                    <a:lin ang="5400000" scaled="1"/>
                    <a:tileRect/>
                  </a:gradFill>
                  <a:latin typeface="UVN Bai Sau Nang" panose="04030905020802020C03" pitchFamily="82" charset="0"/>
                  <a:ea typeface="字魂27号-布丁体" panose="00000505000000000000" pitchFamily="2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263636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24 -0.19769 C 0.04518 -0.21088 0.09649 -0.14606 0.15221 -0.0537 C 0.20925 0.04074 0.24883 0.12708 0.24167 0.14097 C 0.23425 0.15486 0.27409 0.24144 0.3319 0.33681 C 0.38737 0.42894 0.43919 0.49444 0.44662 0.48056 " pathEditMode="relative" rAng="2580000" ptsTypes="AAAAA">
                                      <p:cBhvr>
                                        <p:cTn id="3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69" y="3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8" grpId="0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4590"/>
            <a:ext cx="12192000" cy="544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62738" y="652884"/>
            <a:ext cx="69492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&amp;S Graceland" panose="02040603050506020204" pitchFamily="18" charset="0"/>
              </a:rPr>
              <a:t>Nghe</a:t>
            </a:r>
            <a:r>
              <a:rPr lang="en-US" sz="4400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&amp;S Graceland" panose="02040603050506020204" pitchFamily="18" charset="0"/>
              </a:rPr>
              <a:t> – </a:t>
            </a:r>
            <a:r>
              <a:rPr lang="en-US" sz="4400" dirty="0" err="1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&amp;S Graceland" panose="02040603050506020204" pitchFamily="18" charset="0"/>
              </a:rPr>
              <a:t>viết</a:t>
            </a:r>
            <a:r>
              <a:rPr lang="en-US" sz="4400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&amp;S Graceland" panose="02040603050506020204" pitchFamily="18" charset="0"/>
              </a:rPr>
              <a:t>: </a:t>
            </a:r>
            <a:r>
              <a:rPr lang="en-US" sz="4400" dirty="0" err="1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&amp;S Graceland" panose="02040603050506020204" pitchFamily="18" charset="0"/>
              </a:rPr>
              <a:t>Thắng</a:t>
            </a:r>
            <a:r>
              <a:rPr lang="en-US" sz="4400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&amp;S Graceland" panose="02040603050506020204" pitchFamily="18" charset="0"/>
              </a:rPr>
              <a:t> </a:t>
            </a:r>
            <a:r>
              <a:rPr lang="en-US" sz="4400" dirty="0" err="1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&amp;S Graceland" panose="02040603050506020204" pitchFamily="18" charset="0"/>
              </a:rPr>
              <a:t>biển</a:t>
            </a:r>
            <a:endParaRPr lang="en-US" sz="4400" dirty="0">
              <a:ln>
                <a:solidFill>
                  <a:schemeClr val="accent4">
                    <a:lumMod val="75000"/>
                  </a:schemeClr>
                </a:solidFill>
              </a:ln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UTM A&amp;S Graceland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44871" y="0"/>
            <a:ext cx="37849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>
                <a:solidFill>
                  <a:srgbClr val="0070C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#9Slide03 AmpleSoft Bold" panose="02000000000000000000" pitchFamily="2" charset="0"/>
              </a:rPr>
              <a:t>CHÍNH TẢ</a:t>
            </a:r>
          </a:p>
        </p:txBody>
      </p:sp>
    </p:spTree>
    <p:extLst>
      <p:ext uri="{BB962C8B-B14F-4D97-AF65-F5344CB8AC3E}">
        <p14:creationId xmlns:p14="http://schemas.microsoft.com/office/powerpoint/2010/main" val="388043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2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1574"/>
            <a:ext cx="12192000" cy="3686426"/>
          </a:xfrm>
        </p:spPr>
      </p:pic>
      <p:sp>
        <p:nvSpPr>
          <p:cNvPr id="4" name="Round Diagonal Corner Rectangle 3"/>
          <p:cNvSpPr/>
          <p:nvPr/>
        </p:nvSpPr>
        <p:spPr>
          <a:xfrm>
            <a:off x="573206" y="1337481"/>
            <a:ext cx="11163869" cy="5199844"/>
          </a:xfrm>
          <a:prstGeom prst="round2DiagRect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77922" y="1542194"/>
            <a:ext cx="10563373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dần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bắt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càng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dữ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Khoảng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mênh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mông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ầm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ĩ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càng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lan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mãi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nuốt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tươi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đê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mỏng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manh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mập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đớp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/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ào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dữ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dội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đàn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voi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sóng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trào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vẹt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vụt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đê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rào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rào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lộn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dữ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dội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ra.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cơn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giận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dữ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điên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cuồng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ngàn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thô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sơ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quyết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图片 38">
            <a:extLst>
              <a:ext uri="{FF2B5EF4-FFF2-40B4-BE49-F238E27FC236}">
                <a16:creationId xmlns:a16="http://schemas.microsoft.com/office/drawing/2014/main" id="{F921A9EA-6111-44E1-989F-4B1CFB5A2A8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351" y="143094"/>
            <a:ext cx="4701361" cy="13761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48918" y="477232"/>
            <a:ext cx="39987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66"/>
                </a:solidFill>
                <a:latin typeface="UTM Loko" panose="02040603050506020204" pitchFamily="18" charset="0"/>
              </a:rPr>
              <a:t>Thắng</a:t>
            </a:r>
            <a:r>
              <a:rPr lang="en-US" sz="4000" dirty="0">
                <a:solidFill>
                  <a:srgbClr val="FF0066"/>
                </a:solidFill>
                <a:latin typeface="UTM Lok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UTM Loko" panose="02040603050506020204" pitchFamily="18" charset="0"/>
              </a:rPr>
              <a:t>biển</a:t>
            </a:r>
            <a:endParaRPr lang="en-US" sz="4000" dirty="0">
              <a:solidFill>
                <a:srgbClr val="FF0066"/>
              </a:solidFill>
              <a:latin typeface="UTM Lok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568821" y="6199608"/>
            <a:ext cx="35814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sz="2800" i="1" dirty="0">
                <a:solidFill>
                  <a:schemeClr val="tx1"/>
                </a:solidFill>
                <a:latin typeface="UTM Aptima" panose="02040603050506020204" pitchFamily="18" charset="0"/>
                <a:cs typeface="Times New Roman" pitchFamily="18" charset="0"/>
              </a:rPr>
              <a:t>Theo</a:t>
            </a:r>
            <a:r>
              <a:rPr lang="en-US" sz="2800" dirty="0">
                <a:solidFill>
                  <a:schemeClr val="tx1"/>
                </a:solidFill>
                <a:latin typeface="UTM Aptima" panose="02040603050506020204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chemeClr val="tx1"/>
                </a:solidFill>
                <a:latin typeface="UTM Aptima" panose="02040603050506020204" pitchFamily="18" charset="0"/>
                <a:cs typeface="Times New Roman" pitchFamily="18" charset="0"/>
              </a:rPr>
              <a:t>CHU VĂN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ECB41A-96D6-4312-A354-D268648DAB1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7450" b="96300" l="2450" r="49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1" t="75123" r="47607" b="1287"/>
          <a:stretch/>
        </p:blipFill>
        <p:spPr>
          <a:xfrm flipH="1">
            <a:off x="9862664" y="274726"/>
            <a:ext cx="1493880" cy="6871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ECB41A-96D6-4312-A354-D268648DAB1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7450" b="96300" l="2450" r="49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1" t="75123" r="47607" b="1287"/>
          <a:stretch/>
        </p:blipFill>
        <p:spPr>
          <a:xfrm flipH="1">
            <a:off x="10273917" y="506780"/>
            <a:ext cx="1493880" cy="6871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ECB41A-96D6-4312-A354-D268648DAB1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7450" b="96300" l="2450" r="49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1" t="75123" r="47607" b="1287"/>
          <a:stretch/>
        </p:blipFill>
        <p:spPr>
          <a:xfrm flipH="1">
            <a:off x="2281566" y="83533"/>
            <a:ext cx="1493880" cy="6871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ECB41A-96D6-4312-A354-D268648DAB1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7450" b="96300" l="2450" r="49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1" t="75123" r="47607" b="1287"/>
          <a:stretch/>
        </p:blipFill>
        <p:spPr>
          <a:xfrm flipH="1">
            <a:off x="1654352" y="310010"/>
            <a:ext cx="1493880" cy="68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037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3"/>
          <p:cNvSpPr/>
          <p:nvPr/>
        </p:nvSpPr>
        <p:spPr>
          <a:xfrm>
            <a:off x="573206" y="1228297"/>
            <a:ext cx="11163869" cy="5445458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77922" y="1310178"/>
            <a:ext cx="10563373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dần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bắt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càng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dữ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Khoảng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mênh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mông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ầm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ĩ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càng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lan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mãi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nuốt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tươi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đê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mỏng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manh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mập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đớp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/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ào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dữ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dội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đàn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voi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sóng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trào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vẹt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vụt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đê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rào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rào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lộn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dữ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dội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ra.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cơn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giận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dữ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điên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cuồng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ngàn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thô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sơ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quyết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图片 38">
            <a:extLst>
              <a:ext uri="{FF2B5EF4-FFF2-40B4-BE49-F238E27FC236}">
                <a16:creationId xmlns:a16="http://schemas.microsoft.com/office/drawing/2014/main" id="{F921A9EA-6111-44E1-989F-4B1CFB5A2A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351" y="47558"/>
            <a:ext cx="4701361" cy="11464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48918" y="286160"/>
            <a:ext cx="39987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66"/>
                </a:solidFill>
                <a:latin typeface="UTM Loko" panose="02040603050506020204" pitchFamily="18" charset="0"/>
              </a:rPr>
              <a:t>Thắng</a:t>
            </a:r>
            <a:r>
              <a:rPr lang="en-US" sz="4000" dirty="0">
                <a:solidFill>
                  <a:srgbClr val="FF0066"/>
                </a:solidFill>
                <a:latin typeface="UTM Lok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UTM Loko" panose="02040603050506020204" pitchFamily="18" charset="0"/>
              </a:rPr>
              <a:t>biển</a:t>
            </a:r>
            <a:endParaRPr lang="en-US" sz="4000" dirty="0">
              <a:solidFill>
                <a:srgbClr val="FF0066"/>
              </a:solidFill>
              <a:latin typeface="UTM Lok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82795" y="5252205"/>
            <a:ext cx="3526809" cy="2946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sz="2400" i="1" dirty="0">
                <a:solidFill>
                  <a:schemeClr val="tx1"/>
                </a:solidFill>
                <a:latin typeface="UTM Aptima" panose="02040603050506020204" pitchFamily="18" charset="0"/>
                <a:cs typeface="Times New Roman" pitchFamily="18" charset="0"/>
              </a:rPr>
              <a:t>Theo</a:t>
            </a:r>
            <a:r>
              <a:rPr lang="en-US" sz="2400" dirty="0">
                <a:solidFill>
                  <a:schemeClr val="tx1"/>
                </a:solidFill>
                <a:latin typeface="UTM Aptima" panose="02040603050506020204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UTM Aptima" panose="02040603050506020204" pitchFamily="18" charset="0"/>
                <a:cs typeface="Times New Roman" pitchFamily="18" charset="0"/>
              </a:rPr>
              <a:t>CHU VĂN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ECB41A-96D6-4312-A354-D268648DAB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450" b="96300" l="2450" r="49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1" t="75123" r="47607" b="1287"/>
          <a:stretch/>
        </p:blipFill>
        <p:spPr>
          <a:xfrm flipH="1">
            <a:off x="9862664" y="274726"/>
            <a:ext cx="1493880" cy="6871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ECB41A-96D6-4312-A354-D268648DAB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450" b="96300" l="2450" r="49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1" t="75123" r="47607" b="1287"/>
          <a:stretch/>
        </p:blipFill>
        <p:spPr>
          <a:xfrm flipH="1">
            <a:off x="10273917" y="506780"/>
            <a:ext cx="1493880" cy="6871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ECB41A-96D6-4312-A354-D268648DAB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450" b="96300" l="2450" r="49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1" t="75123" r="47607" b="1287"/>
          <a:stretch/>
        </p:blipFill>
        <p:spPr>
          <a:xfrm flipH="1">
            <a:off x="2281566" y="83533"/>
            <a:ext cx="1493880" cy="6871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ECB41A-96D6-4312-A354-D268648DAB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450" b="96300" l="2450" r="49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1" t="75123" r="47607" b="1287"/>
          <a:stretch/>
        </p:blipFill>
        <p:spPr>
          <a:xfrm flipH="1">
            <a:off x="1654352" y="310010"/>
            <a:ext cx="1493880" cy="687185"/>
          </a:xfrm>
          <a:prstGeom prst="rect">
            <a:avLst/>
          </a:prstGeom>
        </p:spPr>
      </p:pic>
      <p:pic>
        <p:nvPicPr>
          <p:cNvPr id="13" name="图片 38">
            <a:extLst>
              <a:ext uri="{FF2B5EF4-FFF2-40B4-BE49-F238E27FC236}">
                <a16:creationId xmlns:a16="http://schemas.microsoft.com/office/drawing/2014/main" id="{F921A9EA-6111-44E1-989F-4B1CFB5A2A8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07" y="5252205"/>
            <a:ext cx="10372298" cy="1879129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078173" y="5546882"/>
            <a:ext cx="9348716" cy="1126873"/>
          </a:xfrm>
          <a:prstGeom prst="roundRect">
            <a:avLst/>
          </a:prstGeom>
          <a:noFill/>
          <a:ln w="28575">
            <a:solidFill>
              <a:srgbClr val="FF006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1282889" y="5581214"/>
            <a:ext cx="9144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HP001 4H" charset="-127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HP001 4H" charset="-127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HP001 4H" charset="-127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HP001 4H" charset="-127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HP001 4H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9pPr>
          </a:lstStyle>
          <a:p>
            <a:pPr>
              <a:spcBef>
                <a:spcPct val="50000"/>
              </a:spcBef>
            </a:pPr>
            <a:r>
              <a:rPr lang="en-CA" altLang="en-US" sz="2800" b="1" dirty="0"/>
              <a:t>     </a:t>
            </a:r>
            <a:r>
              <a:rPr lang="en-CA" altLang="en-US" sz="3200" b="1" i="1" dirty="0" err="1">
                <a:solidFill>
                  <a:srgbClr val="FF0000"/>
                </a:solidFill>
                <a:latin typeface="UVF Aria Pro" panose="02000000000000000000" pitchFamily="50" charset="0"/>
              </a:rPr>
              <a:t>Những</a:t>
            </a:r>
            <a:r>
              <a:rPr lang="en-CA" altLang="en-US" sz="3200" b="1" i="1" dirty="0">
                <a:solidFill>
                  <a:srgbClr val="FF0000"/>
                </a:solidFill>
                <a:latin typeface="UVF Aria Pro" panose="02000000000000000000" pitchFamily="50" charset="0"/>
              </a:rPr>
              <a:t> </a:t>
            </a:r>
            <a:r>
              <a:rPr lang="en-CA" altLang="en-US" sz="3200" b="1" i="1" dirty="0" err="1">
                <a:solidFill>
                  <a:srgbClr val="FF0000"/>
                </a:solidFill>
                <a:latin typeface="UVF Aria Pro" panose="02000000000000000000" pitchFamily="50" charset="0"/>
              </a:rPr>
              <a:t>từ</a:t>
            </a:r>
            <a:r>
              <a:rPr lang="en-CA" altLang="en-US" sz="3200" b="1" i="1" dirty="0">
                <a:solidFill>
                  <a:srgbClr val="FF0000"/>
                </a:solidFill>
                <a:latin typeface="UVF Aria Pro" panose="02000000000000000000" pitchFamily="50" charset="0"/>
              </a:rPr>
              <a:t> </a:t>
            </a:r>
            <a:r>
              <a:rPr lang="en-CA" altLang="en-US" sz="3200" b="1" i="1" dirty="0" err="1">
                <a:solidFill>
                  <a:srgbClr val="FF0000"/>
                </a:solidFill>
                <a:latin typeface="UVF Aria Pro" panose="02000000000000000000" pitchFamily="50" charset="0"/>
              </a:rPr>
              <a:t>ngữ</a:t>
            </a:r>
            <a:r>
              <a:rPr lang="en-CA" altLang="en-US" sz="3200" b="1" i="1" dirty="0">
                <a:solidFill>
                  <a:srgbClr val="FF0000"/>
                </a:solidFill>
                <a:latin typeface="UVF Aria Pro" panose="02000000000000000000" pitchFamily="50" charset="0"/>
              </a:rPr>
              <a:t>, </a:t>
            </a:r>
            <a:r>
              <a:rPr lang="en-CA" altLang="en-US" sz="3200" b="1" i="1" dirty="0" err="1">
                <a:solidFill>
                  <a:srgbClr val="FF0000"/>
                </a:solidFill>
                <a:latin typeface="UVF Aria Pro" panose="02000000000000000000" pitchFamily="50" charset="0"/>
              </a:rPr>
              <a:t>hình</a:t>
            </a:r>
            <a:r>
              <a:rPr lang="en-CA" altLang="en-US" sz="3200" b="1" i="1" dirty="0">
                <a:solidFill>
                  <a:srgbClr val="FF0000"/>
                </a:solidFill>
                <a:latin typeface="UVF Aria Pro" panose="02000000000000000000" pitchFamily="50" charset="0"/>
              </a:rPr>
              <a:t> </a:t>
            </a:r>
            <a:r>
              <a:rPr lang="en-CA" altLang="en-US" sz="3200" b="1" i="1" dirty="0" err="1">
                <a:solidFill>
                  <a:srgbClr val="FF0000"/>
                </a:solidFill>
                <a:latin typeface="UVF Aria Pro" panose="02000000000000000000" pitchFamily="50" charset="0"/>
              </a:rPr>
              <a:t>ảnh</a:t>
            </a:r>
            <a:r>
              <a:rPr lang="en-CA" altLang="en-US" sz="3200" b="1" i="1" dirty="0">
                <a:solidFill>
                  <a:srgbClr val="FF0000"/>
                </a:solidFill>
                <a:latin typeface="UVF Aria Pro" panose="02000000000000000000" pitchFamily="50" charset="0"/>
              </a:rPr>
              <a:t> </a:t>
            </a:r>
            <a:r>
              <a:rPr lang="en-CA" altLang="en-US" sz="3200" b="1" i="1" dirty="0" err="1">
                <a:solidFill>
                  <a:srgbClr val="FF0000"/>
                </a:solidFill>
                <a:latin typeface="UVF Aria Pro" panose="02000000000000000000" pitchFamily="50" charset="0"/>
              </a:rPr>
              <a:t>nào</a:t>
            </a:r>
            <a:r>
              <a:rPr lang="en-CA" altLang="en-US" sz="3200" b="1" i="1" dirty="0">
                <a:solidFill>
                  <a:srgbClr val="FF0000"/>
                </a:solidFill>
                <a:latin typeface="UVF Aria Pro" panose="02000000000000000000" pitchFamily="50" charset="0"/>
              </a:rPr>
              <a:t> </a:t>
            </a:r>
            <a:r>
              <a:rPr lang="en-CA" altLang="en-US" sz="3200" b="1" i="1" dirty="0" err="1">
                <a:solidFill>
                  <a:srgbClr val="FF0000"/>
                </a:solidFill>
                <a:latin typeface="UVF Aria Pro" panose="02000000000000000000" pitchFamily="50" charset="0"/>
              </a:rPr>
              <a:t>trong</a:t>
            </a:r>
            <a:r>
              <a:rPr lang="en-CA" altLang="en-US" sz="3200" b="1" i="1" dirty="0">
                <a:solidFill>
                  <a:srgbClr val="FF0000"/>
                </a:solidFill>
                <a:latin typeface="UVF Aria Pro" panose="02000000000000000000" pitchFamily="50" charset="0"/>
              </a:rPr>
              <a:t> </a:t>
            </a:r>
            <a:r>
              <a:rPr lang="en-CA" altLang="en-US" sz="3200" b="1" i="1" dirty="0" err="1">
                <a:solidFill>
                  <a:srgbClr val="FF0000"/>
                </a:solidFill>
                <a:latin typeface="UVF Aria Pro" panose="02000000000000000000" pitchFamily="50" charset="0"/>
              </a:rPr>
              <a:t>đoạn</a:t>
            </a:r>
            <a:r>
              <a:rPr lang="en-CA" altLang="en-US" sz="3200" b="1" i="1" dirty="0">
                <a:solidFill>
                  <a:srgbClr val="FF0000"/>
                </a:solidFill>
                <a:latin typeface="UVF Aria Pro" panose="02000000000000000000" pitchFamily="50" charset="0"/>
              </a:rPr>
              <a:t> </a:t>
            </a:r>
            <a:r>
              <a:rPr lang="en-CA" altLang="en-US" sz="3200" b="1" i="1" dirty="0" err="1">
                <a:solidFill>
                  <a:srgbClr val="FF0000"/>
                </a:solidFill>
                <a:latin typeface="UVF Aria Pro" panose="02000000000000000000" pitchFamily="50" charset="0"/>
              </a:rPr>
              <a:t>văn</a:t>
            </a:r>
            <a:r>
              <a:rPr lang="en-CA" altLang="en-US" sz="3200" b="1" i="1" dirty="0">
                <a:solidFill>
                  <a:srgbClr val="FF0000"/>
                </a:solidFill>
                <a:latin typeface="UVF Aria Pro" panose="02000000000000000000" pitchFamily="50" charset="0"/>
              </a:rPr>
              <a:t> </a:t>
            </a:r>
            <a:r>
              <a:rPr lang="en-CA" altLang="en-US" sz="3200" b="1" i="1" dirty="0" err="1">
                <a:solidFill>
                  <a:srgbClr val="FF0000"/>
                </a:solidFill>
                <a:latin typeface="UVF Aria Pro" panose="02000000000000000000" pitchFamily="50" charset="0"/>
              </a:rPr>
              <a:t>nói</a:t>
            </a:r>
            <a:r>
              <a:rPr lang="en-CA" altLang="en-US" sz="3200" b="1" i="1" dirty="0">
                <a:solidFill>
                  <a:srgbClr val="FF0000"/>
                </a:solidFill>
                <a:latin typeface="UVF Aria Pro" panose="02000000000000000000" pitchFamily="50" charset="0"/>
              </a:rPr>
              <a:t> </a:t>
            </a:r>
            <a:r>
              <a:rPr lang="en-CA" altLang="en-US" sz="3200" b="1" i="1" dirty="0" err="1">
                <a:solidFill>
                  <a:srgbClr val="FF0000"/>
                </a:solidFill>
                <a:latin typeface="UVF Aria Pro" panose="02000000000000000000" pitchFamily="50" charset="0"/>
              </a:rPr>
              <a:t>lên</a:t>
            </a:r>
            <a:r>
              <a:rPr lang="en-CA" altLang="en-US" sz="3200" b="1" i="1" dirty="0">
                <a:solidFill>
                  <a:srgbClr val="FF0000"/>
                </a:solidFill>
                <a:latin typeface="UVF Aria Pro" panose="02000000000000000000" pitchFamily="50" charset="0"/>
              </a:rPr>
              <a:t> </a:t>
            </a:r>
            <a:r>
              <a:rPr lang="en-CA" altLang="en-US" sz="3200" b="1" i="1" dirty="0" err="1">
                <a:solidFill>
                  <a:srgbClr val="FF0000"/>
                </a:solidFill>
                <a:latin typeface="UVF Aria Pro" panose="02000000000000000000" pitchFamily="50" charset="0"/>
              </a:rPr>
              <a:t>sự</a:t>
            </a:r>
            <a:r>
              <a:rPr lang="en-CA" altLang="en-US" sz="3200" b="1" i="1" dirty="0">
                <a:solidFill>
                  <a:srgbClr val="FF0000"/>
                </a:solidFill>
                <a:latin typeface="UVF Aria Pro" panose="02000000000000000000" pitchFamily="50" charset="0"/>
              </a:rPr>
              <a:t> </a:t>
            </a:r>
            <a:r>
              <a:rPr lang="en-CA" altLang="en-US" sz="3200" b="1" i="1" dirty="0" err="1">
                <a:solidFill>
                  <a:srgbClr val="FF0000"/>
                </a:solidFill>
                <a:latin typeface="UVF Aria Pro" panose="02000000000000000000" pitchFamily="50" charset="0"/>
              </a:rPr>
              <a:t>đe</a:t>
            </a:r>
            <a:r>
              <a:rPr lang="en-CA" altLang="en-US" sz="3200" b="1" i="1" dirty="0">
                <a:solidFill>
                  <a:srgbClr val="FF0000"/>
                </a:solidFill>
                <a:latin typeface="UVF Aria Pro" panose="02000000000000000000" pitchFamily="50" charset="0"/>
              </a:rPr>
              <a:t> </a:t>
            </a:r>
            <a:r>
              <a:rPr lang="en-CA" altLang="en-US" sz="3200" b="1" i="1" dirty="0" err="1">
                <a:solidFill>
                  <a:srgbClr val="FF0000"/>
                </a:solidFill>
                <a:latin typeface="UVF Aria Pro" panose="02000000000000000000" pitchFamily="50" charset="0"/>
              </a:rPr>
              <a:t>dọa</a:t>
            </a:r>
            <a:r>
              <a:rPr lang="en-CA" altLang="en-US" sz="3200" b="1" i="1" dirty="0">
                <a:solidFill>
                  <a:srgbClr val="FF0000"/>
                </a:solidFill>
                <a:latin typeface="UVF Aria Pro" panose="02000000000000000000" pitchFamily="50" charset="0"/>
              </a:rPr>
              <a:t> </a:t>
            </a:r>
            <a:r>
              <a:rPr lang="en-CA" altLang="en-US" sz="3200" b="1" i="1" dirty="0" err="1">
                <a:solidFill>
                  <a:srgbClr val="FF0000"/>
                </a:solidFill>
                <a:latin typeface="UVF Aria Pro" panose="02000000000000000000" pitchFamily="50" charset="0"/>
              </a:rPr>
              <a:t>của</a:t>
            </a:r>
            <a:r>
              <a:rPr lang="en-CA" altLang="en-US" sz="3200" b="1" i="1" dirty="0">
                <a:solidFill>
                  <a:srgbClr val="FF0000"/>
                </a:solidFill>
                <a:latin typeface="UVF Aria Pro" panose="02000000000000000000" pitchFamily="50" charset="0"/>
              </a:rPr>
              <a:t> </a:t>
            </a:r>
            <a:r>
              <a:rPr lang="en-CA" altLang="en-US" sz="3200" b="1" i="1" dirty="0" err="1">
                <a:solidFill>
                  <a:srgbClr val="FF0000"/>
                </a:solidFill>
                <a:latin typeface="UVF Aria Pro" panose="02000000000000000000" pitchFamily="50" charset="0"/>
              </a:rPr>
              <a:t>cơn</a:t>
            </a:r>
            <a:r>
              <a:rPr lang="en-CA" altLang="en-US" sz="3200" b="1" i="1" dirty="0">
                <a:solidFill>
                  <a:srgbClr val="FF0000"/>
                </a:solidFill>
                <a:latin typeface="UVF Aria Pro" panose="02000000000000000000" pitchFamily="50" charset="0"/>
              </a:rPr>
              <a:t> </a:t>
            </a:r>
            <a:r>
              <a:rPr lang="en-CA" altLang="en-US" sz="3200" b="1" i="1" dirty="0" err="1">
                <a:solidFill>
                  <a:srgbClr val="FF0000"/>
                </a:solidFill>
                <a:latin typeface="UVF Aria Pro" panose="02000000000000000000" pitchFamily="50" charset="0"/>
              </a:rPr>
              <a:t>bão</a:t>
            </a:r>
            <a:r>
              <a:rPr lang="en-CA" altLang="en-US" sz="3200" b="1" i="1" dirty="0">
                <a:solidFill>
                  <a:srgbClr val="FF0000"/>
                </a:solidFill>
                <a:latin typeface="UVF Aria Pro" panose="02000000000000000000" pitchFamily="50" charset="0"/>
              </a:rPr>
              <a:t> </a:t>
            </a:r>
            <a:r>
              <a:rPr lang="en-CA" altLang="en-US" sz="3200" b="1" i="1" dirty="0" err="1">
                <a:solidFill>
                  <a:srgbClr val="FF0000"/>
                </a:solidFill>
                <a:latin typeface="UVF Aria Pro" panose="02000000000000000000" pitchFamily="50" charset="0"/>
              </a:rPr>
              <a:t>biển</a:t>
            </a:r>
            <a:r>
              <a:rPr lang="en-CA" altLang="en-US" sz="3200" b="1" i="1" dirty="0">
                <a:solidFill>
                  <a:srgbClr val="FF0000"/>
                </a:solidFill>
                <a:latin typeface="UVF Aria Pro" panose="02000000000000000000" pitchFamily="50" charset="0"/>
              </a:rPr>
              <a:t>?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4817659" y="1787857"/>
            <a:ext cx="329184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9710624" y="1803780"/>
            <a:ext cx="155448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77112" y="2201840"/>
            <a:ext cx="118872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0076384" y="2201840"/>
            <a:ext cx="118872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877112" y="2640843"/>
            <a:ext cx="1042416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77112" y="3036628"/>
            <a:ext cx="100584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37719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2" grpId="0" animBg="1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" y="2286000"/>
            <a:ext cx="7093132" cy="45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图片 38">
            <a:extLst>
              <a:ext uri="{FF2B5EF4-FFF2-40B4-BE49-F238E27FC236}">
                <a16:creationId xmlns:a16="http://schemas.microsoft.com/office/drawing/2014/main" id="{F921A9EA-6111-44E1-989F-4B1CFB5A2A8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74" y="-163286"/>
            <a:ext cx="8639320" cy="250806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038984" y="407349"/>
            <a:ext cx="7948262" cy="1366801"/>
          </a:xfrm>
          <a:prstGeom prst="round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1038984" y="522834"/>
            <a:ext cx="7856822" cy="1143000"/>
          </a:xfrm>
        </p:spPr>
        <p:txBody>
          <a:bodyPr>
            <a:noAutofit/>
          </a:bodyPr>
          <a:lstStyle/>
          <a:p>
            <a:r>
              <a:rPr lang="en-US" altLang="en-US" sz="3600" b="1" dirty="0">
                <a:solidFill>
                  <a:srgbClr val="002060"/>
                </a:solidFill>
                <a:latin typeface="UVF Aria Pro" panose="02000000000000000000" pitchFamily="50" charset="0"/>
                <a:cs typeface="Times New Roman" panose="02020603050405020304" pitchFamily="18" charset="0"/>
              </a:rPr>
              <a:t>   Qua </a:t>
            </a:r>
            <a:r>
              <a:rPr lang="en-US" altLang="en-US" sz="3600" b="1" dirty="0" err="1">
                <a:solidFill>
                  <a:srgbClr val="002060"/>
                </a:solidFill>
                <a:latin typeface="UVF Aria Pro" panose="02000000000000000000" pitchFamily="50" charset="0"/>
                <a:cs typeface="Times New Roman" panose="02020603050405020304" pitchFamily="18" charset="0"/>
              </a:rPr>
              <a:t>đoạn</a:t>
            </a:r>
            <a:r>
              <a:rPr lang="en-US" altLang="en-US" sz="3600" b="1" dirty="0">
                <a:solidFill>
                  <a:srgbClr val="002060"/>
                </a:solidFill>
                <a:latin typeface="UVF Aria Pro" panose="02000000000000000000" pitchFamily="50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UVF Aria Pro" panose="02000000000000000000" pitchFamily="50" charset="0"/>
                <a:cs typeface="Times New Roman" panose="02020603050405020304" pitchFamily="18" charset="0"/>
              </a:rPr>
              <a:t>văn</a:t>
            </a:r>
            <a:r>
              <a:rPr lang="en-US" altLang="en-US" sz="3600" b="1" dirty="0">
                <a:solidFill>
                  <a:srgbClr val="002060"/>
                </a:solidFill>
                <a:latin typeface="UVF Aria Pro" panose="02000000000000000000" pitchFamily="50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UVF Aria Pro" panose="02000000000000000000" pitchFamily="50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dirty="0">
                <a:solidFill>
                  <a:srgbClr val="002060"/>
                </a:solidFill>
                <a:latin typeface="UVF Aria Pro" panose="02000000000000000000" pitchFamily="50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UVF Aria Pro" panose="02000000000000000000" pitchFamily="50" charset="0"/>
                <a:cs typeface="Times New Roman" panose="02020603050405020304" pitchFamily="18" charset="0"/>
              </a:rPr>
              <a:t>thấy</a:t>
            </a:r>
            <a:r>
              <a:rPr lang="en-US" altLang="en-US" sz="3600" b="1" dirty="0">
                <a:solidFill>
                  <a:srgbClr val="002060"/>
                </a:solidFill>
                <a:latin typeface="UVF Aria Pro" panose="02000000000000000000" pitchFamily="50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UVF Aria Pro" panose="02000000000000000000" pitchFamily="50" charset="0"/>
                <a:cs typeface="Times New Roman" panose="02020603050405020304" pitchFamily="18" charset="0"/>
              </a:rPr>
              <a:t>hình</a:t>
            </a:r>
            <a:r>
              <a:rPr lang="en-US" altLang="en-US" sz="3600" b="1" dirty="0">
                <a:solidFill>
                  <a:srgbClr val="002060"/>
                </a:solidFill>
                <a:latin typeface="UVF Aria Pro" panose="02000000000000000000" pitchFamily="50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UVF Aria Pro" panose="02000000000000000000" pitchFamily="50" charset="0"/>
                <a:cs typeface="Times New Roman" panose="02020603050405020304" pitchFamily="18" charset="0"/>
              </a:rPr>
              <a:t>ảnh</a:t>
            </a:r>
            <a:r>
              <a:rPr lang="en-US" altLang="en-US" sz="3600" b="1" dirty="0">
                <a:solidFill>
                  <a:srgbClr val="002060"/>
                </a:solidFill>
                <a:latin typeface="UVF Aria Pro" panose="02000000000000000000" pitchFamily="50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UVF Aria Pro" panose="02000000000000000000" pitchFamily="50" charset="0"/>
                <a:cs typeface="Times New Roman" panose="02020603050405020304" pitchFamily="18" charset="0"/>
              </a:rPr>
              <a:t>cơn</a:t>
            </a:r>
            <a:r>
              <a:rPr lang="en-US" altLang="en-US" sz="3600" b="1" dirty="0">
                <a:solidFill>
                  <a:srgbClr val="002060"/>
                </a:solidFill>
                <a:latin typeface="UVF Aria Pro" panose="02000000000000000000" pitchFamily="50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UVF Aria Pro" panose="02000000000000000000" pitchFamily="50" charset="0"/>
                <a:cs typeface="Times New Roman" panose="02020603050405020304" pitchFamily="18" charset="0"/>
              </a:rPr>
              <a:t>bão</a:t>
            </a:r>
            <a:r>
              <a:rPr lang="en-US" altLang="en-US" sz="3600" b="1" dirty="0">
                <a:solidFill>
                  <a:srgbClr val="002060"/>
                </a:solidFill>
                <a:latin typeface="UVF Aria Pro" panose="02000000000000000000" pitchFamily="50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UVF Aria Pro" panose="02000000000000000000" pitchFamily="50" charset="0"/>
                <a:cs typeface="Times New Roman" panose="02020603050405020304" pitchFamily="18" charset="0"/>
              </a:rPr>
              <a:t>biển</a:t>
            </a:r>
            <a:r>
              <a:rPr lang="en-US" altLang="en-US" sz="3600" b="1" dirty="0">
                <a:solidFill>
                  <a:srgbClr val="002060"/>
                </a:solidFill>
                <a:latin typeface="UVF Aria Pro" panose="02000000000000000000" pitchFamily="50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UVF Aria Pro" panose="02000000000000000000" pitchFamily="50" charset="0"/>
                <a:cs typeface="Times New Roman" panose="02020603050405020304" pitchFamily="18" charset="0"/>
              </a:rPr>
              <a:t>hiện</a:t>
            </a:r>
            <a:r>
              <a:rPr lang="en-US" altLang="en-US" sz="3600" b="1" dirty="0">
                <a:solidFill>
                  <a:srgbClr val="002060"/>
                </a:solidFill>
                <a:latin typeface="UVF Aria Pro" panose="02000000000000000000" pitchFamily="50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UVF Aria Pro" panose="02000000000000000000" pitchFamily="50" charset="0"/>
                <a:cs typeface="Times New Roman" panose="02020603050405020304" pitchFamily="18" charset="0"/>
              </a:rPr>
              <a:t>ra</a:t>
            </a:r>
            <a:r>
              <a:rPr lang="en-US" altLang="en-US" sz="3600" b="1" dirty="0">
                <a:solidFill>
                  <a:srgbClr val="002060"/>
                </a:solidFill>
                <a:latin typeface="UVF Aria Pro" panose="02000000000000000000" pitchFamily="50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UVF Aria Pro" panose="02000000000000000000" pitchFamily="50" charset="0"/>
                <a:cs typeface="Times New Roman" panose="02020603050405020304" pitchFamily="18" charset="0"/>
              </a:rPr>
              <a:t>như</a:t>
            </a:r>
            <a:r>
              <a:rPr lang="en-US" altLang="en-US" sz="3600" b="1" dirty="0">
                <a:solidFill>
                  <a:srgbClr val="002060"/>
                </a:solidFill>
                <a:latin typeface="UVF Aria Pro" panose="02000000000000000000" pitchFamily="50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UVF Aria Pro" panose="02000000000000000000" pitchFamily="50" charset="0"/>
                <a:cs typeface="Times New Roman" panose="02020603050405020304" pitchFamily="18" charset="0"/>
              </a:rPr>
              <a:t>thế</a:t>
            </a:r>
            <a:r>
              <a:rPr lang="en-US" altLang="en-US" sz="3600" b="1" dirty="0">
                <a:solidFill>
                  <a:srgbClr val="002060"/>
                </a:solidFill>
                <a:latin typeface="UVF Aria Pro" panose="02000000000000000000" pitchFamily="50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UVF Aria Pro" panose="02000000000000000000" pitchFamily="50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rgbClr val="002060"/>
                </a:solidFill>
                <a:latin typeface="UVF Aria Pro" panose="02000000000000000000" pitchFamily="50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7639594" y="2710544"/>
            <a:ext cx="4038600" cy="2971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Tx/>
              <a:buNone/>
            </a:pPr>
            <a:r>
              <a:rPr lang="en-US" altLang="en-US" sz="3600" dirty="0">
                <a:latin typeface="UTM Alberta Heavy" panose="020406030505060202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600" dirty="0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Qua </a:t>
            </a:r>
            <a:r>
              <a:rPr lang="en-US" altLang="en-US" sz="3600" dirty="0" err="1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3600" dirty="0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600" dirty="0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dirty="0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3600" dirty="0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cơn</a:t>
            </a:r>
            <a:r>
              <a:rPr lang="en-US" altLang="en-US" sz="3600" dirty="0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bão</a:t>
            </a:r>
            <a:r>
              <a:rPr lang="en-US" altLang="en-US" sz="3600" dirty="0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3600" dirty="0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600" dirty="0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3600" dirty="0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3600" dirty="0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 hung </a:t>
            </a:r>
            <a:r>
              <a:rPr lang="en-US" altLang="en-US" sz="3600" dirty="0" err="1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dữ</a:t>
            </a:r>
            <a:r>
              <a:rPr lang="en-US" altLang="en-US" sz="3600" dirty="0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nó</a:t>
            </a:r>
            <a:r>
              <a:rPr lang="en-US" altLang="en-US" sz="3600" dirty="0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tấn</a:t>
            </a:r>
            <a:r>
              <a:rPr lang="en-US" altLang="en-US" sz="3600" dirty="0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600" dirty="0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dữ</a:t>
            </a:r>
            <a:r>
              <a:rPr lang="en-US" altLang="en-US" sz="3600" dirty="0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dội</a:t>
            </a:r>
            <a:r>
              <a:rPr lang="en-US" altLang="en-US" sz="3600" dirty="0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600" dirty="0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khúc</a:t>
            </a:r>
            <a:r>
              <a:rPr lang="en-US" altLang="en-US" sz="3600" dirty="0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đê</a:t>
            </a:r>
            <a:r>
              <a:rPr lang="en-US" altLang="en-US" sz="3600" dirty="0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mỏng</a:t>
            </a:r>
            <a:r>
              <a:rPr lang="en-US" altLang="en-US" sz="3600" dirty="0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manh</a:t>
            </a:r>
            <a:r>
              <a:rPr lang="en-US" altLang="en-US" sz="3600" dirty="0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93399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iṩ1ïḑé">
            <a:extLst>
              <a:ext uri="{FF2B5EF4-FFF2-40B4-BE49-F238E27FC236}">
                <a16:creationId xmlns:a16="http://schemas.microsoft.com/office/drawing/2014/main" id="{098E5F5B-F1C1-488E-9DCB-E6777087E92B}"/>
              </a:ext>
            </a:extLst>
          </p:cNvPr>
          <p:cNvSpPr/>
          <p:nvPr/>
        </p:nvSpPr>
        <p:spPr>
          <a:xfrm flipV="1">
            <a:off x="0" y="-1"/>
            <a:ext cx="12192000" cy="4692648"/>
          </a:xfrm>
          <a:custGeom>
            <a:avLst/>
            <a:gdLst>
              <a:gd name="connsiteX0" fmla="*/ 11998817 w 12192000"/>
              <a:gd name="connsiteY0" fmla="*/ 0 h 4733823"/>
              <a:gd name="connsiteX1" fmla="*/ 12118485 w 12192000"/>
              <a:gd name="connsiteY1" fmla="*/ 6056 h 4733823"/>
              <a:gd name="connsiteX2" fmla="*/ 12192000 w 12192000"/>
              <a:gd name="connsiteY2" fmla="*/ 17296 h 4733823"/>
              <a:gd name="connsiteX3" fmla="*/ 12192000 w 12192000"/>
              <a:gd name="connsiteY3" fmla="*/ 3705124 h 4733823"/>
              <a:gd name="connsiteX4" fmla="*/ 12192000 w 12192000"/>
              <a:gd name="connsiteY4" fmla="*/ 4733823 h 4733823"/>
              <a:gd name="connsiteX5" fmla="*/ 8771992 w 12192000"/>
              <a:gd name="connsiteY5" fmla="*/ 4733823 h 4733823"/>
              <a:gd name="connsiteX6" fmla="*/ 8367131 w 12192000"/>
              <a:gd name="connsiteY6" fmla="*/ 4733823 h 4733823"/>
              <a:gd name="connsiteX7" fmla="*/ 6947714 w 12192000"/>
              <a:gd name="connsiteY7" fmla="*/ 4733823 h 4733823"/>
              <a:gd name="connsiteX8" fmla="*/ 4725249 w 12192000"/>
              <a:gd name="connsiteY8" fmla="*/ 4733823 h 4733823"/>
              <a:gd name="connsiteX9" fmla="*/ 1577299 w 12192000"/>
              <a:gd name="connsiteY9" fmla="*/ 4733823 h 4733823"/>
              <a:gd name="connsiteX10" fmla="*/ 0 w 12192000"/>
              <a:gd name="connsiteY10" fmla="*/ 4733823 h 4733823"/>
              <a:gd name="connsiteX11" fmla="*/ 0 w 12192000"/>
              <a:gd name="connsiteY11" fmla="*/ 4108150 h 4733823"/>
              <a:gd name="connsiteX12" fmla="*/ 0 w 12192000"/>
              <a:gd name="connsiteY12" fmla="*/ 3705124 h 4733823"/>
              <a:gd name="connsiteX13" fmla="*/ 0 w 12192000"/>
              <a:gd name="connsiteY13" fmla="*/ 707993 h 4733823"/>
              <a:gd name="connsiteX14" fmla="*/ 68760 w 12192000"/>
              <a:gd name="connsiteY14" fmla="*/ 670590 h 4733823"/>
              <a:gd name="connsiteX15" fmla="*/ 387624 w 12192000"/>
              <a:gd name="connsiteY15" fmla="*/ 605933 h 4733823"/>
              <a:gd name="connsiteX16" fmla="*/ 1210683 w 12192000"/>
              <a:gd name="connsiteY16" fmla="*/ 1426467 h 4733823"/>
              <a:gd name="connsiteX17" fmla="*/ 1084447 w 12192000"/>
              <a:gd name="connsiteY17" fmla="*/ 1865770 h 4733823"/>
              <a:gd name="connsiteX18" fmla="*/ 1864587 w 12192000"/>
              <a:gd name="connsiteY18" fmla="*/ 3022092 h 4733823"/>
              <a:gd name="connsiteX19" fmla="*/ 1857013 w 12192000"/>
              <a:gd name="connsiteY19" fmla="*/ 3148328 h 4733823"/>
              <a:gd name="connsiteX20" fmla="*/ 1950426 w 12192000"/>
              <a:gd name="connsiteY20" fmla="*/ 3143279 h 4733823"/>
              <a:gd name="connsiteX21" fmla="*/ 2392254 w 12192000"/>
              <a:gd name="connsiteY21" fmla="*/ 3269515 h 4733823"/>
              <a:gd name="connsiteX22" fmla="*/ 3318826 w 12192000"/>
              <a:gd name="connsiteY22" fmla="*/ 2936252 h 4733823"/>
              <a:gd name="connsiteX23" fmla="*/ 4210055 w 12192000"/>
              <a:gd name="connsiteY23" fmla="*/ 3241743 h 4733823"/>
              <a:gd name="connsiteX24" fmla="*/ 5376474 w 12192000"/>
              <a:gd name="connsiteY24" fmla="*/ 2315170 h 4733823"/>
              <a:gd name="connsiteX25" fmla="*/ 6227305 w 12192000"/>
              <a:gd name="connsiteY25" fmla="*/ 2668631 h 4733823"/>
              <a:gd name="connsiteX26" fmla="*/ 6732249 w 12192000"/>
              <a:gd name="connsiteY26" fmla="*/ 2534821 h 4733823"/>
              <a:gd name="connsiteX27" fmla="*/ 7345757 w 12192000"/>
              <a:gd name="connsiteY27" fmla="*/ 2739324 h 4733823"/>
              <a:gd name="connsiteX28" fmla="*/ 7595704 w 12192000"/>
              <a:gd name="connsiteY28" fmla="*/ 2668631 h 4733823"/>
              <a:gd name="connsiteX29" fmla="*/ 8070351 w 12192000"/>
              <a:gd name="connsiteY29" fmla="*/ 3143279 h 4733823"/>
              <a:gd name="connsiteX30" fmla="*/ 8070351 w 12192000"/>
              <a:gd name="connsiteY30" fmla="*/ 3148328 h 4733823"/>
              <a:gd name="connsiteX31" fmla="*/ 8363219 w 12192000"/>
              <a:gd name="connsiteY31" fmla="*/ 3332633 h 4733823"/>
              <a:gd name="connsiteX32" fmla="*/ 8375842 w 12192000"/>
              <a:gd name="connsiteY32" fmla="*/ 3332633 h 4733823"/>
              <a:gd name="connsiteX33" fmla="*/ 8706581 w 12192000"/>
              <a:gd name="connsiteY33" fmla="*/ 3415949 h 4733823"/>
              <a:gd name="connsiteX34" fmla="*/ 9272118 w 12192000"/>
              <a:gd name="connsiteY34" fmla="*/ 3097834 h 4733823"/>
              <a:gd name="connsiteX35" fmla="*/ 9653351 w 12192000"/>
              <a:gd name="connsiteY35" fmla="*/ 3219021 h 4733823"/>
              <a:gd name="connsiteX36" fmla="*/ 10074980 w 12192000"/>
              <a:gd name="connsiteY36" fmla="*/ 3150853 h 4733823"/>
              <a:gd name="connsiteX37" fmla="*/ 10231512 w 12192000"/>
              <a:gd name="connsiteY37" fmla="*/ 3160952 h 4733823"/>
              <a:gd name="connsiteX38" fmla="*/ 10650616 w 12192000"/>
              <a:gd name="connsiteY38" fmla="*/ 2921103 h 4733823"/>
              <a:gd name="connsiteX39" fmla="*/ 10678388 w 12192000"/>
              <a:gd name="connsiteY39" fmla="*/ 2923628 h 4733823"/>
              <a:gd name="connsiteX40" fmla="*/ 10658190 w 12192000"/>
              <a:gd name="connsiteY40" fmla="*/ 2787293 h 4733823"/>
              <a:gd name="connsiteX41" fmla="*/ 10928335 w 12192000"/>
              <a:gd name="connsiteY41" fmla="*/ 2360615 h 4733823"/>
              <a:gd name="connsiteX42" fmla="*/ 10928335 w 12192000"/>
              <a:gd name="connsiteY42" fmla="*/ 2337893 h 4733823"/>
              <a:gd name="connsiteX43" fmla="*/ 11074769 w 12192000"/>
              <a:gd name="connsiteY43" fmla="*/ 1893542 h 4733823"/>
              <a:gd name="connsiteX44" fmla="*/ 10827346 w 12192000"/>
              <a:gd name="connsiteY44" fmla="*/ 1171471 h 4733823"/>
              <a:gd name="connsiteX45" fmla="*/ 11998817 w 12192000"/>
              <a:gd name="connsiteY45" fmla="*/ 0 h 4733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2192000" h="4733823">
                <a:moveTo>
                  <a:pt x="11998817" y="0"/>
                </a:moveTo>
                <a:cubicBezTo>
                  <a:pt x="12039213" y="0"/>
                  <a:pt x="12079135" y="2052"/>
                  <a:pt x="12118485" y="6056"/>
                </a:cubicBezTo>
                <a:lnTo>
                  <a:pt x="12192000" y="17296"/>
                </a:lnTo>
                <a:lnTo>
                  <a:pt x="12192000" y="3705124"/>
                </a:lnTo>
                <a:lnTo>
                  <a:pt x="12192000" y="4733823"/>
                </a:lnTo>
                <a:lnTo>
                  <a:pt x="8771992" y="4733823"/>
                </a:lnTo>
                <a:lnTo>
                  <a:pt x="8367131" y="4733823"/>
                </a:lnTo>
                <a:lnTo>
                  <a:pt x="6947714" y="4733823"/>
                </a:lnTo>
                <a:lnTo>
                  <a:pt x="4725249" y="4733823"/>
                </a:lnTo>
                <a:lnTo>
                  <a:pt x="1577299" y="4733823"/>
                </a:lnTo>
                <a:lnTo>
                  <a:pt x="0" y="4733823"/>
                </a:lnTo>
                <a:lnTo>
                  <a:pt x="0" y="4108150"/>
                </a:lnTo>
                <a:lnTo>
                  <a:pt x="0" y="3705124"/>
                </a:lnTo>
                <a:lnTo>
                  <a:pt x="0" y="707993"/>
                </a:lnTo>
                <a:lnTo>
                  <a:pt x="68760" y="670590"/>
                </a:lnTo>
                <a:cubicBezTo>
                  <a:pt x="166869" y="628971"/>
                  <a:pt x="274643" y="605933"/>
                  <a:pt x="387624" y="605933"/>
                </a:cubicBezTo>
                <a:cubicBezTo>
                  <a:pt x="839549" y="605933"/>
                  <a:pt x="1208158" y="974542"/>
                  <a:pt x="1210683" y="1426467"/>
                </a:cubicBezTo>
                <a:cubicBezTo>
                  <a:pt x="1210683" y="1588051"/>
                  <a:pt x="1165238" y="1739534"/>
                  <a:pt x="1084447" y="1865770"/>
                </a:cubicBezTo>
                <a:cubicBezTo>
                  <a:pt x="1541423" y="2050075"/>
                  <a:pt x="1864587" y="2499475"/>
                  <a:pt x="1864587" y="3022092"/>
                </a:cubicBezTo>
                <a:cubicBezTo>
                  <a:pt x="1864587" y="3065013"/>
                  <a:pt x="1862062" y="3105408"/>
                  <a:pt x="1857013" y="3148328"/>
                </a:cubicBezTo>
                <a:cubicBezTo>
                  <a:pt x="1887309" y="3145804"/>
                  <a:pt x="1920130" y="3143279"/>
                  <a:pt x="1950426" y="3143279"/>
                </a:cubicBezTo>
                <a:cubicBezTo>
                  <a:pt x="2112010" y="3143279"/>
                  <a:pt x="2263493" y="3188724"/>
                  <a:pt x="2392254" y="3269515"/>
                </a:cubicBezTo>
                <a:cubicBezTo>
                  <a:pt x="2644726" y="3059963"/>
                  <a:pt x="2967890" y="2936252"/>
                  <a:pt x="3318826" y="2936252"/>
                </a:cubicBezTo>
                <a:cubicBezTo>
                  <a:pt x="3654614" y="2936252"/>
                  <a:pt x="3962630" y="3049864"/>
                  <a:pt x="4210055" y="3241743"/>
                </a:cubicBezTo>
                <a:cubicBezTo>
                  <a:pt x="4331240" y="2711552"/>
                  <a:pt x="4808412" y="2315170"/>
                  <a:pt x="5376474" y="2315170"/>
                </a:cubicBezTo>
                <a:cubicBezTo>
                  <a:pt x="5709737" y="2315170"/>
                  <a:pt x="6010179" y="2451505"/>
                  <a:pt x="6227305" y="2668631"/>
                </a:cubicBezTo>
                <a:cubicBezTo>
                  <a:pt x="6376264" y="2582791"/>
                  <a:pt x="6547945" y="2534821"/>
                  <a:pt x="6732249" y="2534821"/>
                </a:cubicBezTo>
                <a:cubicBezTo>
                  <a:pt x="6961999" y="2534821"/>
                  <a:pt x="7174075" y="2610563"/>
                  <a:pt x="7345757" y="2739324"/>
                </a:cubicBezTo>
                <a:cubicBezTo>
                  <a:pt x="7418973" y="2693878"/>
                  <a:pt x="7504814" y="2668631"/>
                  <a:pt x="7595704" y="2668631"/>
                </a:cubicBezTo>
                <a:cubicBezTo>
                  <a:pt x="7858274" y="2668631"/>
                  <a:pt x="8070351" y="2880708"/>
                  <a:pt x="8070351" y="3143279"/>
                </a:cubicBezTo>
                <a:cubicBezTo>
                  <a:pt x="8070351" y="3145804"/>
                  <a:pt x="8070351" y="3145804"/>
                  <a:pt x="8070351" y="3148328"/>
                </a:cubicBezTo>
                <a:cubicBezTo>
                  <a:pt x="8191538" y="3163477"/>
                  <a:pt x="8297576" y="3234169"/>
                  <a:pt x="8363219" y="3332633"/>
                </a:cubicBezTo>
                <a:cubicBezTo>
                  <a:pt x="8365743" y="3332633"/>
                  <a:pt x="8370793" y="3332633"/>
                  <a:pt x="8375842" y="3332633"/>
                </a:cubicBezTo>
                <a:cubicBezTo>
                  <a:pt x="8497029" y="3332633"/>
                  <a:pt x="8608117" y="3362930"/>
                  <a:pt x="8706581" y="3415949"/>
                </a:cubicBezTo>
                <a:cubicBezTo>
                  <a:pt x="8822718" y="3224070"/>
                  <a:pt x="9032270" y="3097834"/>
                  <a:pt x="9272118" y="3097834"/>
                </a:cubicBezTo>
                <a:cubicBezTo>
                  <a:pt x="9413503" y="3097834"/>
                  <a:pt x="9544788" y="3143279"/>
                  <a:pt x="9653351" y="3219021"/>
                </a:cubicBezTo>
                <a:cubicBezTo>
                  <a:pt x="9784637" y="3176100"/>
                  <a:pt x="9928546" y="3150853"/>
                  <a:pt x="10074980" y="3150853"/>
                </a:cubicBezTo>
                <a:cubicBezTo>
                  <a:pt x="10127998" y="3150853"/>
                  <a:pt x="10181018" y="3155903"/>
                  <a:pt x="10231512" y="3160952"/>
                </a:cubicBezTo>
                <a:cubicBezTo>
                  <a:pt x="10314828" y="3017043"/>
                  <a:pt x="10471361" y="2921103"/>
                  <a:pt x="10650616" y="2921103"/>
                </a:cubicBezTo>
                <a:cubicBezTo>
                  <a:pt x="10660715" y="2921103"/>
                  <a:pt x="10668289" y="2923628"/>
                  <a:pt x="10678388" y="2923628"/>
                </a:cubicBezTo>
                <a:cubicBezTo>
                  <a:pt x="10665764" y="2880708"/>
                  <a:pt x="10658190" y="2835263"/>
                  <a:pt x="10658190" y="2787293"/>
                </a:cubicBezTo>
                <a:cubicBezTo>
                  <a:pt x="10658190" y="2597939"/>
                  <a:pt x="10769278" y="2436357"/>
                  <a:pt x="10928335" y="2360615"/>
                </a:cubicBezTo>
                <a:cubicBezTo>
                  <a:pt x="10928335" y="2353041"/>
                  <a:pt x="10928335" y="2345467"/>
                  <a:pt x="10928335" y="2337893"/>
                </a:cubicBezTo>
                <a:cubicBezTo>
                  <a:pt x="10928335" y="2171260"/>
                  <a:pt x="10981355" y="2017253"/>
                  <a:pt x="11074769" y="1893542"/>
                </a:cubicBezTo>
                <a:cubicBezTo>
                  <a:pt x="10920761" y="1694088"/>
                  <a:pt x="10827346" y="1444142"/>
                  <a:pt x="10827346" y="1171471"/>
                </a:cubicBezTo>
                <a:cubicBezTo>
                  <a:pt x="10827346" y="525142"/>
                  <a:pt x="11352488" y="0"/>
                  <a:pt x="11998817" y="0"/>
                </a:cubicBezTo>
                <a:close/>
              </a:path>
            </a:pathLst>
          </a:custGeom>
          <a:solidFill>
            <a:schemeClr val="accent4"/>
          </a:solidFill>
          <a:ln w="2523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5" name="任意多边形 65"/>
          <p:cNvSpPr/>
          <p:nvPr/>
        </p:nvSpPr>
        <p:spPr>
          <a:xfrm>
            <a:off x="-7220" y="3098043"/>
            <a:ext cx="7936569" cy="3759958"/>
          </a:xfrm>
          <a:custGeom>
            <a:avLst/>
            <a:gdLst>
              <a:gd name="connsiteX0" fmla="*/ 0 w 6302768"/>
              <a:gd name="connsiteY0" fmla="*/ 0 h 2246813"/>
              <a:gd name="connsiteX1" fmla="*/ 529046 w 6302768"/>
              <a:gd name="connsiteY1" fmla="*/ 529046 h 2246813"/>
              <a:gd name="connsiteX2" fmla="*/ 518298 w 6302768"/>
              <a:gd name="connsiteY2" fmla="*/ 635667 h 2246813"/>
              <a:gd name="connsiteX3" fmla="*/ 518255 w 6302768"/>
              <a:gd name="connsiteY3" fmla="*/ 635806 h 2246813"/>
              <a:gd name="connsiteX4" fmla="*/ 549544 w 6302768"/>
              <a:gd name="connsiteY4" fmla="*/ 638960 h 2246813"/>
              <a:gd name="connsiteX5" fmla="*/ 941024 w 6302768"/>
              <a:gd name="connsiteY5" fmla="*/ 922250 h 2246813"/>
              <a:gd name="connsiteX6" fmla="*/ 953618 w 6302768"/>
              <a:gd name="connsiteY6" fmla="*/ 949245 h 2246813"/>
              <a:gd name="connsiteX7" fmla="*/ 1023820 w 6302768"/>
              <a:gd name="connsiteY7" fmla="*/ 911140 h 2246813"/>
              <a:gd name="connsiteX8" fmla="*/ 1201783 w 6302768"/>
              <a:gd name="connsiteY8" fmla="*/ 875211 h 2246813"/>
              <a:gd name="connsiteX9" fmla="*/ 1623054 w 6302768"/>
              <a:gd name="connsiteY9" fmla="*/ 1154448 h 2246813"/>
              <a:gd name="connsiteX10" fmla="*/ 1641912 w 6302768"/>
              <a:gd name="connsiteY10" fmla="*/ 1215198 h 2246813"/>
              <a:gd name="connsiteX11" fmla="*/ 1685221 w 6302768"/>
              <a:gd name="connsiteY11" fmla="*/ 1162707 h 2246813"/>
              <a:gd name="connsiteX12" fmla="*/ 2063931 w 6302768"/>
              <a:gd name="connsiteY12" fmla="*/ 1005840 h 2246813"/>
              <a:gd name="connsiteX13" fmla="*/ 2363377 w 6302768"/>
              <a:gd name="connsiteY13" fmla="*/ 1097308 h 2246813"/>
              <a:gd name="connsiteX14" fmla="*/ 2409428 w 6302768"/>
              <a:gd name="connsiteY14" fmla="*/ 1135304 h 2246813"/>
              <a:gd name="connsiteX15" fmla="*/ 2480562 w 6302768"/>
              <a:gd name="connsiteY15" fmla="*/ 1076613 h 2246813"/>
              <a:gd name="connsiteX16" fmla="*/ 2926079 w 6302768"/>
              <a:gd name="connsiteY16" fmla="*/ 940526 h 2246813"/>
              <a:gd name="connsiteX17" fmla="*/ 3722913 w 6302768"/>
              <a:gd name="connsiteY17" fmla="*/ 1737360 h 2246813"/>
              <a:gd name="connsiteX18" fmla="*/ 3716237 w 6302768"/>
              <a:gd name="connsiteY18" fmla="*/ 1825599 h 2246813"/>
              <a:gd name="connsiteX19" fmla="*/ 3728546 w 6302768"/>
              <a:gd name="connsiteY19" fmla="*/ 1815443 h 2246813"/>
              <a:gd name="connsiteX20" fmla="*/ 3984171 w 6302768"/>
              <a:gd name="connsiteY20" fmla="*/ 1737360 h 2246813"/>
              <a:gd name="connsiteX21" fmla="*/ 4363289 w 6302768"/>
              <a:gd name="connsiteY21" fmla="*/ 1938935 h 2246813"/>
              <a:gd name="connsiteX22" fmla="*/ 4386727 w 6302768"/>
              <a:gd name="connsiteY22" fmla="*/ 1982117 h 2246813"/>
              <a:gd name="connsiteX23" fmla="*/ 4407931 w 6302768"/>
              <a:gd name="connsiteY23" fmla="*/ 1913809 h 2246813"/>
              <a:gd name="connsiteX24" fmla="*/ 5087982 w 6302768"/>
              <a:gd name="connsiteY24" fmla="*/ 1463040 h 2246813"/>
              <a:gd name="connsiteX25" fmla="*/ 5768034 w 6302768"/>
              <a:gd name="connsiteY25" fmla="*/ 1913808 h 2246813"/>
              <a:gd name="connsiteX26" fmla="*/ 5783337 w 6302768"/>
              <a:gd name="connsiteY26" fmla="*/ 1963108 h 2246813"/>
              <a:gd name="connsiteX27" fmla="*/ 5810304 w 6302768"/>
              <a:gd name="connsiteY27" fmla="*/ 1948471 h 2246813"/>
              <a:gd name="connsiteX28" fmla="*/ 5950132 w 6302768"/>
              <a:gd name="connsiteY28" fmla="*/ 1920241 h 2246813"/>
              <a:gd name="connsiteX29" fmla="*/ 6281131 w 6302768"/>
              <a:gd name="connsiteY29" fmla="*/ 2139642 h 2246813"/>
              <a:gd name="connsiteX30" fmla="*/ 6302768 w 6302768"/>
              <a:gd name="connsiteY30" fmla="*/ 2246812 h 2246813"/>
              <a:gd name="connsiteX31" fmla="*/ 4585063 w 6302768"/>
              <a:gd name="connsiteY31" fmla="*/ 2246812 h 2246813"/>
              <a:gd name="connsiteX32" fmla="*/ 4585063 w 6302768"/>
              <a:gd name="connsiteY32" fmla="*/ 2246813 h 2246813"/>
              <a:gd name="connsiteX33" fmla="*/ 0 w 6302768"/>
              <a:gd name="connsiteY33" fmla="*/ 2246813 h 224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302768" h="2246813">
                <a:moveTo>
                  <a:pt x="0" y="0"/>
                </a:moveTo>
                <a:cubicBezTo>
                  <a:pt x="292184" y="0"/>
                  <a:pt x="529046" y="236862"/>
                  <a:pt x="529046" y="529046"/>
                </a:cubicBezTo>
                <a:cubicBezTo>
                  <a:pt x="529046" y="565569"/>
                  <a:pt x="525345" y="601228"/>
                  <a:pt x="518298" y="635667"/>
                </a:cubicBezTo>
                <a:lnTo>
                  <a:pt x="518255" y="635806"/>
                </a:lnTo>
                <a:lnTo>
                  <a:pt x="549544" y="638960"/>
                </a:lnTo>
                <a:cubicBezTo>
                  <a:pt x="716958" y="673218"/>
                  <a:pt x="858449" y="778645"/>
                  <a:pt x="941024" y="922250"/>
                </a:cubicBezTo>
                <a:lnTo>
                  <a:pt x="953618" y="949245"/>
                </a:lnTo>
                <a:lnTo>
                  <a:pt x="1023820" y="911140"/>
                </a:lnTo>
                <a:cubicBezTo>
                  <a:pt x="1078519" y="888005"/>
                  <a:pt x="1138657" y="875211"/>
                  <a:pt x="1201783" y="875211"/>
                </a:cubicBezTo>
                <a:cubicBezTo>
                  <a:pt x="1391162" y="875211"/>
                  <a:pt x="1553648" y="990352"/>
                  <a:pt x="1623054" y="1154448"/>
                </a:cubicBezTo>
                <a:lnTo>
                  <a:pt x="1641912" y="1215198"/>
                </a:lnTo>
                <a:lnTo>
                  <a:pt x="1685221" y="1162707"/>
                </a:lnTo>
                <a:cubicBezTo>
                  <a:pt x="1782141" y="1065787"/>
                  <a:pt x="1916036" y="1005840"/>
                  <a:pt x="2063931" y="1005840"/>
                </a:cubicBezTo>
                <a:cubicBezTo>
                  <a:pt x="2174853" y="1005840"/>
                  <a:pt x="2277899" y="1039560"/>
                  <a:pt x="2363377" y="1097308"/>
                </a:cubicBezTo>
                <a:lnTo>
                  <a:pt x="2409428" y="1135304"/>
                </a:lnTo>
                <a:lnTo>
                  <a:pt x="2480562" y="1076613"/>
                </a:lnTo>
                <a:cubicBezTo>
                  <a:pt x="2607737" y="990695"/>
                  <a:pt x="2761050" y="940526"/>
                  <a:pt x="2926079" y="940526"/>
                </a:cubicBezTo>
                <a:cubicBezTo>
                  <a:pt x="3366158" y="940526"/>
                  <a:pt x="3722913" y="1297281"/>
                  <a:pt x="3722913" y="1737360"/>
                </a:cubicBezTo>
                <a:lnTo>
                  <a:pt x="3716237" y="1825599"/>
                </a:lnTo>
                <a:lnTo>
                  <a:pt x="3728546" y="1815443"/>
                </a:lnTo>
                <a:cubicBezTo>
                  <a:pt x="3801516" y="1766145"/>
                  <a:pt x="3889482" y="1737360"/>
                  <a:pt x="3984171" y="1737360"/>
                </a:cubicBezTo>
                <a:cubicBezTo>
                  <a:pt x="4141987" y="1737360"/>
                  <a:pt x="4281127" y="1817319"/>
                  <a:pt x="4363289" y="1938935"/>
                </a:cubicBezTo>
                <a:lnTo>
                  <a:pt x="4386727" y="1982117"/>
                </a:lnTo>
                <a:lnTo>
                  <a:pt x="4407931" y="1913809"/>
                </a:lnTo>
                <a:cubicBezTo>
                  <a:pt x="4519973" y="1648911"/>
                  <a:pt x="4782272" y="1463040"/>
                  <a:pt x="5087982" y="1463040"/>
                </a:cubicBezTo>
                <a:cubicBezTo>
                  <a:pt x="5393692" y="1463040"/>
                  <a:pt x="5655991" y="1648911"/>
                  <a:pt x="5768034" y="1913808"/>
                </a:cubicBezTo>
                <a:lnTo>
                  <a:pt x="5783337" y="1963108"/>
                </a:lnTo>
                <a:lnTo>
                  <a:pt x="5810304" y="1948471"/>
                </a:lnTo>
                <a:cubicBezTo>
                  <a:pt x="5853282" y="1930293"/>
                  <a:pt x="5900533" y="1920241"/>
                  <a:pt x="5950132" y="1920241"/>
                </a:cubicBezTo>
                <a:cubicBezTo>
                  <a:pt x="6098930" y="1920241"/>
                  <a:pt x="6226597" y="2010709"/>
                  <a:pt x="6281131" y="2139642"/>
                </a:cubicBezTo>
                <a:lnTo>
                  <a:pt x="6302768" y="2246812"/>
                </a:lnTo>
                <a:lnTo>
                  <a:pt x="4585063" y="2246812"/>
                </a:lnTo>
                <a:lnTo>
                  <a:pt x="4585063" y="2246813"/>
                </a:lnTo>
                <a:lnTo>
                  <a:pt x="0" y="2246813"/>
                </a:ln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innerShdw blurRad="266700" dist="139700" dir="16200000">
              <a:srgbClr val="18ACCA">
                <a:alpha val="3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FA6B179-BB48-447A-9B82-C29028042A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61757" y="0"/>
            <a:ext cx="7930243" cy="69329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6ECB41A-96D6-4312-A354-D268648DAB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450" b="96300" l="2450" r="49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1" t="75123" r="47607" b="1287"/>
          <a:stretch/>
        </p:blipFill>
        <p:spPr>
          <a:xfrm flipH="1">
            <a:off x="9862664" y="274726"/>
            <a:ext cx="1493880" cy="687185"/>
          </a:xfrm>
          <a:prstGeom prst="rect">
            <a:avLst/>
          </a:prstGeom>
        </p:spPr>
      </p:pic>
      <p:grpSp>
        <p:nvGrpSpPr>
          <p:cNvPr id="5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4823448" y="464237"/>
            <a:ext cx="3105901" cy="1952785"/>
            <a:chOff x="8726219" y="-661205"/>
            <a:chExt cx="2154936" cy="1322409"/>
          </a:xfrm>
        </p:grpSpPr>
        <p:sp>
          <p:nvSpPr>
            <p:cNvPr id="6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7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1DF097C-253D-4C7F-BA4A-D533A8374A36}"/>
              </a:ext>
            </a:extLst>
          </p:cNvPr>
          <p:cNvSpPr txBox="1"/>
          <p:nvPr/>
        </p:nvSpPr>
        <p:spPr>
          <a:xfrm>
            <a:off x="5777799" y="995024"/>
            <a:ext cx="160323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Loko" panose="02040603050506020204" pitchFamily="18" charset="0"/>
                <a:ea typeface="+mn-ea"/>
                <a:cs typeface="+mn-cs"/>
              </a:rPr>
              <a:t>02</a:t>
            </a:r>
          </a:p>
        </p:txBody>
      </p:sp>
      <p:grpSp>
        <p:nvGrpSpPr>
          <p:cNvPr id="9" name="组合 12">
            <a:extLst>
              <a:ext uri="{FF2B5EF4-FFF2-40B4-BE49-F238E27FC236}">
                <a16:creationId xmlns:a16="http://schemas.microsoft.com/office/drawing/2014/main" id="{02A769C6-8039-454B-B113-6DA16BAF6585}"/>
              </a:ext>
            </a:extLst>
          </p:cNvPr>
          <p:cNvGrpSpPr/>
          <p:nvPr/>
        </p:nvGrpSpPr>
        <p:grpSpPr>
          <a:xfrm>
            <a:off x="6767482" y="2646754"/>
            <a:ext cx="3463099" cy="1597721"/>
            <a:chOff x="3548271" y="873043"/>
            <a:chExt cx="3414818" cy="2229592"/>
          </a:xfrm>
        </p:grpSpPr>
        <p:grpSp>
          <p:nvGrpSpPr>
            <p:cNvPr id="10" name="组合 6">
              <a:extLst>
                <a:ext uri="{FF2B5EF4-FFF2-40B4-BE49-F238E27FC236}">
                  <a16:creationId xmlns:a16="http://schemas.microsoft.com/office/drawing/2014/main" id="{2F03D826-6368-43AE-A7C5-4D4386EEF718}"/>
                </a:ext>
              </a:extLst>
            </p:cNvPr>
            <p:cNvGrpSpPr/>
            <p:nvPr/>
          </p:nvGrpSpPr>
          <p:grpSpPr>
            <a:xfrm>
              <a:off x="3548271" y="931698"/>
              <a:ext cx="3414818" cy="1693838"/>
              <a:chOff x="4715126" y="1083236"/>
              <a:chExt cx="3414818" cy="1693838"/>
            </a:xfrm>
          </p:grpSpPr>
          <p:sp>
            <p:nvSpPr>
              <p:cNvPr id="14" name="矩形 7">
                <a:extLst>
                  <a:ext uri="{FF2B5EF4-FFF2-40B4-BE49-F238E27FC236}">
                    <a16:creationId xmlns:a16="http://schemas.microsoft.com/office/drawing/2014/main" id="{BB1DF911-5363-40C4-9836-3A8A50229085}"/>
                  </a:ext>
                </a:extLst>
              </p:cNvPr>
              <p:cNvSpPr/>
              <p:nvPr/>
            </p:nvSpPr>
            <p:spPr>
              <a:xfrm>
                <a:off x="4715126" y="1083236"/>
                <a:ext cx="3393982" cy="16750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1" i="0" u="none" strike="noStrike" kern="1200" cap="none" spc="0" normalizeH="0" baseline="0" noProof="0" dirty="0">
                    <a:ln w="1524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uLnTx/>
                    <a:uFillTx/>
                    <a:latin typeface="UVN Bai Sau Nang" panose="04030905020802020C03" pitchFamily="82" charset="0"/>
                    <a:ea typeface="字魂27号-布丁体" panose="00000505000000000000" pitchFamily="2" charset="-122"/>
                    <a:cs typeface="+mn-cs"/>
                  </a:rPr>
                  <a:t>TỪ</a:t>
                </a:r>
                <a:r>
                  <a:rPr kumimoji="0" lang="en-US" altLang="zh-CN" sz="7200" b="1" i="0" u="none" strike="noStrike" kern="1200" cap="none" spc="0" normalizeH="0" noProof="0" dirty="0">
                    <a:ln w="1524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uLnTx/>
                    <a:uFillTx/>
                    <a:latin typeface="UVN Bai Sau Nang" panose="04030905020802020C03" pitchFamily="82" charset="0"/>
                    <a:ea typeface="字魂27号-布丁体" panose="00000505000000000000" pitchFamily="2" charset="-122"/>
                    <a:cs typeface="+mn-cs"/>
                  </a:rPr>
                  <a:t> KHÓ</a:t>
                </a:r>
                <a:endParaRPr kumimoji="0" lang="zh-CN" altLang="en-US" sz="7200" b="1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VN Bai Sau Nang" panose="04030905020802020C03" pitchFamily="82" charset="0"/>
                  <a:ea typeface="字魂27号-布丁体" panose="00000505000000000000" pitchFamily="2" charset="-122"/>
                  <a:cs typeface="+mn-cs"/>
                </a:endParaRPr>
              </a:p>
            </p:txBody>
          </p:sp>
          <p:sp>
            <p:nvSpPr>
              <p:cNvPr id="16" name="矩形 8">
                <a:extLst>
                  <a:ext uri="{FF2B5EF4-FFF2-40B4-BE49-F238E27FC236}">
                    <a16:creationId xmlns:a16="http://schemas.microsoft.com/office/drawing/2014/main" id="{A171BF52-FE1D-4699-BCA1-B606EA2C7F9E}"/>
                  </a:ext>
                </a:extLst>
              </p:cNvPr>
              <p:cNvSpPr/>
              <p:nvPr/>
            </p:nvSpPr>
            <p:spPr>
              <a:xfrm>
                <a:off x="4739124" y="1102040"/>
                <a:ext cx="3390820" cy="16750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7200" dirty="0">
                    <a:solidFill>
                      <a:srgbClr val="ED7D31">
                        <a:lumMod val="75000"/>
                      </a:srgbClr>
                    </a:solidFill>
                    <a:latin typeface="UVN Bai Sau Nang" panose="04030905020802020C03" pitchFamily="82" charset="0"/>
                    <a:ea typeface="字魂27号-布丁体" panose="00000505000000000000" pitchFamily="2" charset="-122"/>
                  </a:rPr>
                  <a:t>TỪ KHÓ</a:t>
                </a:r>
                <a:endParaRPr kumimoji="0" lang="zh-CN" alt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UVN Bai Sau Nang" panose="04030905020802020C03" pitchFamily="82" charset="0"/>
                  <a:ea typeface="字魂27号-布丁体" panose="00000505000000000000" pitchFamily="2" charset="-122"/>
                  <a:cs typeface="+mn-cs"/>
                </a:endParaRPr>
              </a:p>
            </p:txBody>
          </p:sp>
        </p:grpSp>
        <p:grpSp>
          <p:nvGrpSpPr>
            <p:cNvPr id="11" name="组合 9">
              <a:extLst>
                <a:ext uri="{FF2B5EF4-FFF2-40B4-BE49-F238E27FC236}">
                  <a16:creationId xmlns:a16="http://schemas.microsoft.com/office/drawing/2014/main" id="{F343A2B9-1B18-49DF-B8C4-7312E3804A52}"/>
                </a:ext>
              </a:extLst>
            </p:cNvPr>
            <p:cNvGrpSpPr/>
            <p:nvPr/>
          </p:nvGrpSpPr>
          <p:grpSpPr>
            <a:xfrm>
              <a:off x="3583560" y="873043"/>
              <a:ext cx="184731" cy="2229592"/>
              <a:chOff x="3771007" y="1083236"/>
              <a:chExt cx="184731" cy="2229592"/>
            </a:xfrm>
          </p:grpSpPr>
          <p:sp>
            <p:nvSpPr>
              <p:cNvPr id="12" name="矩形 10">
                <a:extLst>
                  <a:ext uri="{FF2B5EF4-FFF2-40B4-BE49-F238E27FC236}">
                    <a16:creationId xmlns:a16="http://schemas.microsoft.com/office/drawing/2014/main" id="{B00B8D5B-3157-45AE-A80D-63BE1BD9C01A}"/>
                  </a:ext>
                </a:extLst>
              </p:cNvPr>
              <p:cNvSpPr/>
              <p:nvPr/>
            </p:nvSpPr>
            <p:spPr>
              <a:xfrm>
                <a:off x="3771007" y="1083236"/>
                <a:ext cx="184731" cy="22159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VN Bai Sau Nang" panose="04030905020802020C03" pitchFamily="82" charset="0"/>
                  <a:ea typeface="字魂27号-布丁体" panose="00000505000000000000" pitchFamily="2" charset="-122"/>
                  <a:cs typeface="+mn-cs"/>
                </a:endParaRPr>
              </a:p>
            </p:txBody>
          </p:sp>
          <p:sp>
            <p:nvSpPr>
              <p:cNvPr id="13" name="矩形 11">
                <a:extLst>
                  <a:ext uri="{FF2B5EF4-FFF2-40B4-BE49-F238E27FC236}">
                    <a16:creationId xmlns:a16="http://schemas.microsoft.com/office/drawing/2014/main" id="{1B239183-4810-41D9-BC0B-F530775A55FA}"/>
                  </a:ext>
                </a:extLst>
              </p:cNvPr>
              <p:cNvSpPr/>
              <p:nvPr/>
            </p:nvSpPr>
            <p:spPr>
              <a:xfrm>
                <a:off x="3771007" y="1096837"/>
                <a:ext cx="184731" cy="22159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8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67000">
                        <a:srgbClr val="5997D0"/>
                      </a:gs>
                      <a:gs pos="0">
                        <a:srgbClr val="FF99CC"/>
                      </a:gs>
                      <a:gs pos="100000">
                        <a:srgbClr val="8DC9ED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UVN Bai Sau Nang" panose="04030905020802020C03" pitchFamily="82" charset="0"/>
                  <a:ea typeface="字魂27号-布丁体" panose="00000505000000000000" pitchFamily="2" charset="-122"/>
                  <a:cs typeface="+mn-cs"/>
                </a:endParaRPr>
              </a:p>
            </p:txBody>
          </p:sp>
        </p:grpSp>
      </p:grpSp>
      <p:sp>
        <p:nvSpPr>
          <p:cNvPr id="17" name="任意多边形 65"/>
          <p:cNvSpPr/>
          <p:nvPr/>
        </p:nvSpPr>
        <p:spPr>
          <a:xfrm>
            <a:off x="66392" y="4282542"/>
            <a:ext cx="6048055" cy="2262554"/>
          </a:xfrm>
          <a:custGeom>
            <a:avLst/>
            <a:gdLst>
              <a:gd name="connsiteX0" fmla="*/ 0 w 6302768"/>
              <a:gd name="connsiteY0" fmla="*/ 0 h 2246813"/>
              <a:gd name="connsiteX1" fmla="*/ 529046 w 6302768"/>
              <a:gd name="connsiteY1" fmla="*/ 529046 h 2246813"/>
              <a:gd name="connsiteX2" fmla="*/ 518298 w 6302768"/>
              <a:gd name="connsiteY2" fmla="*/ 635667 h 2246813"/>
              <a:gd name="connsiteX3" fmla="*/ 518255 w 6302768"/>
              <a:gd name="connsiteY3" fmla="*/ 635806 h 2246813"/>
              <a:gd name="connsiteX4" fmla="*/ 549544 w 6302768"/>
              <a:gd name="connsiteY4" fmla="*/ 638960 h 2246813"/>
              <a:gd name="connsiteX5" fmla="*/ 941024 w 6302768"/>
              <a:gd name="connsiteY5" fmla="*/ 922250 h 2246813"/>
              <a:gd name="connsiteX6" fmla="*/ 953618 w 6302768"/>
              <a:gd name="connsiteY6" fmla="*/ 949245 h 2246813"/>
              <a:gd name="connsiteX7" fmla="*/ 1023820 w 6302768"/>
              <a:gd name="connsiteY7" fmla="*/ 911140 h 2246813"/>
              <a:gd name="connsiteX8" fmla="*/ 1201783 w 6302768"/>
              <a:gd name="connsiteY8" fmla="*/ 875211 h 2246813"/>
              <a:gd name="connsiteX9" fmla="*/ 1623054 w 6302768"/>
              <a:gd name="connsiteY9" fmla="*/ 1154448 h 2246813"/>
              <a:gd name="connsiteX10" fmla="*/ 1641912 w 6302768"/>
              <a:gd name="connsiteY10" fmla="*/ 1215198 h 2246813"/>
              <a:gd name="connsiteX11" fmla="*/ 1685221 w 6302768"/>
              <a:gd name="connsiteY11" fmla="*/ 1162707 h 2246813"/>
              <a:gd name="connsiteX12" fmla="*/ 2063931 w 6302768"/>
              <a:gd name="connsiteY12" fmla="*/ 1005840 h 2246813"/>
              <a:gd name="connsiteX13" fmla="*/ 2363377 w 6302768"/>
              <a:gd name="connsiteY13" fmla="*/ 1097308 h 2246813"/>
              <a:gd name="connsiteX14" fmla="*/ 2409428 w 6302768"/>
              <a:gd name="connsiteY14" fmla="*/ 1135304 h 2246813"/>
              <a:gd name="connsiteX15" fmla="*/ 2480562 w 6302768"/>
              <a:gd name="connsiteY15" fmla="*/ 1076613 h 2246813"/>
              <a:gd name="connsiteX16" fmla="*/ 2926079 w 6302768"/>
              <a:gd name="connsiteY16" fmla="*/ 940526 h 2246813"/>
              <a:gd name="connsiteX17" fmla="*/ 3722913 w 6302768"/>
              <a:gd name="connsiteY17" fmla="*/ 1737360 h 2246813"/>
              <a:gd name="connsiteX18" fmla="*/ 3716237 w 6302768"/>
              <a:gd name="connsiteY18" fmla="*/ 1825599 h 2246813"/>
              <a:gd name="connsiteX19" fmla="*/ 3728546 w 6302768"/>
              <a:gd name="connsiteY19" fmla="*/ 1815443 h 2246813"/>
              <a:gd name="connsiteX20" fmla="*/ 3984171 w 6302768"/>
              <a:gd name="connsiteY20" fmla="*/ 1737360 h 2246813"/>
              <a:gd name="connsiteX21" fmla="*/ 4363289 w 6302768"/>
              <a:gd name="connsiteY21" fmla="*/ 1938935 h 2246813"/>
              <a:gd name="connsiteX22" fmla="*/ 4386727 w 6302768"/>
              <a:gd name="connsiteY22" fmla="*/ 1982117 h 2246813"/>
              <a:gd name="connsiteX23" fmla="*/ 4407931 w 6302768"/>
              <a:gd name="connsiteY23" fmla="*/ 1913809 h 2246813"/>
              <a:gd name="connsiteX24" fmla="*/ 5087982 w 6302768"/>
              <a:gd name="connsiteY24" fmla="*/ 1463040 h 2246813"/>
              <a:gd name="connsiteX25" fmla="*/ 5768034 w 6302768"/>
              <a:gd name="connsiteY25" fmla="*/ 1913808 h 2246813"/>
              <a:gd name="connsiteX26" fmla="*/ 5783337 w 6302768"/>
              <a:gd name="connsiteY26" fmla="*/ 1963108 h 2246813"/>
              <a:gd name="connsiteX27" fmla="*/ 5810304 w 6302768"/>
              <a:gd name="connsiteY27" fmla="*/ 1948471 h 2246813"/>
              <a:gd name="connsiteX28" fmla="*/ 5950132 w 6302768"/>
              <a:gd name="connsiteY28" fmla="*/ 1920241 h 2246813"/>
              <a:gd name="connsiteX29" fmla="*/ 6281131 w 6302768"/>
              <a:gd name="connsiteY29" fmla="*/ 2139642 h 2246813"/>
              <a:gd name="connsiteX30" fmla="*/ 6302768 w 6302768"/>
              <a:gd name="connsiteY30" fmla="*/ 2246812 h 2246813"/>
              <a:gd name="connsiteX31" fmla="*/ 4585063 w 6302768"/>
              <a:gd name="connsiteY31" fmla="*/ 2246812 h 2246813"/>
              <a:gd name="connsiteX32" fmla="*/ 4585063 w 6302768"/>
              <a:gd name="connsiteY32" fmla="*/ 2246813 h 2246813"/>
              <a:gd name="connsiteX33" fmla="*/ 0 w 6302768"/>
              <a:gd name="connsiteY33" fmla="*/ 2246813 h 224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302768" h="2246813">
                <a:moveTo>
                  <a:pt x="0" y="0"/>
                </a:moveTo>
                <a:cubicBezTo>
                  <a:pt x="292184" y="0"/>
                  <a:pt x="529046" y="236862"/>
                  <a:pt x="529046" y="529046"/>
                </a:cubicBezTo>
                <a:cubicBezTo>
                  <a:pt x="529046" y="565569"/>
                  <a:pt x="525345" y="601228"/>
                  <a:pt x="518298" y="635667"/>
                </a:cubicBezTo>
                <a:lnTo>
                  <a:pt x="518255" y="635806"/>
                </a:lnTo>
                <a:lnTo>
                  <a:pt x="549544" y="638960"/>
                </a:lnTo>
                <a:cubicBezTo>
                  <a:pt x="716958" y="673218"/>
                  <a:pt x="858449" y="778645"/>
                  <a:pt x="941024" y="922250"/>
                </a:cubicBezTo>
                <a:lnTo>
                  <a:pt x="953618" y="949245"/>
                </a:lnTo>
                <a:lnTo>
                  <a:pt x="1023820" y="911140"/>
                </a:lnTo>
                <a:cubicBezTo>
                  <a:pt x="1078519" y="888005"/>
                  <a:pt x="1138657" y="875211"/>
                  <a:pt x="1201783" y="875211"/>
                </a:cubicBezTo>
                <a:cubicBezTo>
                  <a:pt x="1391162" y="875211"/>
                  <a:pt x="1553648" y="990352"/>
                  <a:pt x="1623054" y="1154448"/>
                </a:cubicBezTo>
                <a:lnTo>
                  <a:pt x="1641912" y="1215198"/>
                </a:lnTo>
                <a:lnTo>
                  <a:pt x="1685221" y="1162707"/>
                </a:lnTo>
                <a:cubicBezTo>
                  <a:pt x="1782141" y="1065787"/>
                  <a:pt x="1916036" y="1005840"/>
                  <a:pt x="2063931" y="1005840"/>
                </a:cubicBezTo>
                <a:cubicBezTo>
                  <a:pt x="2174853" y="1005840"/>
                  <a:pt x="2277899" y="1039560"/>
                  <a:pt x="2363377" y="1097308"/>
                </a:cubicBezTo>
                <a:lnTo>
                  <a:pt x="2409428" y="1135304"/>
                </a:lnTo>
                <a:lnTo>
                  <a:pt x="2480562" y="1076613"/>
                </a:lnTo>
                <a:cubicBezTo>
                  <a:pt x="2607737" y="990695"/>
                  <a:pt x="2761050" y="940526"/>
                  <a:pt x="2926079" y="940526"/>
                </a:cubicBezTo>
                <a:cubicBezTo>
                  <a:pt x="3366158" y="940526"/>
                  <a:pt x="3722913" y="1297281"/>
                  <a:pt x="3722913" y="1737360"/>
                </a:cubicBezTo>
                <a:lnTo>
                  <a:pt x="3716237" y="1825599"/>
                </a:lnTo>
                <a:lnTo>
                  <a:pt x="3728546" y="1815443"/>
                </a:lnTo>
                <a:cubicBezTo>
                  <a:pt x="3801516" y="1766145"/>
                  <a:pt x="3889482" y="1737360"/>
                  <a:pt x="3984171" y="1737360"/>
                </a:cubicBezTo>
                <a:cubicBezTo>
                  <a:pt x="4141987" y="1737360"/>
                  <a:pt x="4281127" y="1817319"/>
                  <a:pt x="4363289" y="1938935"/>
                </a:cubicBezTo>
                <a:lnTo>
                  <a:pt x="4386727" y="1982117"/>
                </a:lnTo>
                <a:lnTo>
                  <a:pt x="4407931" y="1913809"/>
                </a:lnTo>
                <a:cubicBezTo>
                  <a:pt x="4519973" y="1648911"/>
                  <a:pt x="4782272" y="1463040"/>
                  <a:pt x="5087982" y="1463040"/>
                </a:cubicBezTo>
                <a:cubicBezTo>
                  <a:pt x="5393692" y="1463040"/>
                  <a:pt x="5655991" y="1648911"/>
                  <a:pt x="5768034" y="1913808"/>
                </a:cubicBezTo>
                <a:lnTo>
                  <a:pt x="5783337" y="1963108"/>
                </a:lnTo>
                <a:lnTo>
                  <a:pt x="5810304" y="1948471"/>
                </a:lnTo>
                <a:cubicBezTo>
                  <a:pt x="5853282" y="1930293"/>
                  <a:pt x="5900533" y="1920241"/>
                  <a:pt x="5950132" y="1920241"/>
                </a:cubicBezTo>
                <a:cubicBezTo>
                  <a:pt x="6098930" y="1920241"/>
                  <a:pt x="6226597" y="2010709"/>
                  <a:pt x="6281131" y="2139642"/>
                </a:cubicBezTo>
                <a:lnTo>
                  <a:pt x="6302768" y="2246812"/>
                </a:lnTo>
                <a:lnTo>
                  <a:pt x="4585063" y="2246812"/>
                </a:lnTo>
                <a:lnTo>
                  <a:pt x="4585063" y="2246813"/>
                </a:lnTo>
                <a:lnTo>
                  <a:pt x="0" y="2246813"/>
                </a:ln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innerShdw blurRad="266700" dist="139700" dir="16200000">
              <a:srgbClr val="18ACCA">
                <a:alpha val="3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19" name="图片 6">
            <a:extLst>
              <a:ext uri="{FF2B5EF4-FFF2-40B4-BE49-F238E27FC236}">
                <a16:creationId xmlns:a16="http://schemas.microsoft.com/office/drawing/2014/main" id="{17E85701-0BDA-4AD2-B2A6-5AEFD224B7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20604729">
            <a:off x="-5024156" y="-3623691"/>
            <a:ext cx="4879905" cy="724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4537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24 -0.19769 C 0.04518 -0.21088 0.09649 -0.14606 0.15221 -0.0537 C 0.20925 0.04074 0.24883 0.12708 0.24167 0.14097 C 0.23425 0.15486 0.27409 0.24144 0.3319 0.33681 C 0.38737 0.42894 0.43919 0.49444 0.44662 0.48056 " pathEditMode="relative" rAng="2580000" ptsTypes="AAAAA">
                                      <p:cBhvr>
                                        <p:cTn id="4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69" y="3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8" grpId="0"/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自定义 309">
      <a:dk1>
        <a:srgbClr val="19252F"/>
      </a:dk1>
      <a:lt1>
        <a:sysClr val="window" lastClr="FFFFFF"/>
      </a:lt1>
      <a:dk2>
        <a:srgbClr val="FFFFFF"/>
      </a:dk2>
      <a:lt2>
        <a:srgbClr val="19252F"/>
      </a:lt2>
      <a:accent1>
        <a:srgbClr val="36778B"/>
      </a:accent1>
      <a:accent2>
        <a:srgbClr val="2E4616"/>
      </a:accent2>
      <a:accent3>
        <a:srgbClr val="EDBD3C"/>
      </a:accent3>
      <a:accent4>
        <a:srgbClr val="FFC000"/>
      </a:accent4>
      <a:accent5>
        <a:srgbClr val="525964"/>
      </a:accent5>
      <a:accent6>
        <a:srgbClr val="445469"/>
      </a:accent6>
      <a:hlink>
        <a:srgbClr val="EDBD3C"/>
      </a:hlink>
      <a:folHlink>
        <a:srgbClr val="FFC000"/>
      </a:folHlink>
    </a:clrScheme>
    <a:fontScheme name="思源黑体">
      <a:majorFont>
        <a:latin typeface="思源黑体 CN Heavy"/>
        <a:ea typeface="思源黑体"/>
        <a:cs typeface=""/>
      </a:majorFont>
      <a:minorFont>
        <a:latin typeface="思源黑体"/>
        <a:ea typeface="思源黑体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819</Words>
  <Application>Microsoft Office PowerPoint</Application>
  <PresentationFormat>Widescreen</PresentationFormat>
  <Paragraphs>110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53" baseType="lpstr">
      <vt:lpstr>UVF LoveStory</vt:lpstr>
      <vt:lpstr>HP001 4 hàng</vt:lpstr>
      <vt:lpstr>UTM Cookies</vt:lpstr>
      <vt:lpstr>inpin heiti</vt:lpstr>
      <vt:lpstr>UVF Aria Pro</vt:lpstr>
      <vt:lpstr>Calibri Light</vt:lpstr>
      <vt:lpstr>UVN Thoi Dai 2</vt:lpstr>
      <vt:lpstr>UTM Showcard</vt:lpstr>
      <vt:lpstr>UVF Souci Sans</vt:lpstr>
      <vt:lpstr>Modern Love Grunge</vt:lpstr>
      <vt:lpstr>Times New Roman</vt:lpstr>
      <vt:lpstr>HP001 4H</vt:lpstr>
      <vt:lpstr>UTM Akashi</vt:lpstr>
      <vt:lpstr>UTM Isadora</vt:lpstr>
      <vt:lpstr>UVN Bai Sau Nang</vt:lpstr>
      <vt:lpstr>思源黑体</vt:lpstr>
      <vt:lpstr>Calibri</vt:lpstr>
      <vt:lpstr>SVN-Newton</vt:lpstr>
      <vt:lpstr>UVN Binh Duong</vt:lpstr>
      <vt:lpstr>UTM Guanine</vt:lpstr>
      <vt:lpstr>Arial</vt:lpstr>
      <vt:lpstr>Segoe Script</vt:lpstr>
      <vt:lpstr>#9Slide03 AmpleSoft Bold</vt:lpstr>
      <vt:lpstr>UVN Banh Mi</vt:lpstr>
      <vt:lpstr>UTM Aptima</vt:lpstr>
      <vt:lpstr>UTM Avo</vt:lpstr>
      <vt:lpstr>思源黑体 CN Heavy</vt:lpstr>
      <vt:lpstr>SVN-Bear</vt:lpstr>
      <vt:lpstr>UTM Alberta Heavy</vt:lpstr>
      <vt:lpstr>UTM A&amp;S Graceland</vt:lpstr>
      <vt:lpstr>UTM Loko</vt:lpstr>
      <vt:lpstr>Office Theme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Qua đoạn văn em thấy hình ảnh cơn bão biển hiện ra như thế nào?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BICHTRAN</dc:creator>
  <cp:keywords>MĂNGNONTEAMS</cp:keywords>
  <cp:lastModifiedBy>ADMIN</cp:lastModifiedBy>
  <cp:revision>41</cp:revision>
  <dcterms:created xsi:type="dcterms:W3CDTF">2022-02-21T07:25:01Z</dcterms:created>
  <dcterms:modified xsi:type="dcterms:W3CDTF">2023-03-12T22:18:59Z</dcterms:modified>
</cp:coreProperties>
</file>