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10"/>
  </p:notesMasterIdLst>
  <p:sldIdLst>
    <p:sldId id="290" r:id="rId3"/>
    <p:sldId id="286" r:id="rId4"/>
    <p:sldId id="342" r:id="rId5"/>
    <p:sldId id="319" r:id="rId6"/>
    <p:sldId id="298" r:id="rId7"/>
    <p:sldId id="343" r:id="rId8"/>
    <p:sldId id="273" r:id="rId9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等线 Light" panose="02010600030101010101" pitchFamily="2" charset="-122"/>
      <p:regular r:id="rId12"/>
    </p:embeddedFont>
    <p:embeddedFont>
      <p:font typeface="Book Antiqua" panose="02040602050305030304" pitchFamily="18" charset="0"/>
      <p:regular r:id="rId13"/>
      <p:bold r:id="rId14"/>
      <p:italic r:id="rId15"/>
      <p:boldItalic r:id="rId16"/>
    </p:embeddedFont>
    <p:embeddedFont>
      <p:font typeface="Garamond" panose="02020404030301010803" pitchFamily="18" charset="0"/>
      <p:regular r:id="rId17"/>
      <p:bold r:id="rId18"/>
      <p:italic r:id="rId19"/>
    </p:embeddedFont>
    <p:embeddedFont>
      <p:font typeface="UVN Bach Tuyet Nang" panose="02090907080705020403" pitchFamily="18" charset="0"/>
      <p:regular r:id="rId20"/>
      <p:italic r:id="rId21"/>
    </p:embeddedFont>
    <p:embeddedFont>
      <p:font typeface="UVN Banh Mi" pitchFamily="2" charset="0"/>
      <p:regular r:id="rId22"/>
    </p:embeddedFont>
    <p:embeddedFont>
      <p:font typeface="UVN Ly Do" panose="03020702040505070503" pitchFamily="66" charset="0"/>
      <p:regular r:id="rId23"/>
    </p:embeddedFont>
    <p:embeddedFont>
      <p:font typeface="UVN Nguyen Du" panose="04030805020802020802" pitchFamily="82" charset="0"/>
      <p:regular r:id="rId24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ACD"/>
    <a:srgbClr val="D6E9FA"/>
    <a:srgbClr val="563E26"/>
    <a:srgbClr val="B79870"/>
    <a:srgbClr val="835C2B"/>
    <a:srgbClr val="603E1F"/>
    <a:srgbClr val="C1A587"/>
    <a:srgbClr val="72522B"/>
    <a:srgbClr val="E6D5BC"/>
    <a:srgbClr val="896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A8C81-7DD2-4C8F-B8D2-D8171457C9AF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40B7-7C1C-4DA6-A437-E0E6226A1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62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số năm, hoặc sự kiện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40B7-7C1C-4DA6-A437-E0E6226A1CF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199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953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1A15F-C1A7-45C2-8241-1CA8D69F698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4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09599"/>
            <a:ext cx="9144000" cy="4296229"/>
          </a:xfrm>
          <a:prstGeom prst="rect">
            <a:avLst/>
          </a:prstGeom>
          <a:solidFill>
            <a:srgbClr val="FBF0DC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D8EC1-D20E-4C13-A16C-CD1588D5CB4E}"/>
              </a:ext>
            </a:extLst>
          </p:cNvPr>
          <p:cNvSpPr txBox="1"/>
          <p:nvPr userDrawn="1"/>
        </p:nvSpPr>
        <p:spPr>
          <a:xfrm>
            <a:off x="0" y="0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9B9E6-E44F-48DE-82C8-8D889353EAA1}"/>
              </a:ext>
            </a:extLst>
          </p:cNvPr>
          <p:cNvSpPr txBox="1"/>
          <p:nvPr userDrawn="1"/>
        </p:nvSpPr>
        <p:spPr>
          <a:xfrm>
            <a:off x="8473440" y="4877615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090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>
            <a:extLst>
              <a:ext uri="{FF2B5EF4-FFF2-40B4-BE49-F238E27FC236}">
                <a16:creationId xmlns:a16="http://schemas.microsoft.com/office/drawing/2014/main" id="{465D562D-01F7-4CBE-AEAF-25813786B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35936F-8ABF-410F-8179-7E154D869AF8}"/>
              </a:ext>
            </a:extLst>
          </p:cNvPr>
          <p:cNvGrpSpPr/>
          <p:nvPr/>
        </p:nvGrpSpPr>
        <p:grpSpPr>
          <a:xfrm>
            <a:off x="1194102" y="2165648"/>
            <a:ext cx="6779110" cy="715581"/>
            <a:chOff x="1172584" y="1381459"/>
            <a:chExt cx="6779110" cy="954108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4CCB89-D44E-4AE4-A6FC-2932BAF8F62E}"/>
                </a:ext>
              </a:extLst>
            </p:cNvPr>
            <p:cNvSpPr txBox="1"/>
            <p:nvPr/>
          </p:nvSpPr>
          <p:spPr>
            <a:xfrm>
              <a:off x="4147073" y="1381459"/>
              <a:ext cx="704039" cy="9541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5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676825F-25BE-4A85-A4D5-58E7446E63BD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7889B08-761C-4704-BCAD-A6DD5A4FE1E3}"/>
                </a:ext>
              </a:extLst>
            </p:cNvPr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040803"/>
            <a:ext cx="6777318" cy="1298987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25897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26B9D5-0CB2-4F07-AED7-7152DD4B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10FDAB-6D47-4DD1-86FA-8697F0FB1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87BC2D2-970C-4A99-8802-4573D106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3D13-42B8-4603-BF62-136ED3C85F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47F77-F4E4-4A30-BF72-E049E24839A9}"/>
              </a:ext>
            </a:extLst>
          </p:cNvPr>
          <p:cNvSpPr txBox="1"/>
          <p:nvPr userDrawn="1"/>
        </p:nvSpPr>
        <p:spPr>
          <a:xfrm>
            <a:off x="0" y="0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AD8DE-6CD8-42D9-96E4-5A15C9E04ADC}"/>
              </a:ext>
            </a:extLst>
          </p:cNvPr>
          <p:cNvSpPr txBox="1"/>
          <p:nvPr userDrawn="1"/>
        </p:nvSpPr>
        <p:spPr>
          <a:xfrm>
            <a:off x="8473440" y="4877615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0477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4D9F8C05-D212-4667-A5DD-0E0B0D18DA28}"/>
              </a:ext>
            </a:extLst>
          </p:cNvPr>
          <p:cNvGrpSpPr>
            <a:grpSpLocks/>
          </p:cNvGrpSpPr>
          <p:nvPr/>
        </p:nvGrpSpPr>
        <p:grpSpPr bwMode="auto">
          <a:xfrm>
            <a:off x="1173164" y="1044180"/>
            <a:ext cx="6778625" cy="715581"/>
            <a:chOff x="1172584" y="1381459"/>
            <a:chExt cx="6779110" cy="9534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2F63C0-4A99-4B91-A435-C19B4F492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704089" cy="95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defRPr/>
              </a:pPr>
              <a:r>
                <a:rPr lang="en-US" sz="405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AD80326-F710-4991-A5B9-5A981F8046F5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6C83FF6-5626-4AA4-8D9D-68173620BF03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F56FC7F-5CDF-41E3-BC6C-47FC9322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C85B37-2B89-4CD0-9D6C-2A0639316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37C3660-BC6F-49A5-AF82-E5E0101C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94F57-BD6B-4BBF-95ED-F0CAA49C1F8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FAC286A3-54FC-4528-B75A-326C5CD3B5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9C2E6DC6-1622-4165-A07F-778501D7E06A}"/>
              </a:ext>
            </a:extLst>
          </p:cNvPr>
          <p:cNvSpPr/>
          <p:nvPr userDrawn="1"/>
        </p:nvSpPr>
        <p:spPr>
          <a:xfrm>
            <a:off x="0" y="609599"/>
            <a:ext cx="9144000" cy="4296229"/>
          </a:xfrm>
          <a:prstGeom prst="rect">
            <a:avLst/>
          </a:prstGeom>
          <a:solidFill>
            <a:srgbClr val="F9E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F5127-50AA-41BA-AF3E-0206AA3304AB}"/>
              </a:ext>
            </a:extLst>
          </p:cNvPr>
          <p:cNvSpPr txBox="1"/>
          <p:nvPr userDrawn="1"/>
        </p:nvSpPr>
        <p:spPr>
          <a:xfrm>
            <a:off x="0" y="0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C1A271-32C3-4E8C-877D-9DDB8CD2EFFD}"/>
              </a:ext>
            </a:extLst>
          </p:cNvPr>
          <p:cNvSpPr txBox="1"/>
          <p:nvPr userDrawn="1"/>
        </p:nvSpPr>
        <p:spPr>
          <a:xfrm>
            <a:off x="8473440" y="4877615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38318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verOverlay.png">
            <a:extLst>
              <a:ext uri="{FF2B5EF4-FFF2-40B4-BE49-F238E27FC236}">
                <a16:creationId xmlns:a16="http://schemas.microsoft.com/office/drawing/2014/main" id="{33DA1208-38FD-42D8-9A60-103E13A88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C2F3AA94-051C-406A-84D7-F08FE7EEABCB}"/>
              </a:ext>
            </a:extLst>
          </p:cNvPr>
          <p:cNvGrpSpPr>
            <a:grpSpLocks/>
          </p:cNvGrpSpPr>
          <p:nvPr/>
        </p:nvGrpSpPr>
        <p:grpSpPr bwMode="auto">
          <a:xfrm>
            <a:off x="1173164" y="2165749"/>
            <a:ext cx="6778625" cy="715581"/>
            <a:chOff x="1172584" y="1381459"/>
            <a:chExt cx="6779110" cy="9534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D35FF1-1AB9-4F35-ADF5-65D2FC975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704089" cy="95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defRPr/>
              </a:pPr>
              <a:r>
                <a:rPr lang="en-US" sz="405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1082E9-EC37-41F4-994B-761DAFD6567B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4474F3-D008-4E2E-8CD6-CB20D0411CD3}"/>
                </a:ext>
              </a:extLst>
            </p:cNvPr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903643"/>
            <a:ext cx="7754713" cy="1433037"/>
          </a:xfrm>
        </p:spPr>
        <p:txBody>
          <a:bodyPr anchor="b"/>
          <a:lstStyle>
            <a:lvl1pPr algn="ctr">
              <a:defRPr sz="405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2825488"/>
            <a:ext cx="7734747" cy="1125140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5056E65-D377-44D6-93BE-A676E286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3C8B858-A1A4-4700-BE6D-B4483C4F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5D3315-7B0A-454B-A8AB-DCA60D43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D5924-52B0-4F96-9678-51588AAD5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365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597EBA3F-A63B-4E9E-B263-D48A6C747EC3}"/>
              </a:ext>
            </a:extLst>
          </p:cNvPr>
          <p:cNvGrpSpPr>
            <a:grpSpLocks/>
          </p:cNvGrpSpPr>
          <p:nvPr/>
        </p:nvGrpSpPr>
        <p:grpSpPr bwMode="auto">
          <a:xfrm>
            <a:off x="1173164" y="1044180"/>
            <a:ext cx="6778625" cy="715581"/>
            <a:chOff x="1172584" y="1381459"/>
            <a:chExt cx="6779110" cy="9534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FD8511-4ACD-4DE1-A44C-7F849EF92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704089" cy="95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defRPr/>
              </a:pPr>
              <a:r>
                <a:rPr lang="en-US" sz="405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423DB23-E329-4A7D-98C4-3C44EA0C3B70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03B1A44-1CDC-4D9E-AF42-37606712CA09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680210"/>
            <a:ext cx="3803904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680210"/>
            <a:ext cx="3803904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0052C5ED-311E-4DA2-87F7-C7CFB1DC4CE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05A8DA9E-31FF-4848-9519-A3EC9507233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6B0FCC5-3730-4029-9A48-38686A0146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727E27D-E1C1-44DF-925C-C417C8A2DA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533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A37BB823-4B11-47C3-940D-E06AC5CB8C57}"/>
              </a:ext>
            </a:extLst>
          </p:cNvPr>
          <p:cNvGrpSpPr>
            <a:grpSpLocks/>
          </p:cNvGrpSpPr>
          <p:nvPr/>
        </p:nvGrpSpPr>
        <p:grpSpPr bwMode="auto">
          <a:xfrm>
            <a:off x="1173164" y="1044180"/>
            <a:ext cx="6778625" cy="715581"/>
            <a:chOff x="1172584" y="1381459"/>
            <a:chExt cx="6779110" cy="9534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EBFB50-4452-422B-A467-1542F9430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704089" cy="95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defRPr/>
              </a:pPr>
              <a:r>
                <a:rPr lang="en-US" sz="405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4BF79D-B79A-42AF-8203-8B962F065F7E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CDD2C34-9946-42F2-BE4A-95C70AFFA124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1680210"/>
            <a:ext cx="3442446" cy="493776"/>
          </a:xfrm>
        </p:spPr>
        <p:txBody>
          <a:bodyPr anchor="b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210696"/>
            <a:ext cx="3803904" cy="237972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1680210"/>
            <a:ext cx="3447288" cy="493776"/>
          </a:xfrm>
        </p:spPr>
        <p:txBody>
          <a:bodyPr anchor="b"/>
          <a:lstStyle>
            <a:lvl1pPr marL="0" indent="0" algn="ctr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8276"/>
            <a:ext cx="3799728" cy="237972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4A46044D-8A0C-4D91-AF0B-58C5C8339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592F42B8-9E01-4D91-8E88-032C38AE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4BC4469-EBE5-479B-8CB8-FAB0E1961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F3D3B-2BB4-4DF4-90FE-760ACCC27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315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3E63DCA2-0E7D-47AD-85E0-6996B612A757}"/>
              </a:ext>
            </a:extLst>
          </p:cNvPr>
          <p:cNvGrpSpPr>
            <a:grpSpLocks/>
          </p:cNvGrpSpPr>
          <p:nvPr/>
        </p:nvGrpSpPr>
        <p:grpSpPr bwMode="auto">
          <a:xfrm>
            <a:off x="1173164" y="1044180"/>
            <a:ext cx="6778625" cy="715581"/>
            <a:chOff x="1172584" y="1381459"/>
            <a:chExt cx="6779110" cy="9534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9BDC1E-736F-457B-98B5-DC63F34AE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704089" cy="95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defRPr/>
              </a:pPr>
              <a:r>
                <a:rPr lang="en-US" sz="405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4B86AD0-3D10-49F3-8257-76F33FFA9638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B4779E-D940-4BB8-BC75-9EB82E670FA6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FA6AC4F-849C-4631-8935-74BF8433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E9F00A7-BF40-411A-8CB8-1CAF2FBF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5944473-CC95-458D-BAB8-B3F46A8B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9897E-EFFC-4806-94FE-62B6D24D7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83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80" y="1258647"/>
            <a:ext cx="3422483" cy="1415191"/>
          </a:xfrm>
        </p:spPr>
        <p:txBody>
          <a:bodyPr anchor="b"/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2" y="419550"/>
            <a:ext cx="4116667" cy="4175074"/>
          </a:xfrm>
        </p:spPr>
        <p:txBody>
          <a:bodyPr anchor="ctr"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80" y="2702860"/>
            <a:ext cx="3411725" cy="188796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6F2380-1A40-4AFE-A491-744B7AB9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14C149-D23F-45D3-BE22-A3D59D06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B82A42-91E1-4562-A40C-AC73D501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3F318-DB02-414C-86EF-CAFDE6757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16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09498E-4689-4634-8BD6-E75EF9AC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E74CE7-5934-493D-8714-35A3FBD3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9D28E9-BAD4-408D-A517-0C08B15BF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2F8CE-047E-4B9B-AAA1-30FB4D393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026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2" y="3501615"/>
            <a:ext cx="7767021" cy="483547"/>
          </a:xfrm>
        </p:spPr>
        <p:txBody>
          <a:bodyPr anchor="b"/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3" y="500224"/>
            <a:ext cx="4772156" cy="26985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90" y="3993229"/>
            <a:ext cx="7756264" cy="603647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DC31E2-CF95-4526-A697-61A02E98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960A49-2BAA-4F11-B9E4-87DEAD157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9C7C76-8E4E-4459-ACDC-691BF530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BC12C-6856-45BA-9EC5-43B40C9FB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5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5BCE3083-CC8C-43BA-BCC3-668018AB6A00}"/>
              </a:ext>
            </a:extLst>
          </p:cNvPr>
          <p:cNvGrpSpPr>
            <a:grpSpLocks/>
          </p:cNvGrpSpPr>
          <p:nvPr/>
        </p:nvGrpSpPr>
        <p:grpSpPr bwMode="auto">
          <a:xfrm>
            <a:off x="1173164" y="1044180"/>
            <a:ext cx="6778625" cy="715581"/>
            <a:chOff x="1172584" y="1381459"/>
            <a:chExt cx="6779110" cy="9534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1E792C-3113-4FA9-BC9B-4586A6087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704089" cy="953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defRPr/>
              </a:pPr>
              <a:r>
                <a:rPr lang="en-US" sz="405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E5B5A85-F11E-432F-9B34-A93035EE44BA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BE0182D-92A2-4D1A-830C-5F3B305FE1CD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868ABC-024D-44C5-94A5-5AB576D2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98FC501-B31C-4BD2-ABAC-EF273422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2F1C55-ADFC-4CA0-AC29-2C823E6F2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90BE3-479B-420F-B137-0A632C927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461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DC50C3BB-A61E-41EA-B128-480B9BC6D1E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93631" y="2149072"/>
            <a:ext cx="4111228" cy="715581"/>
            <a:chOff x="1815339" y="1484948"/>
            <a:chExt cx="5480154" cy="7163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65F080-B573-4A84-B28E-02B902F57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6338" y="1484948"/>
              <a:ext cx="938465" cy="71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>
                <a:defRPr/>
              </a:pPr>
              <a:r>
                <a:rPr lang="en-US" sz="405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7DAB731-BADE-428A-9F8F-55CC373ACA99}"/>
                </a:ext>
              </a:extLst>
            </p:cNvPr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2D0F47-2235-4C74-ABB4-AB876C9D95A7}"/>
                </a:ext>
              </a:extLst>
            </p:cNvPr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1" y="419550"/>
            <a:ext cx="1678193" cy="41750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9" y="637392"/>
            <a:ext cx="5507917" cy="3767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8DF793-8F45-4205-9666-D7CE3F88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79E5A9D-F6DD-4008-9BFF-C8B364772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41572BA-987F-4A0A-873C-8D670ACD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6EB1C-C7FC-44C1-9A8E-159F4E7057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083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09599"/>
            <a:ext cx="9144000" cy="4296229"/>
          </a:xfrm>
          <a:prstGeom prst="rect">
            <a:avLst/>
          </a:prstGeom>
          <a:solidFill>
            <a:srgbClr val="FBF0DC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3E419-EF8D-465C-BC51-1460ABBE4B0E}"/>
              </a:ext>
            </a:extLst>
          </p:cNvPr>
          <p:cNvSpPr txBox="1"/>
          <p:nvPr userDrawn="1"/>
        </p:nvSpPr>
        <p:spPr>
          <a:xfrm>
            <a:off x="0" y="0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5F4EF-AEA8-481F-A5AA-FE21486A1DA8}"/>
              </a:ext>
            </a:extLst>
          </p:cNvPr>
          <p:cNvSpPr txBox="1"/>
          <p:nvPr userDrawn="1"/>
        </p:nvSpPr>
        <p:spPr>
          <a:xfrm>
            <a:off x="8473440" y="4877615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462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50F35-8E48-4570-A4CD-F42F1ADC004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8C118B-9474-43AF-A3E0-1C7B37549EB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7EDFC0-630A-4B2F-B048-4F4AE9CD9C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3682BD-9CBC-409C-9282-0E509736320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BC310C-C8D0-48D2-8AC9-68F72A0F4AF4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BA865C-A05F-444D-B5E8-1ECF58066BE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B0C383-86F6-4C91-8DB8-1DD25972A855}"/>
              </a:ext>
            </a:extLst>
          </p:cNvPr>
          <p:cNvSpPr txBox="1"/>
          <p:nvPr userDrawn="1"/>
        </p:nvSpPr>
        <p:spPr>
          <a:xfrm>
            <a:off x="8425789" y="4873079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530F3A-F486-4772-894F-FC0A56D17F87}"/>
              </a:ext>
            </a:extLst>
          </p:cNvPr>
          <p:cNvSpPr txBox="1"/>
          <p:nvPr userDrawn="1"/>
        </p:nvSpPr>
        <p:spPr>
          <a:xfrm>
            <a:off x="0" y="0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828CAE-6C0C-460D-B559-7F948709768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/>
          </a:p>
        </p:txBody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E70F1A75-8E48-4DB7-9590-B8FC6A9F5F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8976" y="427435"/>
            <a:ext cx="77565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C8F67DC2-2A76-4F6F-902F-D92D4F68E5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1" y="1685926"/>
            <a:ext cx="7747000" cy="290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8F51F-8385-4633-A5DB-163BC81AC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363" y="462081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ED47-D11C-4D7C-807E-0680ADADE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208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A9891-C90A-4442-AEFE-765D6D7D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8925" y="4620817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5CB2D3D-4B7C-4B15-8D53-F795EE16DCE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41B46-F726-46BD-9EAF-E8A6098FA00D}"/>
              </a:ext>
            </a:extLst>
          </p:cNvPr>
          <p:cNvSpPr txBox="1"/>
          <p:nvPr userDrawn="1"/>
        </p:nvSpPr>
        <p:spPr>
          <a:xfrm>
            <a:off x="8425789" y="4873079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82374-BAC2-464C-895F-C4E0E4A23328}"/>
              </a:ext>
            </a:extLst>
          </p:cNvPr>
          <p:cNvSpPr txBox="1"/>
          <p:nvPr userDrawn="1"/>
        </p:nvSpPr>
        <p:spPr>
          <a:xfrm>
            <a:off x="0" y="0"/>
            <a:ext cx="9832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Ly Do" panose="03020702040505070503" pitchFamily="66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C8B316-9164-4CAA-B725-26388D73FD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3800" y="202311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ECE02A-443A-4651-B8A1-63FF6D0AC34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6873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D5553E-AD76-4052-9E0F-618F595621E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22301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F1C078-5B6F-441E-9AB8-A1954B8356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8871" y="-121816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32FD5E-697B-4213-A73D-26F97E4B8859}"/>
              </a:ext>
            </a:extLst>
          </p:cNvPr>
          <p:cNvSpPr txBox="1"/>
          <p:nvPr userDrawn="1"/>
        </p:nvSpPr>
        <p:spPr>
          <a:xfrm>
            <a:off x="4183590" y="131427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C243C2-3523-46F2-B2C4-93DFA79EA64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80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68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5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50">
          <a:solidFill>
            <a:schemeClr val="tx2"/>
          </a:solidFill>
          <a:latin typeface="Book Antiqua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844" indent="-2738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82216" indent="-2738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"/>
        <a:defRPr sz="1650" kern="1200">
          <a:solidFill>
            <a:srgbClr val="262626"/>
          </a:solidFill>
          <a:latin typeface="+mn-lt"/>
          <a:ea typeface="+mn-ea"/>
          <a:cs typeface="+mn-cs"/>
        </a:defRPr>
      </a:lvl2pPr>
      <a:lvl3pPr marL="857250" indent="-27384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500" kern="1200">
          <a:solidFill>
            <a:srgbClr val="262626"/>
          </a:solidFill>
          <a:latin typeface="+mn-lt"/>
          <a:ea typeface="+mn-ea"/>
          <a:cs typeface="+mn-cs"/>
        </a:defRPr>
      </a:lvl3pPr>
      <a:lvl4pPr marL="1131094" indent="-23931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371600" indent="-23931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200" kern="1200">
          <a:solidFill>
            <a:srgbClr val="262626"/>
          </a:solidFill>
          <a:latin typeface="+mn-lt"/>
          <a:ea typeface="+mn-ea"/>
          <a:cs typeface="+mn-cs"/>
        </a:defRPr>
      </a:lvl5pPr>
      <a:lvl6pPr marL="1611630" indent="-205740" algn="l" defTabSz="685800" rtl="0" eaLnBrk="1" latinLnBrk="0" hangingPunct="1">
        <a:spcBef>
          <a:spcPts val="300"/>
        </a:spcBef>
        <a:buClr>
          <a:schemeClr val="accent1"/>
        </a:buClr>
        <a:buFont typeface="Wingdings" pitchFamily="2" charset="2"/>
        <a:buChar char="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indent="-205740" algn="l" defTabSz="685800" rtl="0" eaLnBrk="1" latinLnBrk="0" hangingPunct="1">
        <a:spcBef>
          <a:spcPts val="300"/>
        </a:spcBef>
        <a:buClr>
          <a:schemeClr val="accent1"/>
        </a:buClr>
        <a:buFont typeface="Wingdings" pitchFamily="2" charset="2"/>
        <a:buChar char="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0" indent="-205740" algn="l" defTabSz="685800" rtl="0" eaLnBrk="1" latinLnBrk="0" hangingPunct="1">
        <a:spcBef>
          <a:spcPts val="300"/>
        </a:spcBef>
        <a:buClr>
          <a:schemeClr val="accent1"/>
        </a:buClr>
        <a:buFont typeface="Wingdings" pitchFamily="2" charset="2"/>
        <a:buChar char="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05740" algn="l" defTabSz="685800" rtl="0" eaLnBrk="1" latinLnBrk="0" hangingPunct="1">
        <a:spcBef>
          <a:spcPts val="300"/>
        </a:spcBef>
        <a:buClr>
          <a:schemeClr val="accent1"/>
        </a:buClr>
        <a:buFont typeface="Wingdings" pitchFamily="2" charset="2"/>
        <a:buChar char="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">
            <a:extLst>
              <a:ext uri="{FF2B5EF4-FFF2-40B4-BE49-F238E27FC236}">
                <a16:creationId xmlns:a16="http://schemas.microsoft.com/office/drawing/2014/main" id="{B3DCABDE-B0CF-4480-8A11-2B10E3240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1"/>
            <a:ext cx="3181350" cy="318135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6466958-C44E-4111-84B1-C62029544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199"/>
            <a:ext cx="2274754" cy="2019301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4F27CF3-3564-4A51-BD0B-BEA75EDCE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97" y="1718810"/>
            <a:ext cx="2488358" cy="211634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475866-32BE-4D02-8DA6-ABDEE33903F6}"/>
              </a:ext>
            </a:extLst>
          </p:cNvPr>
          <p:cNvSpPr/>
          <p:nvPr/>
        </p:nvSpPr>
        <p:spPr>
          <a:xfrm>
            <a:off x="1943100" y="282574"/>
            <a:ext cx="5257800" cy="685800"/>
          </a:xfrm>
          <a:prstGeom prst="round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4400">
                <a:gradFill flip="none" rotWithShape="1">
                  <a:gsLst>
                    <a:gs pos="19000">
                      <a:srgbClr val="FFFF00"/>
                    </a:gs>
                    <a:gs pos="87000">
                      <a:srgbClr val="FF0000"/>
                    </a:gs>
                  </a:gsLst>
                  <a:lin ang="8100000" scaled="1"/>
                  <a:tileRect/>
                </a:gradFill>
                <a:effectLst>
                  <a:glow rad="63500">
                    <a:srgbClr val="E6D5BC">
                      <a:alpha val="40000"/>
                    </a:srgbClr>
                  </a:glow>
                  <a:outerShdw blurRad="88900" dist="76200" dir="7800000" sx="102000" sy="102000" algn="tr" rotWithShape="0">
                    <a:srgbClr val="603E1F">
                      <a:alpha val="47000"/>
                    </a:srgbClr>
                  </a:outerShdw>
                </a:effectLst>
                <a:latin typeface="UVN Nguyen Du" panose="04030805020802020802" pitchFamily="82" charset="0"/>
                <a:ea typeface="叶根友特色简体升级版" pitchFamily="2" charset="-122"/>
              </a:rPr>
              <a:t>KHỞI ĐỘNG</a:t>
            </a:r>
            <a:endParaRPr lang="en-US" sz="4400" dirty="0">
              <a:gradFill flip="none" rotWithShape="1">
                <a:gsLst>
                  <a:gs pos="19000">
                    <a:srgbClr val="FFFF00"/>
                  </a:gs>
                  <a:gs pos="87000">
                    <a:srgbClr val="FF0000"/>
                  </a:gs>
                </a:gsLst>
                <a:lin ang="8100000" scaled="1"/>
                <a:tileRect/>
              </a:gradFill>
              <a:effectLst>
                <a:glow rad="63500">
                  <a:srgbClr val="E6D5BC">
                    <a:alpha val="40000"/>
                  </a:srgbClr>
                </a:glow>
                <a:outerShdw blurRad="88900" dist="76200" dir="7800000" sx="102000" sy="102000" algn="tr" rotWithShape="0">
                  <a:srgbClr val="603E1F">
                    <a:alpha val="47000"/>
                  </a:srgbClr>
                </a:outerShdw>
              </a:effectLst>
              <a:latin typeface="UVN Nguyen Du" panose="04030805020802020802" pitchFamily="82" charset="0"/>
              <a:ea typeface="叶根友特色简体升级版" pitchFamily="2" charset="-122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D9AB643-D926-465C-8C0F-6A09B1D6A515}"/>
              </a:ext>
            </a:extLst>
          </p:cNvPr>
          <p:cNvSpPr/>
          <p:nvPr/>
        </p:nvSpPr>
        <p:spPr>
          <a:xfrm>
            <a:off x="900112" y="1186169"/>
            <a:ext cx="7343775" cy="10786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ta ở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baseline="-25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baseline="-25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0C626D-0F33-4CE2-A92B-7C417A4223DA}"/>
              </a:ext>
            </a:extLst>
          </p:cNvPr>
          <p:cNvSpPr/>
          <p:nvPr/>
        </p:nvSpPr>
        <p:spPr>
          <a:xfrm>
            <a:off x="798286" y="2571749"/>
            <a:ext cx="7547429" cy="14255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ở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4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72222E-6 1.48148E-6 L 4.72222E-6 -0.07222 " pathEditMode="relative" rAng="0" ptsTypes="AA">
                                          <p:cBhvr>
                                            <p:cTn id="2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30" presetID="6" presetClass="emph" presetSubtype="0" autoRev="1" fill="hold" grpId="2" nodeType="after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 p14:bounceEnd="20000">
                                          <p:cBhvr>
                                            <p:cTn id="31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4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72222E-6 1.48148E-6 L 4.72222E-6 -0.07222 " pathEditMode="relative" rAng="0" ptsTypes="AA">
                                          <p:cBhvr>
                                            <p:cTn id="2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350"/>
                                </p:stCondLst>
                                <p:childTnLst>
                                  <p:par>
                                    <p:cTn id="30" presetID="6" presetClass="emph" presetSubtype="0" autoRev="1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31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2" grpId="2"/>
          <p:bldP spid="3" grpId="0" animBg="1"/>
          <p:bldP spid="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8">
            <a:extLst>
              <a:ext uri="{FF2B5EF4-FFF2-40B4-BE49-F238E27FC236}">
                <a16:creationId xmlns:a16="http://schemas.microsoft.com/office/drawing/2014/main" id="{986A1F91-F306-46C9-9571-799BF5822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028" y="1"/>
            <a:ext cx="2510971" cy="2510971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461AB49-7D20-4458-903C-24819B367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199"/>
            <a:ext cx="2274754" cy="20193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50FE257-1899-41CA-B8EF-15FE8AB26210}"/>
              </a:ext>
            </a:extLst>
          </p:cNvPr>
          <p:cNvSpPr/>
          <p:nvPr/>
        </p:nvSpPr>
        <p:spPr>
          <a:xfrm>
            <a:off x="1257300" y="228600"/>
            <a:ext cx="6629400" cy="13716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1267" name="Line 14">
            <a:extLst>
              <a:ext uri="{FF2B5EF4-FFF2-40B4-BE49-F238E27FC236}">
                <a16:creationId xmlns:a16="http://schemas.microsoft.com/office/drawing/2014/main" id="{907163A5-7537-4099-9756-D8AF1F0472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165776"/>
            <a:ext cx="8172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268" name="Line 15">
            <a:extLst>
              <a:ext uri="{FF2B5EF4-FFF2-40B4-BE49-F238E27FC236}">
                <a16:creationId xmlns:a16="http://schemas.microsoft.com/office/drawing/2014/main" id="{9C5C1C47-C994-4909-9329-8BC806795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0151" y="2108626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269" name="Line 16">
            <a:extLst>
              <a:ext uri="{FF2B5EF4-FFF2-40B4-BE49-F238E27FC236}">
                <a16:creationId xmlns:a16="http://schemas.microsoft.com/office/drawing/2014/main" id="{575232F2-ED0B-4E0D-A6AB-E9B90808F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5383" y="2108626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270" name="Line 17">
            <a:extLst>
              <a:ext uri="{FF2B5EF4-FFF2-40B4-BE49-F238E27FC236}">
                <a16:creationId xmlns:a16="http://schemas.microsoft.com/office/drawing/2014/main" id="{225E6868-D35A-4AE3-8A7A-B91CBCB1A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199" y="2108626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D58032C6-570A-466D-A1CA-2CB220F19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8" y="1708577"/>
            <a:ext cx="914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968</a:t>
            </a:r>
          </a:p>
        </p:txBody>
      </p:sp>
      <p:sp>
        <p:nvSpPr>
          <p:cNvPr id="13" name="Text Box 20">
            <a:extLst>
              <a:ext uri="{FF2B5EF4-FFF2-40B4-BE49-F238E27FC236}">
                <a16:creationId xmlns:a16="http://schemas.microsoft.com/office/drawing/2014/main" id="{EC2E3AEB-149F-4886-AB1D-4AB7E593F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9" y="1708577"/>
            <a:ext cx="914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1428</a:t>
            </a:r>
          </a:p>
        </p:txBody>
      </p:sp>
      <p:sp>
        <p:nvSpPr>
          <p:cNvPr id="11273" name="Text Box 21">
            <a:extLst>
              <a:ext uri="{FF2B5EF4-FFF2-40B4-BE49-F238E27FC236}">
                <a16:creationId xmlns:a16="http://schemas.microsoft.com/office/drawing/2014/main" id="{5A1E0C42-B52E-45DA-8817-D4E0E03A4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49" y="2165777"/>
            <a:ext cx="7429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15" name="AutoShape 22">
            <a:extLst>
              <a:ext uri="{FF2B5EF4-FFF2-40B4-BE49-F238E27FC236}">
                <a16:creationId xmlns:a16="http://schemas.microsoft.com/office/drawing/2014/main" id="{45D33B50-C704-4566-8C8B-51929861471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3007" y="2623453"/>
            <a:ext cx="2055016" cy="1594424"/>
          </a:xfrm>
          <a:prstGeom prst="homePlate">
            <a:avLst>
              <a:gd name="adj" fmla="val 20188"/>
            </a:avLst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 Bộ Lĩnh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 loạn 12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 quân,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 nhất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  <a:r>
              <a:rPr lang="en-US" altLang="en-US" sz="1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4D00EB4D-C1D6-4B41-A30A-1068D878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90" y="1708577"/>
            <a:ext cx="914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981</a:t>
            </a:r>
          </a:p>
        </p:txBody>
      </p:sp>
      <p:sp>
        <p:nvSpPr>
          <p:cNvPr id="11276" name="Line 26">
            <a:extLst>
              <a:ext uri="{FF2B5EF4-FFF2-40B4-BE49-F238E27FC236}">
                <a16:creationId xmlns:a16="http://schemas.microsoft.com/office/drawing/2014/main" id="{705B37B4-7A3F-4CA8-A88C-F8439AE7F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726" y="2108626"/>
            <a:ext cx="0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AutoShape 28">
            <a:extLst>
              <a:ext uri="{FF2B5EF4-FFF2-40B4-BE49-F238E27FC236}">
                <a16:creationId xmlns:a16="http://schemas.microsoft.com/office/drawing/2014/main" id="{780C098D-44E5-4286-9FE5-E84378B9D9F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51448" y="2656283"/>
            <a:ext cx="2047870" cy="1535903"/>
          </a:xfrm>
          <a:prstGeom prst="homePlate">
            <a:avLst>
              <a:gd name="adj" fmla="val 18259"/>
            </a:avLst>
          </a:prstGeom>
          <a:solidFill>
            <a:srgbClr val="99FF66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 chiến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chống quân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thứ nhất</a:t>
            </a:r>
          </a:p>
        </p:txBody>
      </p:sp>
      <p:sp>
        <p:nvSpPr>
          <p:cNvPr id="19" name="AutoShape 29">
            <a:extLst>
              <a:ext uri="{FF2B5EF4-FFF2-40B4-BE49-F238E27FC236}">
                <a16:creationId xmlns:a16="http://schemas.microsoft.com/office/drawing/2014/main" id="{A4D2AC43-BE6F-4FB7-9437-EF4DDF35544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86217" y="2628392"/>
            <a:ext cx="2105018" cy="1534534"/>
          </a:xfrm>
          <a:prstGeom prst="homePlate">
            <a:avLst>
              <a:gd name="adj" fmla="val 18261"/>
            </a:avLst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Công Uẩn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ngôi vua,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 đô 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 Long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30">
            <a:extLst>
              <a:ext uri="{FF2B5EF4-FFF2-40B4-BE49-F238E27FC236}">
                <a16:creationId xmlns:a16="http://schemas.microsoft.com/office/drawing/2014/main" id="{A93AADDF-60AD-4EA3-86F3-17B0A4E449F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192696" y="2693443"/>
            <a:ext cx="2047868" cy="1461583"/>
          </a:xfrm>
          <a:prstGeom prst="homePlate">
            <a:avLst>
              <a:gd name="adj" fmla="val 18364"/>
            </a:avLst>
          </a:prstGeom>
          <a:solidFill>
            <a:srgbClr val="CCCCFF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Lợi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ngôi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đế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thời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 Lê</a:t>
            </a:r>
          </a:p>
        </p:txBody>
      </p:sp>
      <p:sp>
        <p:nvSpPr>
          <p:cNvPr id="21" name="Text Box 31">
            <a:extLst>
              <a:ext uri="{FF2B5EF4-FFF2-40B4-BE49-F238E27FC236}">
                <a16:creationId xmlns:a16="http://schemas.microsoft.com/office/drawing/2014/main" id="{18BD89DF-79F6-4B47-B837-BB2E54856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1526" y="1708577"/>
            <a:ext cx="914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8" grpId="0" animBg="1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AF4AB8-49D2-4C05-B58D-89DFD3F52362}"/>
              </a:ext>
            </a:extLst>
          </p:cNvPr>
          <p:cNvSpPr/>
          <p:nvPr/>
        </p:nvSpPr>
        <p:spPr>
          <a:xfrm>
            <a:off x="3577342" y="625755"/>
            <a:ext cx="210185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cap="all">
                <a:ln>
                  <a:solidFill>
                    <a:schemeClr val="bg1"/>
                  </a:solidFill>
                </a:ln>
                <a:solidFill>
                  <a:srgbClr val="603E1F"/>
                </a:solidFill>
                <a:effectLst>
                  <a:reflection blurRad="10000" stA="55000" endPos="48000" dist="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21</a:t>
            </a:r>
            <a:endParaRPr lang="en-US" sz="4800" b="1" cap="all" dirty="0">
              <a:ln>
                <a:solidFill>
                  <a:schemeClr val="bg1"/>
                </a:solidFill>
              </a:ln>
              <a:solidFill>
                <a:srgbClr val="603E1F"/>
              </a:solidFill>
              <a:effectLst>
                <a:reflection blurRad="10000" stA="55000" endPos="48000" dist="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93102E-474D-45D7-8EA5-F725287244FE}"/>
              </a:ext>
            </a:extLst>
          </p:cNvPr>
          <p:cNvSpPr/>
          <p:nvPr/>
        </p:nvSpPr>
        <p:spPr>
          <a:xfrm>
            <a:off x="952899" y="1287996"/>
            <a:ext cx="76065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spc="300">
                <a:ln w="11430" cmpd="sng">
                  <a:solidFill>
                    <a:srgbClr val="87362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87362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87362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Bach Tuyet Nang" panose="02090907080705020403" pitchFamily="18" charset="0"/>
                <a:cs typeface="Times New Roman" pitchFamily="18" charset="0"/>
              </a:rPr>
              <a:t>TRỊNH - </a:t>
            </a:r>
            <a:r>
              <a:rPr lang="en-US" sz="4400" b="1" spc="300" dirty="0">
                <a:ln w="11430" cmpd="sng">
                  <a:solidFill>
                    <a:srgbClr val="87362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87362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87362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Bach Tuyet Nang" panose="02090907080705020403" pitchFamily="18" charset="0"/>
                <a:cs typeface="Times New Roman" pitchFamily="18" charset="0"/>
              </a:rPr>
              <a:t>NGUYỄN</a:t>
            </a:r>
            <a:r>
              <a:rPr lang="en-US" sz="5400" b="1" spc="300" dirty="0">
                <a:ln w="11430" cmpd="sng">
                  <a:solidFill>
                    <a:srgbClr val="87362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87362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87362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Bach Tuyet Nang" panose="02090907080705020403" pitchFamily="18" charset="0"/>
                <a:cs typeface="Times New Roman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300">
                <a:ln w="11430" cmpd="sng">
                  <a:solidFill>
                    <a:srgbClr val="87362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87362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87362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Banh Mi" pitchFamily="2" charset="0"/>
                <a:cs typeface="Times New Roman" pitchFamily="18" charset="0"/>
              </a:rPr>
              <a:t>phân tranh</a:t>
            </a:r>
            <a:endParaRPr lang="en-US" sz="5400" b="1" spc="300" dirty="0">
              <a:ln w="11430" cmpd="sng">
                <a:solidFill>
                  <a:srgbClr val="87362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873624">
                      <a:tint val="83000"/>
                      <a:shade val="100000"/>
                      <a:satMod val="200000"/>
                    </a:srgbClr>
                  </a:gs>
                  <a:gs pos="75000">
                    <a:srgbClr val="87362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VN Banh Mi" pitchFamily="2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62C878-E77E-4A8F-96B9-4F9FEA58B92E}"/>
              </a:ext>
            </a:extLst>
          </p:cNvPr>
          <p:cNvSpPr/>
          <p:nvPr/>
        </p:nvSpPr>
        <p:spPr>
          <a:xfrm>
            <a:off x="1953201" y="18359"/>
            <a:ext cx="5770998" cy="493486"/>
          </a:xfrm>
          <a:prstGeom prst="rect">
            <a:avLst/>
          </a:prstGeom>
          <a:solidFill>
            <a:srgbClr val="E6D5BC"/>
          </a:solidFill>
          <a:ln>
            <a:noFill/>
          </a:ln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Đại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Việt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kỷ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835C2B"/>
                </a:solidFill>
                <a:effectLst/>
                <a:uLnTx/>
                <a:uFillTx/>
                <a:latin typeface="UVN Bach Tuyet Nang" panose="02090907080705020403" pitchFamily="18" charset="0"/>
                <a:cs typeface="Times New Roman" pitchFamily="18" charset="0"/>
              </a:rPr>
              <a:t> XVI - XVIII</a:t>
            </a:r>
          </a:p>
        </p:txBody>
      </p:sp>
    </p:spTree>
    <p:extLst>
      <p:ext uri="{BB962C8B-B14F-4D97-AF65-F5344CB8AC3E}">
        <p14:creationId xmlns:p14="http://schemas.microsoft.com/office/powerpoint/2010/main" val="28053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4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11111E-6 9.87654E-7 L 1.11111E-6 -0.07222 " pathEditMode="relative" rAng="0" ptsTypes="AA">
                                          <p:cBhvr>
                                            <p:cTn id="2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6" presetClass="emph" presetSubtype="0" autoRev="1" fill="hold" grpId="2" nodeType="after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 p14:bounceEnd="20000">
                                          <p:cBhvr>
                                            <p:cTn id="2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5" grpId="1"/>
          <p:bldP spid="5" grpId="2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4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1.11111E-6 9.87654E-7 L 1.11111E-6 -0.07222 " pathEditMode="relative" rAng="0" ptsTypes="AA">
                                          <p:cBhvr>
                                            <p:cTn id="2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6" presetClass="emph" presetSubtype="0" autoRev="1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Scale>
                                          <p:cBhvr>
                                            <p:cTn id="29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5" grpId="1"/>
          <p:bldP spid="5" grpId="2"/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png\2015007_0000_图层-1-拷贝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47" y="606851"/>
            <a:ext cx="8063002" cy="154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png\2015009_0000_图层-0-拷贝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421" flipH="1">
            <a:off x="2283097" y="-81391"/>
            <a:ext cx="1238070" cy="160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94753" y="944378"/>
            <a:ext cx="6003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thế kỉ XVI, triều đình nhà Lê suy thoái . Đất nước từ đây bị chia cắt thành Nam triều và Bắc triều, tiếp đó là Đàng Trong và Đàng Ngoài.</a:t>
            </a:r>
          </a:p>
        </p:txBody>
      </p:sp>
      <p:pic>
        <p:nvPicPr>
          <p:cNvPr id="16" name="Picture 2" descr="D:\png\2015007_0000_图层-1-拷贝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48" y="2510115"/>
            <a:ext cx="8329451" cy="11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png\2015009_0000_图层-0-拷贝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421" flipH="1">
            <a:off x="1412277" y="1406177"/>
            <a:ext cx="1238070" cy="160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771832" y="2743086"/>
            <a:ext cx="6036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của việc chia cắt đất nước là do cuộc tranh giành quyền lực của các phe phái phong kiến.</a:t>
            </a:r>
          </a:p>
        </p:txBody>
      </p:sp>
      <p:pic>
        <p:nvPicPr>
          <p:cNvPr id="19" name="Picture 2" descr="D:\png\2015007_0000_图层-1-拷贝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2" y="3937329"/>
            <a:ext cx="9838277" cy="10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png\2015009_0000_图层-0-拷贝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421" flipH="1">
            <a:off x="199698" y="3082614"/>
            <a:ext cx="1238070" cy="160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8732" y="4106299"/>
            <a:ext cx="7017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dân bị đẩy vào những cuộc chiến tranh phi nghĩa, cuộc sống ngày càng khổ cực, không bình yên.</a:t>
            </a:r>
          </a:p>
        </p:txBody>
      </p:sp>
      <p:sp>
        <p:nvSpPr>
          <p:cNvPr id="26" name="矩形 25"/>
          <p:cNvSpPr/>
          <p:nvPr/>
        </p:nvSpPr>
        <p:spPr>
          <a:xfrm>
            <a:off x="539203" y="472574"/>
            <a:ext cx="126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spc="300">
                <a:solidFill>
                  <a:srgbClr val="B79870"/>
                </a:solidFill>
                <a:latin typeface="UVN Nguyen Du" panose="04030805020802020802" pitchFamily="82" charset="0"/>
                <a:ea typeface="方正隶二简体" pitchFamily="2" charset="-122"/>
              </a:rPr>
              <a:t>MỤC</a:t>
            </a:r>
            <a:endParaRPr lang="zh-CN" altLang="en-US" sz="3600" spc="300" dirty="0">
              <a:solidFill>
                <a:srgbClr val="B79870"/>
              </a:solidFill>
              <a:latin typeface="UVN Nguyen Du" panose="04030805020802020802" pitchFamily="82" charset="0"/>
              <a:ea typeface="方正隶二简体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59855" y="1104015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323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spc="300">
                <a:solidFill>
                  <a:srgbClr val="B79870"/>
                </a:solidFill>
                <a:latin typeface="UVN Nguyen Du" panose="04030805020802020802" pitchFamily="82" charset="0"/>
                <a:ea typeface="方正隶二简体" pitchFamily="2" charset="-122"/>
              </a:rPr>
              <a:t>TIÊU</a:t>
            </a:r>
            <a:endParaRPr lang="zh-CN" altLang="en-US" sz="3600" spc="300" dirty="0">
              <a:solidFill>
                <a:srgbClr val="B79870"/>
              </a:solidFill>
              <a:latin typeface="UVN Nguyen Du" panose="04030805020802020802" pitchFamily="82" charset="0"/>
              <a:ea typeface="方正隶二简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67184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4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-2.09877E-6 L 0.72292 -2.09877E-6 " pathEditMode="relative" rAng="0" ptsTypes="AA">
                                      <p:cBhvr>
                                        <p:cTn id="1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4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5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4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2222E-6 3.7037E-7 L 0.71007 3.7037E-7 " pathEditMode="relative" rAng="0" ptsTypes="AA">
                                      <p:cBhvr>
                                        <p:cTn id="3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0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55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4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4.44444E-6 L 0.85313 4.44444E-6 " pathEditMode="relative" rAng="0" ptsTypes="AA">
                                      <p:cBhvr>
                                        <p:cTn id="5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5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1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34B72-C10B-4F01-BD1E-70FBE6C26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63" y="1348467"/>
            <a:ext cx="8476073" cy="2923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918A7F-FF98-4D23-B88E-BE52DCC77141}"/>
              </a:ext>
            </a:extLst>
          </p:cNvPr>
          <p:cNvSpPr txBox="1"/>
          <p:nvPr/>
        </p:nvSpPr>
        <p:spPr>
          <a:xfrm>
            <a:off x="1851888" y="-7211"/>
            <a:ext cx="5128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9EA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SGK Lịch sử 4 trang 54</a:t>
            </a:r>
            <a:endParaRPr lang="en-US" sz="3200" b="1" dirty="0">
              <a:solidFill>
                <a:srgbClr val="F9EA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I:\我的模板\中国风模板\中国风模板05\宽版\页面2\切片\竹子.png">
            <a:extLst>
              <a:ext uri="{FF2B5EF4-FFF2-40B4-BE49-F238E27FC236}">
                <a16:creationId xmlns:a16="http://schemas.microsoft.com/office/drawing/2014/main" id="{0BCD81DC-D646-4630-8D9D-E3E15F13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32238"/>
          <a:stretch>
            <a:fillRect/>
          </a:stretch>
        </p:blipFill>
        <p:spPr bwMode="auto">
          <a:xfrm flipH="1">
            <a:off x="6072992" y="-234207"/>
            <a:ext cx="3071008" cy="1943132"/>
          </a:xfrm>
          <a:prstGeom prst="rect">
            <a:avLst/>
          </a:prstGeom>
          <a:noFill/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56E8F1DA-00C9-4A06-A925-E5E877033B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777"/>
            <a:ext cx="3251200" cy="1190833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D544A7AB-AA0D-4291-8DA5-B85E8948B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177"/>
            <a:ext cx="1565531" cy="1389723"/>
          </a:xfrm>
          <a:prstGeom prst="rect">
            <a:avLst/>
          </a:prstGeom>
        </p:spPr>
      </p:pic>
      <p:pic>
        <p:nvPicPr>
          <p:cNvPr id="35" name="图片 27">
            <a:extLst>
              <a:ext uri="{FF2B5EF4-FFF2-40B4-BE49-F238E27FC236}">
                <a16:creationId xmlns:a16="http://schemas.microsoft.com/office/drawing/2014/main" id="{E9202656-2540-469D-A696-1630207B06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28" y="4140299"/>
            <a:ext cx="1798171" cy="902133"/>
          </a:xfrm>
          <a:prstGeom prst="rect">
            <a:avLst/>
          </a:prstGeom>
        </p:spPr>
      </p:pic>
      <p:pic>
        <p:nvPicPr>
          <p:cNvPr id="21" name="Picture 3" descr="C:\Users\Administrator\Desktop\水墨 .png">
            <a:extLst>
              <a:ext uri="{FF2B5EF4-FFF2-40B4-BE49-F238E27FC236}">
                <a16:creationId xmlns:a16="http://schemas.microsoft.com/office/drawing/2014/main" id="{454787C4-95B1-4B5A-BE3C-355E0427F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r="2784"/>
          <a:stretch/>
        </p:blipFill>
        <p:spPr bwMode="auto">
          <a:xfrm flipH="1">
            <a:off x="-1" y="1563598"/>
            <a:ext cx="1091122" cy="22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F02BFF0F-1EB2-4400-9866-9A4403559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911"/>
            <a:ext cx="66294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UVN Nguyen Du" panose="04030805020802020802" pitchFamily="82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dirty="0">
                <a:ln>
                  <a:solidFill>
                    <a:srgbClr val="563E26"/>
                  </a:solidFill>
                </a:ln>
                <a:solidFill>
                  <a:srgbClr val="F9EACD"/>
                </a:solidFill>
              </a:rPr>
              <a:t>3</a:t>
            </a:r>
            <a:r>
              <a:rPr lang="en-US">
                <a:ln>
                  <a:solidFill>
                    <a:srgbClr val="563E26"/>
                  </a:solidFill>
                </a:ln>
                <a:solidFill>
                  <a:srgbClr val="F9EACD"/>
                </a:solidFill>
              </a:rPr>
              <a:t>/ Chiến tranh Trịnh</a:t>
            </a:r>
            <a:r>
              <a:rPr lang="en-US" dirty="0">
                <a:ln>
                  <a:solidFill>
                    <a:srgbClr val="563E26"/>
                  </a:solidFill>
                </a:ln>
                <a:solidFill>
                  <a:srgbClr val="F9EACD"/>
                </a:solidFill>
              </a:rPr>
              <a:t> </a:t>
            </a:r>
            <a:r>
              <a:rPr lang="en-US">
                <a:ln>
                  <a:solidFill>
                    <a:srgbClr val="563E26"/>
                  </a:solidFill>
                </a:ln>
                <a:solidFill>
                  <a:srgbClr val="F9EACD"/>
                </a:solidFill>
              </a:rPr>
              <a:t>- Nguyễn</a:t>
            </a:r>
            <a:r>
              <a:rPr lang="en-US" dirty="0">
                <a:ln>
                  <a:solidFill>
                    <a:srgbClr val="563E26"/>
                  </a:solidFill>
                </a:ln>
                <a:solidFill>
                  <a:srgbClr val="F9EACD"/>
                </a:solidFill>
              </a:rPr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8EC8CF5-244F-4612-A5B9-6316E0C67C2A}"/>
              </a:ext>
            </a:extLst>
          </p:cNvPr>
          <p:cNvSpPr/>
          <p:nvPr/>
        </p:nvSpPr>
        <p:spPr>
          <a:xfrm>
            <a:off x="1246585" y="667046"/>
            <a:ext cx="6629400" cy="7572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25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HS đọc sách trang 54; 55</a:t>
            </a:r>
            <a:endParaRPr lang="en-US" sz="2625" b="1" baseline="-25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I:\我的模板\中国风模板\中国风模板05\宽版\页面2\切片\竹子.png">
            <a:extLst>
              <a:ext uri="{FF2B5EF4-FFF2-40B4-BE49-F238E27FC236}">
                <a16:creationId xmlns:a16="http://schemas.microsoft.com/office/drawing/2014/main" id="{C5EE3019-5C85-4B1B-AA09-9CCD7D1A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32238"/>
          <a:stretch>
            <a:fillRect/>
          </a:stretch>
        </p:blipFill>
        <p:spPr bwMode="auto">
          <a:xfrm flipH="1">
            <a:off x="6305550" y="-276307"/>
            <a:ext cx="2838450" cy="1795985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EAD205-9CA7-4D6C-B074-D6B3A9F6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1" y="1469644"/>
            <a:ext cx="9030477" cy="15508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4964F-DD41-4F4D-971E-19779D47E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1" y="3065866"/>
            <a:ext cx="9030477" cy="191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5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id="{DF16904A-9A76-46C4-8D5B-9912B4D2F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777"/>
            <a:ext cx="3251200" cy="1190833"/>
          </a:xfrm>
          <a:prstGeom prst="rect">
            <a:avLst/>
          </a:prstGeom>
        </p:spPr>
      </p:pic>
      <p:pic>
        <p:nvPicPr>
          <p:cNvPr id="13" name="Picture 3" descr="I:\我的模板\中国风模板\中国风模板05\宽版\页面2\切片\竹子.png">
            <a:extLst>
              <a:ext uri="{FF2B5EF4-FFF2-40B4-BE49-F238E27FC236}">
                <a16:creationId xmlns:a16="http://schemas.microsoft.com/office/drawing/2014/main" id="{C20DDF13-89C1-4929-BA2C-3E8D3DC8E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32238"/>
          <a:stretch>
            <a:fillRect/>
          </a:stretch>
        </p:blipFill>
        <p:spPr bwMode="auto">
          <a:xfrm flipH="1">
            <a:off x="6052207" y="-255443"/>
            <a:ext cx="3071008" cy="1943132"/>
          </a:xfrm>
          <a:prstGeom prst="rect">
            <a:avLst/>
          </a:prstGeom>
          <a:noFill/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85F08ECE-9602-456C-8831-DC820B09F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349"/>
            <a:ext cx="2105398" cy="1868964"/>
          </a:xfrm>
          <a:prstGeom prst="rect">
            <a:avLst/>
          </a:prstGeom>
        </p:spPr>
      </p:pic>
      <p:grpSp>
        <p:nvGrpSpPr>
          <p:cNvPr id="15" name="组合 2">
            <a:extLst>
              <a:ext uri="{FF2B5EF4-FFF2-40B4-BE49-F238E27FC236}">
                <a16:creationId xmlns:a16="http://schemas.microsoft.com/office/drawing/2014/main" id="{6491EFB9-FF0C-41C3-9DD5-893CAE1972DF}"/>
              </a:ext>
            </a:extLst>
          </p:cNvPr>
          <p:cNvGrpSpPr/>
          <p:nvPr/>
        </p:nvGrpSpPr>
        <p:grpSpPr>
          <a:xfrm>
            <a:off x="6833801" y="3200369"/>
            <a:ext cx="2279021" cy="1741802"/>
            <a:chOff x="9912979" y="5165857"/>
            <a:chExt cx="2279021" cy="1741802"/>
          </a:xfrm>
        </p:grpSpPr>
        <p:pic>
          <p:nvPicPr>
            <p:cNvPr id="16" name="图片 16">
              <a:extLst>
                <a:ext uri="{FF2B5EF4-FFF2-40B4-BE49-F238E27FC236}">
                  <a16:creationId xmlns:a16="http://schemas.microsoft.com/office/drawing/2014/main" id="{DDF14555-2CF4-469C-A116-9CB0017CF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29850" y="5165857"/>
              <a:ext cx="1962150" cy="1741802"/>
            </a:xfrm>
            <a:prstGeom prst="rect">
              <a:avLst/>
            </a:prstGeom>
          </p:spPr>
        </p:pic>
        <p:pic>
          <p:nvPicPr>
            <p:cNvPr id="17" name="图片 17">
              <a:extLst>
                <a:ext uri="{FF2B5EF4-FFF2-40B4-BE49-F238E27FC236}">
                  <a16:creationId xmlns:a16="http://schemas.microsoft.com/office/drawing/2014/main" id="{C7743C15-091D-4CAD-9408-A45202644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979" y="6082016"/>
              <a:ext cx="742748" cy="724180"/>
            </a:xfrm>
            <a:prstGeom prst="rect">
              <a:avLst/>
            </a:prstGeom>
          </p:spPr>
        </p:pic>
        <p:pic>
          <p:nvPicPr>
            <p:cNvPr id="18" name="图片 18">
              <a:extLst>
                <a:ext uri="{FF2B5EF4-FFF2-40B4-BE49-F238E27FC236}">
                  <a16:creationId xmlns:a16="http://schemas.microsoft.com/office/drawing/2014/main" id="{A6C54931-EA7E-4E6A-97DB-43CB06056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6031" y="5313561"/>
              <a:ext cx="742748" cy="824305"/>
            </a:xfrm>
            <a:prstGeom prst="rect">
              <a:avLst/>
            </a:prstGeom>
          </p:spPr>
        </p:pic>
      </p:grpSp>
      <p:pic>
        <p:nvPicPr>
          <p:cNvPr id="6" name="Picture 7" descr="C:\Users\Administrator\Desktop\png\素材CNN-sccnn.com_201406210812-恢复的.psd_0002_图层-3-拷贝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2696" y="1623196"/>
            <a:ext cx="7213031" cy="296477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80" y="1101625"/>
            <a:ext cx="456508" cy="388505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png\素材CNN-sccnn.com_201406210812-恢复的.psd_0000_图层-2-拷贝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072" y="1098202"/>
            <a:ext cx="456508" cy="388505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istrator\Desktop\png\素材CNN-sccnn.com_201406210812-恢复的.psd_0000_矢量智能对象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26" y="2906065"/>
            <a:ext cx="1119491" cy="123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0201" y="626953"/>
            <a:ext cx="2603598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4400">
                <a:gradFill flip="none" rotWithShape="1">
                  <a:gsLst>
                    <a:gs pos="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rgbClr val="603E1F"/>
                    </a:gs>
                  </a:gsLst>
                  <a:lin ang="5400000" scaled="1"/>
                  <a:tileRect/>
                </a:gradFill>
                <a:effectLst>
                  <a:glow rad="63500">
                    <a:srgbClr val="E6D5BC">
                      <a:alpha val="40000"/>
                    </a:srgbClr>
                  </a:glow>
                  <a:outerShdw blurRad="88900" dist="76200" dir="7800000" sx="102000" sy="102000" algn="tr" rotWithShape="0">
                    <a:srgbClr val="603E1F">
                      <a:alpha val="47000"/>
                    </a:srgbClr>
                  </a:outerShdw>
                </a:effectLst>
                <a:latin typeface="UVN Nguyen Du" panose="04030805020802020802" pitchFamily="82" charset="0"/>
                <a:ea typeface="叶根友特色简体升级版" pitchFamily="2" charset="-122"/>
              </a:defRPr>
            </a:lvl1pPr>
          </a:lstStyle>
          <a:p>
            <a:r>
              <a:rPr lang="en-US" altLang="zh-CN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100000">
                      <a:srgbClr val="603E1F"/>
                    </a:gs>
                  </a:gsLst>
                  <a:lin ang="5400000" scaled="1"/>
                  <a:tileRect/>
                </a:gradFill>
              </a:rPr>
              <a:t>GHI NHỚ</a:t>
            </a:r>
            <a:endParaRPr lang="zh-CN" altLang="en-US" dirty="0"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rgbClr val="603E1F"/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9091" y="2132788"/>
            <a:ext cx="654581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vi-VN" altLang="ja-JP" sz="2800" b="1">
                <a:solidFill>
                  <a:srgbClr val="895D1D"/>
                </a:solidFill>
                <a:latin typeface="Times New Roman" panose="02020603050405020304" pitchFamily="18" charset="0"/>
                <a:ea typeface="ＭＳ Ｐゴシック" charset="-128"/>
                <a:sym typeface="Wingdings" pitchFamily="2" charset="2"/>
              </a:rPr>
              <a:t>Từ đầu thế k</a:t>
            </a:r>
            <a:r>
              <a:rPr lang="en-US" altLang="ja-JP" sz="2800" b="1">
                <a:solidFill>
                  <a:srgbClr val="895D1D"/>
                </a:solidFill>
                <a:latin typeface="Book Antiqua"/>
                <a:ea typeface="ＭＳ Ｐゴシック" charset="-128"/>
                <a:sym typeface="Wingdings" pitchFamily="2" charset="2"/>
              </a:rPr>
              <a:t>ỷ</a:t>
            </a:r>
            <a:r>
              <a:rPr lang="vi-VN" altLang="ja-JP" sz="2800" b="1">
                <a:solidFill>
                  <a:srgbClr val="895D1D"/>
                </a:solidFill>
                <a:latin typeface="Times New Roman" panose="02020603050405020304" pitchFamily="18" charset="0"/>
                <a:ea typeface="ＭＳ Ｐゴシック" charset="-128"/>
                <a:sym typeface="Wingdings" pitchFamily="2" charset="2"/>
              </a:rPr>
              <a:t> XVI, chính quyền nhà Lê suy yếu. Các tập đoàn phong kiến xâu xé nhau tranh giành ngai vàng. Hậu quả là đất nước bị chia cắt, nhân dân cực khổ.</a:t>
            </a:r>
            <a:endParaRPr lang="zh-CN" altLang="en-US" sz="2400" dirty="0">
              <a:latin typeface="方正黑体简体" panose="03000509000000000000" pitchFamily="65" charset="-122"/>
              <a:ea typeface="方正黑体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619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3.88889E-6 -3.33333E-6 L 0.76268 -3.33333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44444E-6 -6.17284E-7 L 0.75538 0.004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8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3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rd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624</TotalTime>
  <Words>324</Words>
  <Application>Microsoft Office PowerPoint</Application>
  <PresentationFormat>On-screen Show (16:9)</PresentationFormat>
  <Paragraphs>47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等线</vt:lpstr>
      <vt:lpstr>Times New Roman</vt:lpstr>
      <vt:lpstr>Garamond</vt:lpstr>
      <vt:lpstr>等线 Light</vt:lpstr>
      <vt:lpstr>UVN Ly Do</vt:lpstr>
      <vt:lpstr>方正黑体简体</vt:lpstr>
      <vt:lpstr>UVN Bach Tuyet Nang</vt:lpstr>
      <vt:lpstr>Book Antiqua</vt:lpstr>
      <vt:lpstr>UVN Nguyen Du</vt:lpstr>
      <vt:lpstr>UVN Banh Mi</vt:lpstr>
      <vt:lpstr>Arial</vt:lpstr>
      <vt:lpstr>Wingdings</vt:lpstr>
      <vt:lpstr>Office 主题​​</vt:lpstr>
      <vt:lpstr>Hardcover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Lich su 4</dc:subject>
  <dc:creator>KTUTS</dc:creator>
  <cp:keywords>YenVu</cp:keywords>
  <dc:description>9Slide.vn</dc:description>
  <cp:lastModifiedBy>ADMIN</cp:lastModifiedBy>
  <cp:revision>33</cp:revision>
  <dcterms:created xsi:type="dcterms:W3CDTF">2016-12-25T02:27:54Z</dcterms:created>
  <dcterms:modified xsi:type="dcterms:W3CDTF">2023-03-05T08:09:53Z</dcterms:modified>
  <cp:category>9Slide.vn</cp:category>
  <cp:version>P17</cp:version>
</cp:coreProperties>
</file>