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9" r:id="rId2"/>
    <p:sldId id="372" r:id="rId3"/>
    <p:sldId id="380" r:id="rId4"/>
    <p:sldId id="381" r:id="rId5"/>
    <p:sldId id="382" r:id="rId6"/>
    <p:sldId id="397" r:id="rId7"/>
    <p:sldId id="361" r:id="rId8"/>
    <p:sldId id="368" r:id="rId9"/>
    <p:sldId id="383" r:id="rId10"/>
    <p:sldId id="384" r:id="rId11"/>
    <p:sldId id="385" r:id="rId12"/>
    <p:sldId id="378" r:id="rId13"/>
    <p:sldId id="387" r:id="rId14"/>
    <p:sldId id="386" r:id="rId15"/>
    <p:sldId id="388" r:id="rId16"/>
    <p:sldId id="389" r:id="rId17"/>
    <p:sldId id="390" r:id="rId18"/>
    <p:sldId id="394" r:id="rId19"/>
    <p:sldId id="395" r:id="rId20"/>
  </p:sldIdLst>
  <p:sldSz cx="12192000" cy="6858000"/>
  <p:notesSz cx="6858000" cy="9144000"/>
  <p:embeddedFontLst>
    <p:embeddedFont>
      <p:font typeface="DengXian" panose="02010600030101010101" pitchFamily="2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0"/>
    <p:restoredTop sz="96271"/>
  </p:normalViewPr>
  <p:slideViewPr>
    <p:cSldViewPr snapToGrid="0" snapToObjects="1">
      <p:cViewPr varScale="1">
        <p:scale>
          <a:sx n="61" d="100"/>
          <a:sy n="61" d="100"/>
        </p:scale>
        <p:origin x="10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2023/3/10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2023/3/10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1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3185" y="-64979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79696" y="2539211"/>
            <a:ext cx="10149119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" y="-354066"/>
            <a:ext cx="12217727" cy="69723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2FF483-B329-834A-C71C-167B9A65FE06}"/>
              </a:ext>
            </a:extLst>
          </p:cNvPr>
          <p:cNvSpPr/>
          <p:nvPr/>
        </p:nvSpPr>
        <p:spPr>
          <a:xfrm>
            <a:off x="517247" y="1645451"/>
            <a:ext cx="11300487" cy="448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176625" y="391311"/>
            <a:ext cx="7838750" cy="1386562"/>
            <a:chOff x="2585160" y="1508675"/>
            <a:chExt cx="7838750" cy="1386562"/>
          </a:xfrm>
        </p:grpSpPr>
        <p:sp>
          <p:nvSpPr>
            <p:cNvPr id="21" name="文本框 1"/>
            <p:cNvSpPr txBox="1"/>
            <p:nvPr/>
          </p:nvSpPr>
          <p:spPr>
            <a:xfrm>
              <a:off x="2585160" y="1571798"/>
              <a:ext cx="77662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YÊU CẦU CẦN ĐẠT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2657617" y="1508675"/>
              <a:ext cx="77662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YÊU CẦU CẦN ĐẠT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7224C4-080E-3903-9CED-AE093BA0B1B6}"/>
              </a:ext>
            </a:extLst>
          </p:cNvPr>
          <p:cNvSpPr txBox="1"/>
          <p:nvPr/>
        </p:nvSpPr>
        <p:spPr>
          <a:xfrm>
            <a:off x="5065986" y="3247697"/>
            <a:ext cx="3909848" cy="153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EBB2B-C781-2E47-2706-E6BFBF75CDD8}"/>
              </a:ext>
            </a:extLst>
          </p:cNvPr>
          <p:cNvSpPr txBox="1"/>
          <p:nvPr/>
        </p:nvSpPr>
        <p:spPr>
          <a:xfrm>
            <a:off x="1198976" y="1998272"/>
            <a:ext cx="10081944" cy="377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Từ thế kỉ XVI các chúa Nguyễn đã đẩy mạnh việc khẩn hoang từ sông Gianh trở vào vùng Nam Bộ ngày nay.</a:t>
            </a:r>
            <a:endParaRPr lang="en-US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Cuộc khẩn hoang từ thế kỉ XVI đã mở rộng diện tích SX ở các vùng hoang hoá, nhiều xóm làng được hình thành và phát triển</a:t>
            </a:r>
            <a:endParaRPr lang="en-US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Nhân dân các vùng khẩn hoang sống hoà hợp với nhau tạo nên nền văn hoá chung của dân tộc VN </a:t>
            </a:r>
            <a:endParaRPr lang="en-US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0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567</Words>
  <Application>Microsoft Office PowerPoint</Application>
  <PresentationFormat>Widescreen</PresentationFormat>
  <Paragraphs>96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UTM Neutra</vt:lpstr>
      <vt:lpstr>UTM NguyenHa 01</vt:lpstr>
      <vt:lpstr>DengXian</vt:lpstr>
      <vt:lpstr>Arial</vt:lpstr>
      <vt:lpstr>UTM Tam Le</vt:lpstr>
      <vt:lpstr>UTM Avo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GVCB Hoàng Hương Duyên</cp:lastModifiedBy>
  <cp:revision>676</cp:revision>
  <dcterms:created xsi:type="dcterms:W3CDTF">2018-06-17T04:53:58Z</dcterms:created>
  <dcterms:modified xsi:type="dcterms:W3CDTF">2023-03-10T10:08:22Z</dcterms:modified>
  <cp:version>R24</cp:version>
</cp:coreProperties>
</file>