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5"/>
  </p:notesMasterIdLst>
  <p:sldIdLst>
    <p:sldId id="257" r:id="rId2"/>
    <p:sldId id="291" r:id="rId3"/>
    <p:sldId id="292" r:id="rId4"/>
    <p:sldId id="258" r:id="rId5"/>
    <p:sldId id="293" r:id="rId6"/>
    <p:sldId id="294" r:id="rId7"/>
    <p:sldId id="400" r:id="rId8"/>
    <p:sldId id="262" r:id="rId9"/>
    <p:sldId id="295" r:id="rId10"/>
    <p:sldId id="401" r:id="rId11"/>
    <p:sldId id="270" r:id="rId12"/>
    <p:sldId id="299" r:id="rId13"/>
    <p:sldId id="298" r:id="rId14"/>
    <p:sldId id="301" r:id="rId15"/>
    <p:sldId id="300" r:id="rId16"/>
    <p:sldId id="256" r:id="rId17"/>
    <p:sldId id="302" r:id="rId18"/>
    <p:sldId id="260" r:id="rId19"/>
    <p:sldId id="303" r:id="rId20"/>
    <p:sldId id="265" r:id="rId21"/>
    <p:sldId id="403" r:id="rId22"/>
    <p:sldId id="267" r:id="rId23"/>
    <p:sldId id="269" r:id="rId24"/>
  </p:sldIdLst>
  <p:sldSz cx="18288000" cy="10287000"/>
  <p:notesSz cx="6858000" cy="9144000"/>
  <p:embeddedFontLst>
    <p:embeddedFont>
      <p:font typeface="Calibri" panose="020F0502020204030204" pitchFamily="34" charset="0"/>
      <p:regular r:id="rId26"/>
      <p:bold r:id="rId27"/>
      <p:italic r:id="rId28"/>
      <p:boldItalic r:id="rId29"/>
    </p:embeddedFont>
    <p:embeddedFont>
      <p:font typeface="SFU BalletEngraved" panose="020B0604020202020204"/>
      <p:regular r:id="rId3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DD92"/>
    <a:srgbClr val="0096FF"/>
    <a:srgbClr val="FCEAB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353" autoAdjust="0"/>
    <p:restoredTop sz="94623" autoAdjust="0"/>
  </p:normalViewPr>
  <p:slideViewPr>
    <p:cSldViewPr>
      <p:cViewPr varScale="1">
        <p:scale>
          <a:sx n="41" d="100"/>
          <a:sy n="41" d="100"/>
        </p:scale>
        <p:origin x="810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AFEE4A-06DF-40E1-9A52-E814503CFC9A}" type="datetimeFigureOut">
              <a:rPr lang="en-US" smtClean="0"/>
              <a:t>3/19/2023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D15D60-E431-45DD-AE1B-7EE4C7B1A8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4257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D15D60-E431-45DD-AE1B-7EE4C7B1A81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5851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D15D60-E431-45DD-AE1B-7EE4C7B1A8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78442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D15D60-E431-45DD-AE1B-7EE4C7B1A81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77027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D15D60-E431-45DD-AE1B-7EE4C7B1A81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86255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D15D60-E431-45DD-AE1B-7EE4C7B1A81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57169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D15D60-E431-45DD-AE1B-7EE4C7B1A81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82652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D15D60-E431-45DD-AE1B-7EE4C7B1A81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70697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D15D60-E431-45DD-AE1B-7EE4C7B1A81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71242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svg"/><Relationship Id="rId5" Type="http://schemas.openxmlformats.org/officeDocument/2006/relationships/image" Target="../media/image41.png"/><Relationship Id="rId10" Type="http://schemas.openxmlformats.org/officeDocument/2006/relationships/image" Target="../media/image46.png"/><Relationship Id="rId4" Type="http://schemas.openxmlformats.org/officeDocument/2006/relationships/image" Target="../media/image40.svg"/><Relationship Id="rId9" Type="http://schemas.openxmlformats.org/officeDocument/2006/relationships/image" Target="../media/image45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svg"/><Relationship Id="rId7" Type="http://schemas.openxmlformats.org/officeDocument/2006/relationships/image" Target="../media/image17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svg"/><Relationship Id="rId4" Type="http://schemas.openxmlformats.org/officeDocument/2006/relationships/image" Target="../media/image14.png"/><Relationship Id="rId9" Type="http://schemas.openxmlformats.org/officeDocument/2006/relationships/image" Target="../media/image19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sv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12" Type="http://schemas.openxmlformats.org/officeDocument/2006/relationships/image" Target="../media/image8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svg"/><Relationship Id="rId11" Type="http://schemas.openxmlformats.org/officeDocument/2006/relationships/image" Target="../media/image7.png"/><Relationship Id="rId5" Type="http://schemas.openxmlformats.org/officeDocument/2006/relationships/image" Target="../media/image52.png"/><Relationship Id="rId10" Type="http://schemas.openxmlformats.org/officeDocument/2006/relationships/slide" Target="slide13.xml"/><Relationship Id="rId4" Type="http://schemas.openxmlformats.org/officeDocument/2006/relationships/image" Target="../media/image51.svg"/><Relationship Id="rId9" Type="http://schemas.openxmlformats.org/officeDocument/2006/relationships/image" Target="../media/image56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" Target="slide13.xml"/><Relationship Id="rId3" Type="http://schemas.openxmlformats.org/officeDocument/2006/relationships/image" Target="../media/image50.png"/><Relationship Id="rId7" Type="http://schemas.openxmlformats.org/officeDocument/2006/relationships/image" Target="../media/image5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svg"/><Relationship Id="rId5" Type="http://schemas.openxmlformats.org/officeDocument/2006/relationships/image" Target="../media/image52.png"/><Relationship Id="rId10" Type="http://schemas.openxmlformats.org/officeDocument/2006/relationships/image" Target="../media/image8.svg"/><Relationship Id="rId4" Type="http://schemas.openxmlformats.org/officeDocument/2006/relationships/image" Target="../media/image51.svg"/><Relationship Id="rId9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50.png"/><Relationship Id="rId7" Type="http://schemas.openxmlformats.org/officeDocument/2006/relationships/slide" Target="slide13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svg"/><Relationship Id="rId5" Type="http://schemas.openxmlformats.org/officeDocument/2006/relationships/image" Target="../media/image52.png"/><Relationship Id="rId10" Type="http://schemas.openxmlformats.org/officeDocument/2006/relationships/image" Target="../media/image58.jpeg"/><Relationship Id="rId4" Type="http://schemas.openxmlformats.org/officeDocument/2006/relationships/image" Target="../media/image51.svg"/><Relationship Id="rId9" Type="http://schemas.openxmlformats.org/officeDocument/2006/relationships/image" Target="../media/image8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50.png"/><Relationship Id="rId7" Type="http://schemas.openxmlformats.org/officeDocument/2006/relationships/slide" Target="slide13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svg"/><Relationship Id="rId5" Type="http://schemas.openxmlformats.org/officeDocument/2006/relationships/image" Target="../media/image52.png"/><Relationship Id="rId4" Type="http://schemas.openxmlformats.org/officeDocument/2006/relationships/image" Target="../media/image51.svg"/><Relationship Id="rId9" Type="http://schemas.openxmlformats.org/officeDocument/2006/relationships/image" Target="../media/image8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svg"/><Relationship Id="rId13" Type="http://schemas.openxmlformats.org/officeDocument/2006/relationships/image" Target="../media/image8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2.png"/><Relationship Id="rId12" Type="http://schemas.openxmlformats.org/officeDocument/2006/relationships/image" Target="../media/image7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51.svg"/><Relationship Id="rId11" Type="http://schemas.openxmlformats.org/officeDocument/2006/relationships/slide" Target="slide13.xml"/><Relationship Id="rId5" Type="http://schemas.openxmlformats.org/officeDocument/2006/relationships/image" Target="../media/image50.png"/><Relationship Id="rId10" Type="http://schemas.openxmlformats.org/officeDocument/2006/relationships/image" Target="../media/image55.sv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54.png"/><Relationship Id="rId14" Type="http://schemas.openxmlformats.org/officeDocument/2006/relationships/image" Target="../media/image5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svg"/><Relationship Id="rId13" Type="http://schemas.openxmlformats.org/officeDocument/2006/relationships/image" Target="../media/image8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2.png"/><Relationship Id="rId12" Type="http://schemas.openxmlformats.org/officeDocument/2006/relationships/image" Target="../media/image7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51.svg"/><Relationship Id="rId11" Type="http://schemas.openxmlformats.org/officeDocument/2006/relationships/slide" Target="slide13.xml"/><Relationship Id="rId5" Type="http://schemas.openxmlformats.org/officeDocument/2006/relationships/image" Target="../media/image50.png"/><Relationship Id="rId10" Type="http://schemas.openxmlformats.org/officeDocument/2006/relationships/image" Target="../media/image55.sv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54.png"/><Relationship Id="rId14" Type="http://schemas.openxmlformats.org/officeDocument/2006/relationships/image" Target="../media/image6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2.svg"/><Relationship Id="rId7" Type="http://schemas.openxmlformats.org/officeDocument/2006/relationships/image" Target="../media/image64.sv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11" Type="http://schemas.openxmlformats.org/officeDocument/2006/relationships/image" Target="../media/image68.svg"/><Relationship Id="rId5" Type="http://schemas.openxmlformats.org/officeDocument/2006/relationships/image" Target="../media/image19.svg"/><Relationship Id="rId10" Type="http://schemas.openxmlformats.org/officeDocument/2006/relationships/image" Target="../media/image67.png"/><Relationship Id="rId4" Type="http://schemas.openxmlformats.org/officeDocument/2006/relationships/image" Target="../media/image18.png"/><Relationship Id="rId9" Type="http://schemas.openxmlformats.org/officeDocument/2006/relationships/image" Target="../media/image66.sv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19.svg"/><Relationship Id="rId7" Type="http://schemas.openxmlformats.org/officeDocument/2006/relationships/image" Target="../media/image68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png"/><Relationship Id="rId5" Type="http://schemas.openxmlformats.org/officeDocument/2006/relationships/image" Target="../media/image64.svg"/><Relationship Id="rId4" Type="http://schemas.openxmlformats.org/officeDocument/2006/relationships/image" Target="../media/image63.png"/><Relationship Id="rId9" Type="http://schemas.openxmlformats.org/officeDocument/2006/relationships/image" Target="../media/image70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svg"/><Relationship Id="rId3" Type="http://schemas.openxmlformats.org/officeDocument/2006/relationships/image" Target="../media/image28.svg"/><Relationship Id="rId7" Type="http://schemas.openxmlformats.org/officeDocument/2006/relationships/image" Target="../media/image32.svg"/><Relationship Id="rId12" Type="http://schemas.openxmlformats.org/officeDocument/2006/relationships/image" Target="../media/image37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11" Type="http://schemas.openxmlformats.org/officeDocument/2006/relationships/image" Target="../media/image36.svg"/><Relationship Id="rId5" Type="http://schemas.openxmlformats.org/officeDocument/2006/relationships/image" Target="../media/image30.sv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72.svg"/><Relationship Id="rId7" Type="http://schemas.openxmlformats.org/officeDocument/2006/relationships/image" Target="../media/image55.sv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11" Type="http://schemas.openxmlformats.org/officeDocument/2006/relationships/image" Target="../media/image76.svg"/><Relationship Id="rId5" Type="http://schemas.openxmlformats.org/officeDocument/2006/relationships/image" Target="../media/image74.svg"/><Relationship Id="rId10" Type="http://schemas.openxmlformats.org/officeDocument/2006/relationships/image" Target="../media/image75.png"/><Relationship Id="rId4" Type="http://schemas.openxmlformats.org/officeDocument/2006/relationships/image" Target="../media/image73.png"/><Relationship Id="rId9" Type="http://schemas.openxmlformats.org/officeDocument/2006/relationships/image" Target="../media/image2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13" Type="http://schemas.openxmlformats.org/officeDocument/2006/relationships/image" Target="../media/image84.svg"/><Relationship Id="rId3" Type="http://schemas.openxmlformats.org/officeDocument/2006/relationships/image" Target="../media/image66.svg"/><Relationship Id="rId7" Type="http://schemas.openxmlformats.org/officeDocument/2006/relationships/image" Target="../media/image78.svg"/><Relationship Id="rId12" Type="http://schemas.openxmlformats.org/officeDocument/2006/relationships/image" Target="../media/image83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png"/><Relationship Id="rId11" Type="http://schemas.openxmlformats.org/officeDocument/2006/relationships/image" Target="../media/image82.svg"/><Relationship Id="rId5" Type="http://schemas.openxmlformats.org/officeDocument/2006/relationships/image" Target="../media/image19.svg"/><Relationship Id="rId15" Type="http://schemas.openxmlformats.org/officeDocument/2006/relationships/image" Target="../media/image86.svg"/><Relationship Id="rId10" Type="http://schemas.openxmlformats.org/officeDocument/2006/relationships/image" Target="../media/image81.png"/><Relationship Id="rId4" Type="http://schemas.openxmlformats.org/officeDocument/2006/relationships/image" Target="../media/image18.png"/><Relationship Id="rId9" Type="http://schemas.openxmlformats.org/officeDocument/2006/relationships/image" Target="../media/image80.svg"/><Relationship Id="rId14" Type="http://schemas.openxmlformats.org/officeDocument/2006/relationships/image" Target="../media/image8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13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sv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sv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svg"/><Relationship Id="rId4" Type="http://schemas.openxmlformats.org/officeDocument/2006/relationships/image" Target="../media/image13.svg"/><Relationship Id="rId9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13" Type="http://schemas.openxmlformats.org/officeDocument/2006/relationships/image" Target="../media/image25.jpe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4.sv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svg"/><Relationship Id="rId11" Type="http://schemas.openxmlformats.org/officeDocument/2006/relationships/image" Target="../media/image23.png"/><Relationship Id="rId5" Type="http://schemas.openxmlformats.org/officeDocument/2006/relationships/image" Target="../media/image14.png"/><Relationship Id="rId10" Type="http://schemas.openxmlformats.org/officeDocument/2006/relationships/image" Target="../media/image19.svg"/><Relationship Id="rId4" Type="http://schemas.openxmlformats.org/officeDocument/2006/relationships/image" Target="../media/image13.svg"/><Relationship Id="rId9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13" Type="http://schemas.openxmlformats.org/officeDocument/2006/relationships/image" Target="../media/image26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sv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sv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svg"/><Relationship Id="rId4" Type="http://schemas.openxmlformats.org/officeDocument/2006/relationships/image" Target="../media/image13.svg"/><Relationship Id="rId9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svg"/><Relationship Id="rId3" Type="http://schemas.openxmlformats.org/officeDocument/2006/relationships/image" Target="../media/image28.svg"/><Relationship Id="rId7" Type="http://schemas.openxmlformats.org/officeDocument/2006/relationships/image" Target="../media/image32.svg"/><Relationship Id="rId12" Type="http://schemas.openxmlformats.org/officeDocument/2006/relationships/image" Target="../media/image37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11" Type="http://schemas.openxmlformats.org/officeDocument/2006/relationships/image" Target="../media/image36.svg"/><Relationship Id="rId5" Type="http://schemas.openxmlformats.org/officeDocument/2006/relationships/image" Target="../media/image30.sv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svg"/><Relationship Id="rId3" Type="http://schemas.openxmlformats.org/officeDocument/2006/relationships/image" Target="../media/image39.png"/><Relationship Id="rId7" Type="http://schemas.openxmlformats.org/officeDocument/2006/relationships/image" Target="../media/image41.png"/><Relationship Id="rId12" Type="http://schemas.openxmlformats.org/officeDocument/2006/relationships/image" Target="../media/image4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svg"/><Relationship Id="rId11" Type="http://schemas.openxmlformats.org/officeDocument/2006/relationships/image" Target="../media/image45.jpg"/><Relationship Id="rId5" Type="http://schemas.openxmlformats.org/officeDocument/2006/relationships/image" Target="../media/image1.png"/><Relationship Id="rId10" Type="http://schemas.openxmlformats.org/officeDocument/2006/relationships/image" Target="../media/image44.png"/><Relationship Id="rId4" Type="http://schemas.openxmlformats.org/officeDocument/2006/relationships/image" Target="../media/image40.svg"/><Relationship Id="rId9" Type="http://schemas.openxmlformats.org/officeDocument/2006/relationships/image" Target="../media/image43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g"/><Relationship Id="rId3" Type="http://schemas.openxmlformats.org/officeDocument/2006/relationships/image" Target="../media/image40.svg"/><Relationship Id="rId7" Type="http://schemas.openxmlformats.org/officeDocument/2006/relationships/image" Target="../media/image42.sv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11" Type="http://schemas.openxmlformats.org/officeDocument/2006/relationships/image" Target="../media/image48.png"/><Relationship Id="rId5" Type="http://schemas.openxmlformats.org/officeDocument/2006/relationships/image" Target="../media/image2.svg"/><Relationship Id="rId10" Type="http://schemas.openxmlformats.org/officeDocument/2006/relationships/image" Target="../media/image45.jpg"/><Relationship Id="rId4" Type="http://schemas.openxmlformats.org/officeDocument/2006/relationships/image" Target="../media/image1.png"/><Relationship Id="rId9" Type="http://schemas.openxmlformats.org/officeDocument/2006/relationships/image" Target="../media/image4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DE0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849206" y="1790700"/>
            <a:ext cx="13381394" cy="5154597"/>
            <a:chOff x="0" y="0"/>
            <a:chExt cx="10805670" cy="7119301"/>
          </a:xfrm>
        </p:grpSpPr>
        <p:sp>
          <p:nvSpPr>
            <p:cNvPr id="3" name="Freeform 3"/>
            <p:cNvSpPr/>
            <p:nvPr/>
          </p:nvSpPr>
          <p:spPr>
            <a:xfrm>
              <a:off x="-4213" y="0"/>
              <a:ext cx="10809882" cy="7119301"/>
            </a:xfrm>
            <a:custGeom>
              <a:avLst/>
              <a:gdLst/>
              <a:ahLst/>
              <a:cxnLst/>
              <a:rect l="l" t="t" r="r" b="b"/>
              <a:pathLst>
                <a:path w="10809882" h="7119301">
                  <a:moveTo>
                    <a:pt x="278431" y="16918"/>
                  </a:moveTo>
                  <a:cubicBezTo>
                    <a:pt x="278431" y="16918"/>
                    <a:pt x="604014" y="12258"/>
                    <a:pt x="1062558" y="12454"/>
                  </a:cubicBezTo>
                  <a:cubicBezTo>
                    <a:pt x="8804229" y="12671"/>
                    <a:pt x="10535814" y="0"/>
                    <a:pt x="10535814" y="0"/>
                  </a:cubicBezTo>
                  <a:cubicBezTo>
                    <a:pt x="10603278" y="0"/>
                    <a:pt x="10679215" y="0"/>
                    <a:pt x="10757988" y="85073"/>
                  </a:cubicBezTo>
                  <a:cubicBezTo>
                    <a:pt x="10800966" y="131488"/>
                    <a:pt x="10802035" y="240224"/>
                    <a:pt x="10802439" y="320281"/>
                  </a:cubicBezTo>
                  <a:cubicBezTo>
                    <a:pt x="10802439" y="320281"/>
                    <a:pt x="10800735" y="5267917"/>
                    <a:pt x="10800735" y="6356717"/>
                  </a:cubicBezTo>
                  <a:cubicBezTo>
                    <a:pt x="10800735" y="6570876"/>
                    <a:pt x="10809883" y="6870054"/>
                    <a:pt x="10809883" y="6870054"/>
                  </a:cubicBezTo>
                  <a:cubicBezTo>
                    <a:pt x="10809883" y="6998723"/>
                    <a:pt x="10805713" y="7119301"/>
                    <a:pt x="10552875" y="7111167"/>
                  </a:cubicBezTo>
                  <a:cubicBezTo>
                    <a:pt x="10552875" y="7111167"/>
                    <a:pt x="10176403" y="7090868"/>
                    <a:pt x="9081481" y="7098467"/>
                  </a:cubicBezTo>
                  <a:cubicBezTo>
                    <a:pt x="2545013" y="7106601"/>
                    <a:pt x="304023" y="7119301"/>
                    <a:pt x="304023" y="7119301"/>
                  </a:cubicBezTo>
                  <a:cubicBezTo>
                    <a:pt x="132548" y="7119301"/>
                    <a:pt x="4213" y="7018231"/>
                    <a:pt x="8532" y="6815685"/>
                  </a:cubicBezTo>
                  <a:cubicBezTo>
                    <a:pt x="8532" y="6815685"/>
                    <a:pt x="9630" y="6317143"/>
                    <a:pt x="4815" y="1670849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rgbClr val="CDB4DB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3125604" y="2095500"/>
            <a:ext cx="12879939" cy="4505713"/>
            <a:chOff x="0" y="0"/>
            <a:chExt cx="10821129" cy="7087086"/>
          </a:xfrm>
        </p:grpSpPr>
        <p:sp>
          <p:nvSpPr>
            <p:cNvPr id="5" name="Freeform 5"/>
            <p:cNvSpPr/>
            <p:nvPr/>
          </p:nvSpPr>
          <p:spPr>
            <a:xfrm>
              <a:off x="-4213" y="0"/>
              <a:ext cx="10825342" cy="7087086"/>
            </a:xfrm>
            <a:custGeom>
              <a:avLst/>
              <a:gdLst/>
              <a:ahLst/>
              <a:cxnLst/>
              <a:rect l="l" t="t" r="r" b="b"/>
              <a:pathLst>
                <a:path w="10825342" h="7087086">
                  <a:moveTo>
                    <a:pt x="278431" y="16918"/>
                  </a:moveTo>
                  <a:cubicBezTo>
                    <a:pt x="278431" y="16918"/>
                    <a:pt x="604014" y="12258"/>
                    <a:pt x="1062834" y="12454"/>
                  </a:cubicBezTo>
                  <a:cubicBezTo>
                    <a:pt x="8817733" y="12671"/>
                    <a:pt x="10551274" y="0"/>
                    <a:pt x="10551274" y="0"/>
                  </a:cubicBezTo>
                  <a:cubicBezTo>
                    <a:pt x="10618737" y="0"/>
                    <a:pt x="10694674" y="0"/>
                    <a:pt x="10773448" y="85073"/>
                  </a:cubicBezTo>
                  <a:cubicBezTo>
                    <a:pt x="10816426" y="131488"/>
                    <a:pt x="10817494" y="240224"/>
                    <a:pt x="10817899" y="320281"/>
                  </a:cubicBezTo>
                  <a:cubicBezTo>
                    <a:pt x="10817899" y="320281"/>
                    <a:pt x="10816195" y="5241263"/>
                    <a:pt x="10816195" y="6324502"/>
                  </a:cubicBezTo>
                  <a:cubicBezTo>
                    <a:pt x="10816195" y="6538661"/>
                    <a:pt x="10825342" y="6837839"/>
                    <a:pt x="10825342" y="6837839"/>
                  </a:cubicBezTo>
                  <a:cubicBezTo>
                    <a:pt x="10825342" y="6966508"/>
                    <a:pt x="10821173" y="7087086"/>
                    <a:pt x="10568335" y="7078952"/>
                  </a:cubicBezTo>
                  <a:cubicBezTo>
                    <a:pt x="10568335" y="7078952"/>
                    <a:pt x="10191862" y="7058653"/>
                    <a:pt x="9095459" y="7066252"/>
                  </a:cubicBezTo>
                  <a:cubicBezTo>
                    <a:pt x="2547822" y="7074386"/>
                    <a:pt x="304023" y="7087086"/>
                    <a:pt x="304023" y="7087086"/>
                  </a:cubicBezTo>
                  <a:cubicBezTo>
                    <a:pt x="132548" y="7087086"/>
                    <a:pt x="4213" y="6986016"/>
                    <a:pt x="8532" y="6783470"/>
                  </a:cubicBezTo>
                  <a:cubicBezTo>
                    <a:pt x="8532" y="6783470"/>
                    <a:pt x="9630" y="6284928"/>
                    <a:pt x="4815" y="1666310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988226">
            <a:off x="-6338320" y="5504654"/>
            <a:ext cx="9565636" cy="9443892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285789" y="-1240253"/>
            <a:ext cx="3411394" cy="3975142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988226">
            <a:off x="16954606" y="-4802379"/>
            <a:ext cx="9050206" cy="893502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501520">
            <a:off x="13366905" y="197229"/>
            <a:ext cx="4134155" cy="1849095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5444011" y="6827832"/>
            <a:ext cx="3567409" cy="3398768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1396407">
            <a:off x="824070" y="6134983"/>
            <a:ext cx="2453576" cy="2840982"/>
          </a:xfrm>
          <a:prstGeom prst="rect">
            <a:avLst/>
          </a:prstGeom>
        </p:spPr>
      </p:pic>
      <p:sp>
        <p:nvSpPr>
          <p:cNvPr id="13" name="TextBox 9">
            <a:extLst>
              <a:ext uri="{FF2B5EF4-FFF2-40B4-BE49-F238E27FC236}">
                <a16:creationId xmlns:a16="http://schemas.microsoft.com/office/drawing/2014/main" id="{2F4945E7-9BEE-4A2F-AFB1-9F29B8D3CAFB}"/>
              </a:ext>
            </a:extLst>
          </p:cNvPr>
          <p:cNvSpPr txBox="1"/>
          <p:nvPr/>
        </p:nvSpPr>
        <p:spPr>
          <a:xfrm>
            <a:off x="3274382" y="3063448"/>
            <a:ext cx="12577367" cy="20741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b="1" spc="195" dirty="0">
                <a:solidFill>
                  <a:srgbClr val="C00000"/>
                </a:solidFill>
                <a:latin typeface="SFU BalletEngraved" pitchFamily="2" charset="0"/>
                <a:cs typeface="Arial" panose="020B0604020202020204" pitchFamily="34" charset="0"/>
              </a:rPr>
              <a:t>ĐẠO ĐỨC LỚP 4</a:t>
            </a:r>
          </a:p>
          <a:p>
            <a:pPr algn="ctr">
              <a:lnSpc>
                <a:spcPct val="150000"/>
              </a:lnSpc>
            </a:pPr>
            <a:r>
              <a:rPr lang="en-US" sz="4800" b="1" spc="195" dirty="0">
                <a:solidFill>
                  <a:srgbClr val="C00000"/>
                </a:solidFill>
                <a:latin typeface="SFU BalletEngraved" pitchFamily="2" charset="0"/>
                <a:cs typeface="Arial" panose="020B0604020202020204" pitchFamily="34" charset="0"/>
              </a:rPr>
              <a:t>TÔN TRỌNG LUẬT GIAO THÔNG </a:t>
            </a:r>
          </a:p>
        </p:txBody>
      </p:sp>
    </p:spTree>
  </p:cSld>
  <p:clrMapOvr>
    <a:masterClrMapping/>
  </p:clrMapOvr>
  <p:transition>
    <p:split orient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511234" y="0"/>
            <a:ext cx="1871901" cy="239429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675308">
            <a:off x="16016133" y="165264"/>
            <a:ext cx="2486335" cy="17268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1DB0C82-8951-B945-9641-CB9C93775CA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46415" y="409392"/>
            <a:ext cx="3877763" cy="3860273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39208075-0897-1A42-8BB6-19988AA8C320}"/>
              </a:ext>
            </a:extLst>
          </p:cNvPr>
          <p:cNvGrpSpPr/>
          <p:nvPr/>
        </p:nvGrpSpPr>
        <p:grpSpPr>
          <a:xfrm>
            <a:off x="1341066" y="281616"/>
            <a:ext cx="3697060" cy="3745498"/>
            <a:chOff x="1042691" y="512800"/>
            <a:chExt cx="4355465" cy="4351655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6E0199C3-5EE5-D345-A37D-99FDC17D120E}"/>
                </a:ext>
              </a:extLst>
            </p:cNvPr>
            <p:cNvSpPr/>
            <p:nvPr/>
          </p:nvSpPr>
          <p:spPr>
            <a:xfrm>
              <a:off x="1042691" y="512800"/>
              <a:ext cx="4355465" cy="435165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3C6388D9-3CF6-B843-A7D4-57E1DCC261E0}"/>
                </a:ext>
              </a:extLst>
            </p:cNvPr>
            <p:cNvSpPr/>
            <p:nvPr/>
          </p:nvSpPr>
          <p:spPr>
            <a:xfrm>
              <a:off x="1530688" y="2331439"/>
              <a:ext cx="3308350" cy="71437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9953E1EA-FBBB-494D-B6C4-37D2A586A83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909" y="4167698"/>
            <a:ext cx="4319374" cy="4272371"/>
          </a:xfrm>
          <a:prstGeom prst="ellipse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3D2BAB1-49C6-7445-A4B4-60A74EBE92DF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0" t="16104" r="15205" b="16968"/>
          <a:stretch/>
        </p:blipFill>
        <p:spPr bwMode="auto">
          <a:xfrm>
            <a:off x="12145521" y="4320663"/>
            <a:ext cx="4679550" cy="4465849"/>
          </a:xfrm>
          <a:prstGeom prst="ellipse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5" name="Picture 14" descr="Làm Clearfield DuBois Giao thông, đừng - chú ý png tải về - Miễn phí trong  suốt Hình Tam Giác png Tải về.">
            <a:extLst>
              <a:ext uri="{FF2B5EF4-FFF2-40B4-BE49-F238E27FC236}">
                <a16:creationId xmlns:a16="http://schemas.microsoft.com/office/drawing/2014/main" id="{D03BDD4D-0F45-D847-9BB9-3FDFB9D208B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409392"/>
            <a:ext cx="4147211" cy="3679365"/>
          </a:xfrm>
          <a:prstGeom prst="triangle">
            <a:avLst/>
          </a:prstGeom>
          <a:noFill/>
          <a:ln>
            <a:noFill/>
          </a:ln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A773C0F-0CA9-4F4E-875F-F083FA8A8B2B}"/>
              </a:ext>
            </a:extLst>
          </p:cNvPr>
          <p:cNvSpPr txBox="1"/>
          <p:nvPr/>
        </p:nvSpPr>
        <p:spPr>
          <a:xfrm>
            <a:off x="11651238" y="8596113"/>
            <a:ext cx="5741585" cy="13113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Biển</a:t>
            </a:r>
            <a:r>
              <a:rPr kumimoji="0" lang="nl-NL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nl-NL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báo</a:t>
            </a:r>
            <a:r>
              <a:rPr kumimoji="0" lang="nl-NL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nl-NL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chỉ</a:t>
            </a:r>
            <a:r>
              <a:rPr kumimoji="0" lang="nl-NL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nl-NL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dẫn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A506923-734C-1945-B591-36181364F8BE}"/>
              </a:ext>
            </a:extLst>
          </p:cNvPr>
          <p:cNvSpPr txBox="1"/>
          <p:nvPr/>
        </p:nvSpPr>
        <p:spPr>
          <a:xfrm>
            <a:off x="569128" y="8596049"/>
            <a:ext cx="5240935" cy="13114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Biển</a:t>
            </a:r>
            <a:r>
              <a:rPr kumimoji="0" lang="nl-NL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nl-NL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báo</a:t>
            </a:r>
            <a:r>
              <a:rPr kumimoji="0" lang="nl-NL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nl-NL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cấm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88E0CD3-552C-4B46-9016-D224BC745B90}"/>
              </a:ext>
            </a:extLst>
          </p:cNvPr>
          <p:cNvSpPr txBox="1"/>
          <p:nvPr/>
        </p:nvSpPr>
        <p:spPr>
          <a:xfrm>
            <a:off x="6587715" y="4167698"/>
            <a:ext cx="4319374" cy="26963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Biển</a:t>
            </a:r>
            <a:r>
              <a:rPr kumimoji="0" lang="nl-NL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nl-NL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báo</a:t>
            </a:r>
            <a:r>
              <a:rPr kumimoji="0" lang="nl-NL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nl-NL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nguy</a:t>
            </a:r>
            <a:r>
              <a:rPr kumimoji="0" lang="nl-NL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nl-NL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hiểm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007363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AB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302085">
            <a:off x="17015319" y="-47923"/>
            <a:ext cx="1390046" cy="1418414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2486029">
            <a:off x="16828551" y="1849700"/>
            <a:ext cx="1330266" cy="210243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3352418">
            <a:off x="17372754" y="1048744"/>
            <a:ext cx="751590" cy="1406036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1090029">
            <a:off x="-892471" y="212452"/>
            <a:ext cx="5580941" cy="1429436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54C8AB5-2DE2-3A46-BADD-E250390D5575}"/>
              </a:ext>
            </a:extLst>
          </p:cNvPr>
          <p:cNvSpPr txBox="1">
            <a:spLocks/>
          </p:cNvSpPr>
          <p:nvPr/>
        </p:nvSpPr>
        <p:spPr>
          <a:xfrm>
            <a:off x="2783263" y="1355271"/>
            <a:ext cx="12721474" cy="1293519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7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7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7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7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7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7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7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7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0F3D3E42-65B5-9D4C-A7B5-BB2D348B2CAA}"/>
              </a:ext>
            </a:extLst>
          </p:cNvPr>
          <p:cNvSpPr txBox="1">
            <a:spLocks/>
          </p:cNvSpPr>
          <p:nvPr/>
        </p:nvSpPr>
        <p:spPr>
          <a:xfrm>
            <a:off x="422943" y="3122083"/>
            <a:ext cx="18134210" cy="6478241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50000"/>
              </a:lnSpc>
              <a:buNone/>
              <a:tabLst>
                <a:tab pos="286385" algn="l"/>
              </a:tabLst>
            </a:pPr>
            <a:r>
              <a:rPr lang="en-US" sz="6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a) </a:t>
            </a:r>
            <a:r>
              <a:rPr lang="en-US" sz="6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6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rủ</a:t>
            </a:r>
            <a:r>
              <a:rPr lang="en-US" sz="6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6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ném</a:t>
            </a:r>
            <a:r>
              <a:rPr lang="en-US" sz="6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đất</a:t>
            </a:r>
            <a:r>
              <a:rPr lang="en-US" sz="6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đá</a:t>
            </a:r>
            <a:r>
              <a:rPr lang="en-US" sz="6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lên</a:t>
            </a:r>
            <a:r>
              <a:rPr lang="en-US" sz="6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tàu</a:t>
            </a:r>
            <a:r>
              <a:rPr lang="en-US" sz="6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hỏa</a:t>
            </a:r>
            <a:r>
              <a:rPr lang="en-US" sz="6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VN" sz="6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 algn="just">
              <a:lnSpc>
                <a:spcPct val="150000"/>
              </a:lnSpc>
              <a:buNone/>
              <a:tabLst>
                <a:tab pos="286385" algn="l"/>
              </a:tabLst>
            </a:pPr>
            <a:r>
              <a:rPr lang="en-US" sz="6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b) </a:t>
            </a:r>
            <a:r>
              <a:rPr lang="en-US" sz="6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6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thấy</a:t>
            </a:r>
            <a:r>
              <a:rPr lang="en-US" sz="6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6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ngồi</a:t>
            </a:r>
            <a:r>
              <a:rPr lang="en-US" sz="6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cạnh</a:t>
            </a:r>
            <a:r>
              <a:rPr lang="en-US" sz="6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6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6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ô</a:t>
            </a:r>
            <a:r>
              <a:rPr lang="en-US" sz="6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tô</a:t>
            </a:r>
            <a:r>
              <a:rPr lang="en-US" sz="6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thò</a:t>
            </a:r>
            <a:r>
              <a:rPr lang="en-US" sz="6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đầu</a:t>
            </a:r>
            <a:r>
              <a:rPr lang="en-US" sz="6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ra </a:t>
            </a:r>
            <a:r>
              <a:rPr lang="en-US" sz="6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ngoài</a:t>
            </a:r>
            <a:r>
              <a:rPr lang="en-US" sz="6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VN" sz="6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 algn="just">
              <a:lnSpc>
                <a:spcPct val="150000"/>
              </a:lnSpc>
              <a:buNone/>
              <a:tabLst>
                <a:tab pos="286385" algn="l"/>
              </a:tabLst>
            </a:pPr>
            <a:r>
              <a:rPr lang="en-US" sz="6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c) </a:t>
            </a:r>
            <a:r>
              <a:rPr lang="en-US" sz="6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6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6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6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xúm</a:t>
            </a:r>
            <a:r>
              <a:rPr lang="en-US" sz="6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6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xem</a:t>
            </a:r>
            <a:r>
              <a:rPr lang="en-US" sz="6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6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vụ</a:t>
            </a:r>
            <a:r>
              <a:rPr lang="en-US" sz="6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6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</a:t>
            </a:r>
            <a:r>
              <a:rPr lang="en-US" sz="6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ai </a:t>
            </a:r>
            <a:r>
              <a:rPr lang="en-US" sz="6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nạn</a:t>
            </a:r>
            <a:r>
              <a:rPr lang="en-US" sz="6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giao</a:t>
            </a:r>
            <a:r>
              <a:rPr lang="en-US" sz="6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thông</a:t>
            </a:r>
            <a:r>
              <a:rPr lang="en-US" sz="6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VN" sz="6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 algn="just">
              <a:lnSpc>
                <a:spcPct val="150000"/>
              </a:lnSpc>
              <a:buNone/>
              <a:tabLst>
                <a:tab pos="286385" algn="l"/>
              </a:tabLst>
            </a:pPr>
            <a:r>
              <a:rPr lang="en-US" sz="6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d) </a:t>
            </a:r>
            <a:r>
              <a:rPr lang="en-US" sz="6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6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thấy</a:t>
            </a:r>
            <a:r>
              <a:rPr lang="en-US" sz="6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6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6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</a:t>
            </a:r>
            <a:r>
              <a:rPr lang="en-US" sz="6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xe</a:t>
            </a:r>
            <a:r>
              <a:rPr lang="en-US" sz="6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đạp</a:t>
            </a:r>
            <a:r>
              <a:rPr lang="en-US" sz="6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va</a:t>
            </a:r>
            <a:r>
              <a:rPr lang="en-US" sz="6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6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6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</a:t>
            </a:r>
            <a:r>
              <a:rPr lang="en-US" sz="6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đường</a:t>
            </a:r>
            <a:r>
              <a:rPr lang="en-US" sz="6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VN" sz="6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097996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alphaModFix amt="8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228600" y="-3200298"/>
            <a:ext cx="19777337" cy="1977733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3843952" y="7267976"/>
            <a:ext cx="1851206" cy="177715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10800000">
            <a:off x="2672822" y="1028700"/>
            <a:ext cx="1851206" cy="1777158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49DD7B4F-4CCE-4028-B99A-D6D550A31760}"/>
              </a:ext>
            </a:extLst>
          </p:cNvPr>
          <p:cNvGrpSpPr/>
          <p:nvPr/>
        </p:nvGrpSpPr>
        <p:grpSpPr>
          <a:xfrm>
            <a:off x="648086" y="6612764"/>
            <a:ext cx="17373600" cy="3087581"/>
            <a:chOff x="3272490" y="1406747"/>
            <a:chExt cx="11743019" cy="7473507"/>
          </a:xfrm>
        </p:grpSpPr>
        <p:grpSp>
          <p:nvGrpSpPr>
            <p:cNvPr id="5" name="Group 5"/>
            <p:cNvGrpSpPr/>
            <p:nvPr/>
          </p:nvGrpSpPr>
          <p:grpSpPr>
            <a:xfrm>
              <a:off x="3272490" y="1406747"/>
              <a:ext cx="11743019" cy="7473507"/>
              <a:chOff x="0" y="0"/>
              <a:chExt cx="3976518" cy="2530741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-9098" y="-6509"/>
                <a:ext cx="3990849" cy="2562794"/>
              </a:xfrm>
              <a:custGeom>
                <a:avLst/>
                <a:gdLst/>
                <a:ahLst/>
                <a:cxnLst/>
                <a:rect l="l" t="t" r="r" b="b"/>
                <a:pathLst>
                  <a:path w="3990849" h="2562794">
                    <a:moveTo>
                      <a:pt x="63030" y="1969241"/>
                    </a:moveTo>
                    <a:cubicBezTo>
                      <a:pt x="63030" y="1969241"/>
                      <a:pt x="0" y="1722677"/>
                      <a:pt x="10218" y="1214762"/>
                    </a:cubicBezTo>
                    <a:cubicBezTo>
                      <a:pt x="18651" y="990971"/>
                      <a:pt x="65033" y="645332"/>
                      <a:pt x="65033" y="645332"/>
                    </a:cubicBezTo>
                    <a:cubicBezTo>
                      <a:pt x="82233" y="502466"/>
                      <a:pt x="56685" y="337866"/>
                      <a:pt x="181385" y="223925"/>
                    </a:cubicBezTo>
                    <a:cubicBezTo>
                      <a:pt x="346794" y="72788"/>
                      <a:pt x="621643" y="0"/>
                      <a:pt x="3097776" y="6965"/>
                    </a:cubicBezTo>
                    <a:lnTo>
                      <a:pt x="3097777" y="6965"/>
                    </a:lnTo>
                    <a:cubicBezTo>
                      <a:pt x="3314524" y="16819"/>
                      <a:pt x="3518839" y="36481"/>
                      <a:pt x="3653028" y="101690"/>
                    </a:cubicBezTo>
                    <a:cubicBezTo>
                      <a:pt x="3909074" y="226120"/>
                      <a:pt x="3990849" y="459160"/>
                      <a:pt x="3985361" y="704684"/>
                    </a:cubicBezTo>
                    <a:cubicBezTo>
                      <a:pt x="3985361" y="704684"/>
                      <a:pt x="3942073" y="1013073"/>
                      <a:pt x="3949506" y="1248607"/>
                    </a:cubicBezTo>
                    <a:cubicBezTo>
                      <a:pt x="3956630" y="1711042"/>
                      <a:pt x="3963786" y="1906645"/>
                      <a:pt x="3963786" y="1906645"/>
                    </a:cubicBezTo>
                    <a:cubicBezTo>
                      <a:pt x="3947105" y="2122378"/>
                      <a:pt x="3832461" y="2332989"/>
                      <a:pt x="3635592" y="2444613"/>
                    </a:cubicBezTo>
                    <a:cubicBezTo>
                      <a:pt x="3485240" y="2529862"/>
                      <a:pt x="3287209" y="2544960"/>
                      <a:pt x="2605883" y="2534218"/>
                    </a:cubicBezTo>
                    <a:lnTo>
                      <a:pt x="2605854" y="2534218"/>
                    </a:lnTo>
                    <a:cubicBezTo>
                      <a:pt x="645952" y="2528941"/>
                      <a:pt x="384604" y="2562794"/>
                      <a:pt x="254278" y="2453637"/>
                    </a:cubicBezTo>
                    <a:cubicBezTo>
                      <a:pt x="145767" y="2362752"/>
                      <a:pt x="81795" y="2169440"/>
                      <a:pt x="63030" y="1969241"/>
                    </a:cubicBezTo>
                    <a:close/>
                  </a:path>
                </a:pathLst>
              </a:custGeom>
              <a:solidFill>
                <a:srgbClr val="CDB4DB"/>
              </a:solidFill>
            </p:spPr>
          </p:sp>
        </p:grpSp>
        <p:grpSp>
          <p:nvGrpSpPr>
            <p:cNvPr id="7" name="Group 7"/>
            <p:cNvGrpSpPr/>
            <p:nvPr/>
          </p:nvGrpSpPr>
          <p:grpSpPr>
            <a:xfrm>
              <a:off x="3588628" y="1607943"/>
              <a:ext cx="11110744" cy="7071114"/>
              <a:chOff x="0" y="0"/>
              <a:chExt cx="3976518" cy="2530741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-9098" y="-6509"/>
                <a:ext cx="3990849" cy="2562794"/>
              </a:xfrm>
              <a:custGeom>
                <a:avLst/>
                <a:gdLst/>
                <a:ahLst/>
                <a:cxnLst/>
                <a:rect l="l" t="t" r="r" b="b"/>
                <a:pathLst>
                  <a:path w="3990849" h="2562794">
                    <a:moveTo>
                      <a:pt x="63030" y="1969241"/>
                    </a:moveTo>
                    <a:cubicBezTo>
                      <a:pt x="63030" y="1969241"/>
                      <a:pt x="0" y="1722677"/>
                      <a:pt x="10218" y="1214762"/>
                    </a:cubicBezTo>
                    <a:cubicBezTo>
                      <a:pt x="18651" y="990971"/>
                      <a:pt x="65033" y="645332"/>
                      <a:pt x="65033" y="645332"/>
                    </a:cubicBezTo>
                    <a:cubicBezTo>
                      <a:pt x="82233" y="502466"/>
                      <a:pt x="56685" y="337866"/>
                      <a:pt x="181385" y="223925"/>
                    </a:cubicBezTo>
                    <a:cubicBezTo>
                      <a:pt x="346794" y="72788"/>
                      <a:pt x="621643" y="0"/>
                      <a:pt x="3097776" y="6965"/>
                    </a:cubicBezTo>
                    <a:lnTo>
                      <a:pt x="3097777" y="6965"/>
                    </a:lnTo>
                    <a:cubicBezTo>
                      <a:pt x="3314524" y="16819"/>
                      <a:pt x="3518839" y="36481"/>
                      <a:pt x="3653028" y="101690"/>
                    </a:cubicBezTo>
                    <a:cubicBezTo>
                      <a:pt x="3909074" y="226120"/>
                      <a:pt x="3990849" y="459160"/>
                      <a:pt x="3985361" y="704684"/>
                    </a:cubicBezTo>
                    <a:cubicBezTo>
                      <a:pt x="3985361" y="704684"/>
                      <a:pt x="3942073" y="1013073"/>
                      <a:pt x="3949506" y="1248607"/>
                    </a:cubicBezTo>
                    <a:cubicBezTo>
                      <a:pt x="3956630" y="1711042"/>
                      <a:pt x="3963786" y="1906645"/>
                      <a:pt x="3963786" y="1906645"/>
                    </a:cubicBezTo>
                    <a:cubicBezTo>
                      <a:pt x="3947105" y="2122378"/>
                      <a:pt x="3832461" y="2332989"/>
                      <a:pt x="3635592" y="2444613"/>
                    </a:cubicBezTo>
                    <a:cubicBezTo>
                      <a:pt x="3485240" y="2529862"/>
                      <a:pt x="3287209" y="2544960"/>
                      <a:pt x="2605883" y="2534218"/>
                    </a:cubicBezTo>
                    <a:lnTo>
                      <a:pt x="2605854" y="2534218"/>
                    </a:lnTo>
                    <a:cubicBezTo>
                      <a:pt x="645952" y="2528941"/>
                      <a:pt x="384604" y="2562794"/>
                      <a:pt x="254278" y="2453637"/>
                    </a:cubicBezTo>
                    <a:cubicBezTo>
                      <a:pt x="145767" y="2362752"/>
                      <a:pt x="81795" y="2169440"/>
                      <a:pt x="63030" y="1969241"/>
                    </a:cubicBezTo>
                    <a:close/>
                  </a:path>
                </a:pathLst>
              </a:custGeom>
              <a:solidFill>
                <a:srgbClr val="BDE0FE"/>
              </a:solidFill>
            </p:spPr>
          </p:sp>
        </p:grpSp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3322802" y="1073210"/>
            <a:ext cx="1446752" cy="221647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A3C731B-0194-1A4F-BC2C-970C2189A316}"/>
              </a:ext>
            </a:extLst>
          </p:cNvPr>
          <p:cNvSpPr/>
          <p:nvPr/>
        </p:nvSpPr>
        <p:spPr>
          <a:xfrm>
            <a:off x="1409700" y="-134211"/>
            <a:ext cx="15030643" cy="14333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6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a) </a:t>
            </a:r>
            <a:r>
              <a:rPr lang="en-US" sz="6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6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rủ</a:t>
            </a:r>
            <a:r>
              <a:rPr lang="en-US" sz="6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6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ném</a:t>
            </a:r>
            <a:r>
              <a:rPr lang="en-US" sz="6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6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đá</a:t>
            </a:r>
            <a:r>
              <a:rPr lang="en-US" sz="6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6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tàu</a:t>
            </a:r>
            <a:r>
              <a:rPr lang="en-US" sz="6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hỏa</a:t>
            </a:r>
            <a:r>
              <a:rPr lang="en-US" sz="6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13" name="Picture 9" descr="nem da">
            <a:extLst>
              <a:ext uri="{FF2B5EF4-FFF2-40B4-BE49-F238E27FC236}">
                <a16:creationId xmlns:a16="http://schemas.microsoft.com/office/drawing/2014/main" id="{4EBEFD72-EDA8-464E-A746-CA894DA5CF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5199" y="1680618"/>
            <a:ext cx="8335962" cy="45862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1">
            <a:hlinkClick r:id="rId10" action="ppaction://hlinksldjump"/>
            <a:extLst>
              <a:ext uri="{FF2B5EF4-FFF2-40B4-BE49-F238E27FC236}">
                <a16:creationId xmlns:a16="http://schemas.microsoft.com/office/drawing/2014/main" id="{08A8334A-1E4E-E940-BD9D-5228CC4BCD4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6369595" y="8481679"/>
            <a:ext cx="1865339" cy="177715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CEBB946-BE92-754C-9C88-A09E3B6CCDE5}"/>
              </a:ext>
            </a:extLst>
          </p:cNvPr>
          <p:cNvSpPr/>
          <p:nvPr/>
        </p:nvSpPr>
        <p:spPr>
          <a:xfrm>
            <a:off x="1409700" y="6904893"/>
            <a:ext cx="1546860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nl-NL" sz="5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Can</a:t>
            </a:r>
            <a:r>
              <a:rPr lang="nl-NL" sz="5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5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ngăn</a:t>
            </a:r>
            <a:r>
              <a:rPr lang="nl-NL" sz="5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5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nl-NL" sz="5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5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nl-NL" sz="5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5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nl-NL" sz="5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5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ném</a:t>
            </a:r>
            <a:r>
              <a:rPr lang="nl-NL" sz="5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5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nl-NL" sz="5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5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nl-NL" sz="5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5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nl-NL" sz="5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nl-NL" sz="5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nl-NL" sz="5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5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nl-NL" sz="5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5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nguy</a:t>
            </a:r>
            <a:r>
              <a:rPr lang="nl-NL" sz="5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5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r>
              <a:rPr lang="nl-NL" sz="5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5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nl-NL" sz="5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5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nl-NL" sz="5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5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khách</a:t>
            </a:r>
            <a:r>
              <a:rPr lang="nl-NL" sz="5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5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nl-NL" sz="5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5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nl-NL" sz="5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5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hư</a:t>
            </a:r>
            <a:r>
              <a:rPr lang="nl-NL" sz="5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5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hỏng</a:t>
            </a:r>
            <a:r>
              <a:rPr lang="nl-NL" sz="5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5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nl-NL" sz="5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5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nl-NL" sz="5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5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nl-NL" sz="5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5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nl-NL" sz="5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sz="5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VN" sz="5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4802523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alphaModFix amt="8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744669" y="-4745169"/>
            <a:ext cx="19777337" cy="1977733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3843952" y="7267976"/>
            <a:ext cx="1851206" cy="1777158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49DD7B4F-4CCE-4028-B99A-D6D550A31760}"/>
              </a:ext>
            </a:extLst>
          </p:cNvPr>
          <p:cNvGrpSpPr/>
          <p:nvPr/>
        </p:nvGrpSpPr>
        <p:grpSpPr>
          <a:xfrm>
            <a:off x="380999" y="6376246"/>
            <a:ext cx="17526000" cy="3398768"/>
            <a:chOff x="3272490" y="1406747"/>
            <a:chExt cx="11743019" cy="7473507"/>
          </a:xfrm>
        </p:grpSpPr>
        <p:grpSp>
          <p:nvGrpSpPr>
            <p:cNvPr id="5" name="Group 5"/>
            <p:cNvGrpSpPr/>
            <p:nvPr/>
          </p:nvGrpSpPr>
          <p:grpSpPr>
            <a:xfrm>
              <a:off x="3272490" y="1406747"/>
              <a:ext cx="11743019" cy="7473507"/>
              <a:chOff x="0" y="0"/>
              <a:chExt cx="3976518" cy="2530741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-9098" y="-6509"/>
                <a:ext cx="3990849" cy="2562794"/>
              </a:xfrm>
              <a:custGeom>
                <a:avLst/>
                <a:gdLst/>
                <a:ahLst/>
                <a:cxnLst/>
                <a:rect l="l" t="t" r="r" b="b"/>
                <a:pathLst>
                  <a:path w="3990849" h="2562794">
                    <a:moveTo>
                      <a:pt x="63030" y="1969241"/>
                    </a:moveTo>
                    <a:cubicBezTo>
                      <a:pt x="63030" y="1969241"/>
                      <a:pt x="0" y="1722677"/>
                      <a:pt x="10218" y="1214762"/>
                    </a:cubicBezTo>
                    <a:cubicBezTo>
                      <a:pt x="18651" y="990971"/>
                      <a:pt x="65033" y="645332"/>
                      <a:pt x="65033" y="645332"/>
                    </a:cubicBezTo>
                    <a:cubicBezTo>
                      <a:pt x="82233" y="502466"/>
                      <a:pt x="56685" y="337866"/>
                      <a:pt x="181385" y="223925"/>
                    </a:cubicBezTo>
                    <a:cubicBezTo>
                      <a:pt x="346794" y="72788"/>
                      <a:pt x="621643" y="0"/>
                      <a:pt x="3097776" y="6965"/>
                    </a:cubicBezTo>
                    <a:lnTo>
                      <a:pt x="3097777" y="6965"/>
                    </a:lnTo>
                    <a:cubicBezTo>
                      <a:pt x="3314524" y="16819"/>
                      <a:pt x="3518839" y="36481"/>
                      <a:pt x="3653028" y="101690"/>
                    </a:cubicBezTo>
                    <a:cubicBezTo>
                      <a:pt x="3909074" y="226120"/>
                      <a:pt x="3990849" y="459160"/>
                      <a:pt x="3985361" y="704684"/>
                    </a:cubicBezTo>
                    <a:cubicBezTo>
                      <a:pt x="3985361" y="704684"/>
                      <a:pt x="3942073" y="1013073"/>
                      <a:pt x="3949506" y="1248607"/>
                    </a:cubicBezTo>
                    <a:cubicBezTo>
                      <a:pt x="3956630" y="1711042"/>
                      <a:pt x="3963786" y="1906645"/>
                      <a:pt x="3963786" y="1906645"/>
                    </a:cubicBezTo>
                    <a:cubicBezTo>
                      <a:pt x="3947105" y="2122378"/>
                      <a:pt x="3832461" y="2332989"/>
                      <a:pt x="3635592" y="2444613"/>
                    </a:cubicBezTo>
                    <a:cubicBezTo>
                      <a:pt x="3485240" y="2529862"/>
                      <a:pt x="3287209" y="2544960"/>
                      <a:pt x="2605883" y="2534218"/>
                    </a:cubicBezTo>
                    <a:lnTo>
                      <a:pt x="2605854" y="2534218"/>
                    </a:lnTo>
                    <a:cubicBezTo>
                      <a:pt x="645952" y="2528941"/>
                      <a:pt x="384604" y="2562794"/>
                      <a:pt x="254278" y="2453637"/>
                    </a:cubicBezTo>
                    <a:cubicBezTo>
                      <a:pt x="145767" y="2362752"/>
                      <a:pt x="81795" y="2169440"/>
                      <a:pt x="63030" y="1969241"/>
                    </a:cubicBezTo>
                    <a:close/>
                  </a:path>
                </a:pathLst>
              </a:custGeom>
              <a:solidFill>
                <a:srgbClr val="CDB4DB"/>
              </a:solidFill>
            </p:spPr>
          </p:sp>
        </p:grpSp>
        <p:grpSp>
          <p:nvGrpSpPr>
            <p:cNvPr id="7" name="Group 7"/>
            <p:cNvGrpSpPr/>
            <p:nvPr/>
          </p:nvGrpSpPr>
          <p:grpSpPr>
            <a:xfrm>
              <a:off x="3588628" y="1607943"/>
              <a:ext cx="11110744" cy="7071114"/>
              <a:chOff x="0" y="0"/>
              <a:chExt cx="3976518" cy="2530741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-9098" y="-6509"/>
                <a:ext cx="3990849" cy="2562794"/>
              </a:xfrm>
              <a:custGeom>
                <a:avLst/>
                <a:gdLst/>
                <a:ahLst/>
                <a:cxnLst/>
                <a:rect l="l" t="t" r="r" b="b"/>
                <a:pathLst>
                  <a:path w="3990849" h="2562794">
                    <a:moveTo>
                      <a:pt x="63030" y="1969241"/>
                    </a:moveTo>
                    <a:cubicBezTo>
                      <a:pt x="63030" y="1969241"/>
                      <a:pt x="0" y="1722677"/>
                      <a:pt x="10218" y="1214762"/>
                    </a:cubicBezTo>
                    <a:cubicBezTo>
                      <a:pt x="18651" y="990971"/>
                      <a:pt x="65033" y="645332"/>
                      <a:pt x="65033" y="645332"/>
                    </a:cubicBezTo>
                    <a:cubicBezTo>
                      <a:pt x="82233" y="502466"/>
                      <a:pt x="56685" y="337866"/>
                      <a:pt x="181385" y="223925"/>
                    </a:cubicBezTo>
                    <a:cubicBezTo>
                      <a:pt x="346794" y="72788"/>
                      <a:pt x="621643" y="0"/>
                      <a:pt x="3097776" y="6965"/>
                    </a:cubicBezTo>
                    <a:lnTo>
                      <a:pt x="3097777" y="6965"/>
                    </a:lnTo>
                    <a:cubicBezTo>
                      <a:pt x="3314524" y="16819"/>
                      <a:pt x="3518839" y="36481"/>
                      <a:pt x="3653028" y="101690"/>
                    </a:cubicBezTo>
                    <a:cubicBezTo>
                      <a:pt x="3909074" y="226120"/>
                      <a:pt x="3990849" y="459160"/>
                      <a:pt x="3985361" y="704684"/>
                    </a:cubicBezTo>
                    <a:cubicBezTo>
                      <a:pt x="3985361" y="704684"/>
                      <a:pt x="3942073" y="1013073"/>
                      <a:pt x="3949506" y="1248607"/>
                    </a:cubicBezTo>
                    <a:cubicBezTo>
                      <a:pt x="3956630" y="1711042"/>
                      <a:pt x="3963786" y="1906645"/>
                      <a:pt x="3963786" y="1906645"/>
                    </a:cubicBezTo>
                    <a:cubicBezTo>
                      <a:pt x="3947105" y="2122378"/>
                      <a:pt x="3832461" y="2332989"/>
                      <a:pt x="3635592" y="2444613"/>
                    </a:cubicBezTo>
                    <a:cubicBezTo>
                      <a:pt x="3485240" y="2529862"/>
                      <a:pt x="3287209" y="2544960"/>
                      <a:pt x="2605883" y="2534218"/>
                    </a:cubicBezTo>
                    <a:lnTo>
                      <a:pt x="2605854" y="2534218"/>
                    </a:lnTo>
                    <a:cubicBezTo>
                      <a:pt x="645952" y="2528941"/>
                      <a:pt x="384604" y="2562794"/>
                      <a:pt x="254278" y="2453637"/>
                    </a:cubicBezTo>
                    <a:cubicBezTo>
                      <a:pt x="145767" y="2362752"/>
                      <a:pt x="81795" y="2169440"/>
                      <a:pt x="63030" y="1969241"/>
                    </a:cubicBezTo>
                    <a:close/>
                  </a:path>
                </a:pathLst>
              </a:custGeom>
              <a:solidFill>
                <a:srgbClr val="BDE0FE"/>
              </a:solidFill>
            </p:spPr>
          </p:sp>
        </p:grp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4A3C731B-0194-1A4F-BC2C-970C2189A316}"/>
              </a:ext>
            </a:extLst>
          </p:cNvPr>
          <p:cNvSpPr/>
          <p:nvPr/>
        </p:nvSpPr>
        <p:spPr>
          <a:xfrm>
            <a:off x="0" y="-90808"/>
            <a:ext cx="18435941" cy="11894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5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b) </a:t>
            </a:r>
            <a:r>
              <a:rPr lang="en-US" sz="5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5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5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5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ngồi</a:t>
            </a:r>
            <a:r>
              <a:rPr lang="en-US" sz="5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cạnh</a:t>
            </a:r>
            <a:r>
              <a:rPr lang="en-US" sz="5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5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5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ô</a:t>
            </a:r>
            <a:r>
              <a:rPr lang="en-US" sz="5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tô</a:t>
            </a:r>
            <a:r>
              <a:rPr lang="en-US" sz="5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thò</a:t>
            </a:r>
            <a:r>
              <a:rPr lang="en-US" sz="5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5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ra </a:t>
            </a:r>
            <a:r>
              <a:rPr lang="en-US" sz="5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ngoài</a:t>
            </a:r>
            <a:r>
              <a:rPr lang="en-US" sz="5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13" name="Picture 12" descr="tho ra ngoai o to">
            <a:extLst>
              <a:ext uri="{FF2B5EF4-FFF2-40B4-BE49-F238E27FC236}">
                <a16:creationId xmlns:a16="http://schemas.microsoft.com/office/drawing/2014/main" id="{6B18FDE2-B1A5-B84D-9392-738CEB4932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440730"/>
            <a:ext cx="8539948" cy="45820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1">
            <a:hlinkClick r:id="rId8" action="ppaction://hlinksldjump"/>
            <a:extLst>
              <a:ext uri="{FF2B5EF4-FFF2-40B4-BE49-F238E27FC236}">
                <a16:creationId xmlns:a16="http://schemas.microsoft.com/office/drawing/2014/main" id="{ABF7F5CE-20B7-3847-A2AD-82500BF7E7E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6002000" y="8131461"/>
            <a:ext cx="2232934" cy="212737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BFDBE9A-049B-B743-AE80-E33292FC6561}"/>
              </a:ext>
            </a:extLst>
          </p:cNvPr>
          <p:cNvSpPr/>
          <p:nvPr/>
        </p:nvSpPr>
        <p:spPr>
          <a:xfrm>
            <a:off x="1765487" y="7032245"/>
            <a:ext cx="1430537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nl-NL" sz="6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Khuyên</a:t>
            </a:r>
            <a:r>
              <a:rPr lang="nl-NL" sz="60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nl-NL" sz="6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nl-NL" sz="60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nl-NL" sz="6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nl-NL" sz="60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nl-NL" sz="6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nên</a:t>
            </a:r>
            <a:r>
              <a:rPr lang="nl-NL" sz="60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nl-NL" sz="6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thò</a:t>
            </a:r>
            <a:r>
              <a:rPr lang="nl-NL" sz="60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nl-NL" sz="6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đầu</a:t>
            </a:r>
            <a:r>
              <a:rPr lang="nl-NL" sz="60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ra </a:t>
            </a:r>
            <a:r>
              <a:rPr lang="nl-NL" sz="6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ngoài</a:t>
            </a:r>
            <a:r>
              <a:rPr lang="nl-NL" sz="60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nl-NL" sz="6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nguy</a:t>
            </a:r>
            <a:r>
              <a:rPr lang="nl-NL" sz="60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nl-NL" sz="6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hiểm</a:t>
            </a:r>
            <a:r>
              <a:rPr lang="vi-VN" sz="60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có thể gây ra tai nạn đáng tiếc. </a:t>
            </a:r>
            <a:endParaRPr lang="en-VN" sz="60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4717007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alphaModFix amt="8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744669" y="-4745169"/>
            <a:ext cx="19777337" cy="1977733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3843952" y="7267976"/>
            <a:ext cx="1851206" cy="1777158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49DD7B4F-4CCE-4028-B99A-D6D550A31760}"/>
              </a:ext>
            </a:extLst>
          </p:cNvPr>
          <p:cNvGrpSpPr/>
          <p:nvPr/>
        </p:nvGrpSpPr>
        <p:grpSpPr>
          <a:xfrm>
            <a:off x="457200" y="7062148"/>
            <a:ext cx="17145000" cy="2805752"/>
            <a:chOff x="3272490" y="1406747"/>
            <a:chExt cx="11743019" cy="7473507"/>
          </a:xfrm>
        </p:grpSpPr>
        <p:grpSp>
          <p:nvGrpSpPr>
            <p:cNvPr id="5" name="Group 5"/>
            <p:cNvGrpSpPr/>
            <p:nvPr/>
          </p:nvGrpSpPr>
          <p:grpSpPr>
            <a:xfrm>
              <a:off x="3272490" y="1406747"/>
              <a:ext cx="11743019" cy="7473507"/>
              <a:chOff x="0" y="0"/>
              <a:chExt cx="3976518" cy="2530741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-9098" y="-6509"/>
                <a:ext cx="3990849" cy="2562794"/>
              </a:xfrm>
              <a:custGeom>
                <a:avLst/>
                <a:gdLst/>
                <a:ahLst/>
                <a:cxnLst/>
                <a:rect l="l" t="t" r="r" b="b"/>
                <a:pathLst>
                  <a:path w="3990849" h="2562794">
                    <a:moveTo>
                      <a:pt x="63030" y="1969241"/>
                    </a:moveTo>
                    <a:cubicBezTo>
                      <a:pt x="63030" y="1969241"/>
                      <a:pt x="0" y="1722677"/>
                      <a:pt x="10218" y="1214762"/>
                    </a:cubicBezTo>
                    <a:cubicBezTo>
                      <a:pt x="18651" y="990971"/>
                      <a:pt x="65033" y="645332"/>
                      <a:pt x="65033" y="645332"/>
                    </a:cubicBezTo>
                    <a:cubicBezTo>
                      <a:pt x="82233" y="502466"/>
                      <a:pt x="56685" y="337866"/>
                      <a:pt x="181385" y="223925"/>
                    </a:cubicBezTo>
                    <a:cubicBezTo>
                      <a:pt x="346794" y="72788"/>
                      <a:pt x="621643" y="0"/>
                      <a:pt x="3097776" y="6965"/>
                    </a:cubicBezTo>
                    <a:lnTo>
                      <a:pt x="3097777" y="6965"/>
                    </a:lnTo>
                    <a:cubicBezTo>
                      <a:pt x="3314524" y="16819"/>
                      <a:pt x="3518839" y="36481"/>
                      <a:pt x="3653028" y="101690"/>
                    </a:cubicBezTo>
                    <a:cubicBezTo>
                      <a:pt x="3909074" y="226120"/>
                      <a:pt x="3990849" y="459160"/>
                      <a:pt x="3985361" y="704684"/>
                    </a:cubicBezTo>
                    <a:cubicBezTo>
                      <a:pt x="3985361" y="704684"/>
                      <a:pt x="3942073" y="1013073"/>
                      <a:pt x="3949506" y="1248607"/>
                    </a:cubicBezTo>
                    <a:cubicBezTo>
                      <a:pt x="3956630" y="1711042"/>
                      <a:pt x="3963786" y="1906645"/>
                      <a:pt x="3963786" y="1906645"/>
                    </a:cubicBezTo>
                    <a:cubicBezTo>
                      <a:pt x="3947105" y="2122378"/>
                      <a:pt x="3832461" y="2332989"/>
                      <a:pt x="3635592" y="2444613"/>
                    </a:cubicBezTo>
                    <a:cubicBezTo>
                      <a:pt x="3485240" y="2529862"/>
                      <a:pt x="3287209" y="2544960"/>
                      <a:pt x="2605883" y="2534218"/>
                    </a:cubicBezTo>
                    <a:lnTo>
                      <a:pt x="2605854" y="2534218"/>
                    </a:lnTo>
                    <a:cubicBezTo>
                      <a:pt x="645952" y="2528941"/>
                      <a:pt x="384604" y="2562794"/>
                      <a:pt x="254278" y="2453637"/>
                    </a:cubicBezTo>
                    <a:cubicBezTo>
                      <a:pt x="145767" y="2362752"/>
                      <a:pt x="81795" y="2169440"/>
                      <a:pt x="63030" y="1969241"/>
                    </a:cubicBezTo>
                    <a:close/>
                  </a:path>
                </a:pathLst>
              </a:custGeom>
              <a:solidFill>
                <a:srgbClr val="CDB4DB"/>
              </a:solidFill>
            </p:spPr>
          </p:sp>
        </p:grpSp>
        <p:grpSp>
          <p:nvGrpSpPr>
            <p:cNvPr id="7" name="Group 7"/>
            <p:cNvGrpSpPr/>
            <p:nvPr/>
          </p:nvGrpSpPr>
          <p:grpSpPr>
            <a:xfrm>
              <a:off x="3588628" y="1607943"/>
              <a:ext cx="11110744" cy="7071114"/>
              <a:chOff x="0" y="0"/>
              <a:chExt cx="3976518" cy="2530741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-9098" y="-6509"/>
                <a:ext cx="3990849" cy="2562794"/>
              </a:xfrm>
              <a:custGeom>
                <a:avLst/>
                <a:gdLst/>
                <a:ahLst/>
                <a:cxnLst/>
                <a:rect l="l" t="t" r="r" b="b"/>
                <a:pathLst>
                  <a:path w="3990849" h="2562794">
                    <a:moveTo>
                      <a:pt x="63030" y="1969241"/>
                    </a:moveTo>
                    <a:cubicBezTo>
                      <a:pt x="63030" y="1969241"/>
                      <a:pt x="0" y="1722677"/>
                      <a:pt x="10218" y="1214762"/>
                    </a:cubicBezTo>
                    <a:cubicBezTo>
                      <a:pt x="18651" y="990971"/>
                      <a:pt x="65033" y="645332"/>
                      <a:pt x="65033" y="645332"/>
                    </a:cubicBezTo>
                    <a:cubicBezTo>
                      <a:pt x="82233" y="502466"/>
                      <a:pt x="56685" y="337866"/>
                      <a:pt x="181385" y="223925"/>
                    </a:cubicBezTo>
                    <a:cubicBezTo>
                      <a:pt x="346794" y="72788"/>
                      <a:pt x="621643" y="0"/>
                      <a:pt x="3097776" y="6965"/>
                    </a:cubicBezTo>
                    <a:lnTo>
                      <a:pt x="3097777" y="6965"/>
                    </a:lnTo>
                    <a:cubicBezTo>
                      <a:pt x="3314524" y="16819"/>
                      <a:pt x="3518839" y="36481"/>
                      <a:pt x="3653028" y="101690"/>
                    </a:cubicBezTo>
                    <a:cubicBezTo>
                      <a:pt x="3909074" y="226120"/>
                      <a:pt x="3990849" y="459160"/>
                      <a:pt x="3985361" y="704684"/>
                    </a:cubicBezTo>
                    <a:cubicBezTo>
                      <a:pt x="3985361" y="704684"/>
                      <a:pt x="3942073" y="1013073"/>
                      <a:pt x="3949506" y="1248607"/>
                    </a:cubicBezTo>
                    <a:cubicBezTo>
                      <a:pt x="3956630" y="1711042"/>
                      <a:pt x="3963786" y="1906645"/>
                      <a:pt x="3963786" y="1906645"/>
                    </a:cubicBezTo>
                    <a:cubicBezTo>
                      <a:pt x="3947105" y="2122378"/>
                      <a:pt x="3832461" y="2332989"/>
                      <a:pt x="3635592" y="2444613"/>
                    </a:cubicBezTo>
                    <a:cubicBezTo>
                      <a:pt x="3485240" y="2529862"/>
                      <a:pt x="3287209" y="2544960"/>
                      <a:pt x="2605883" y="2534218"/>
                    </a:cubicBezTo>
                    <a:lnTo>
                      <a:pt x="2605854" y="2534218"/>
                    </a:lnTo>
                    <a:cubicBezTo>
                      <a:pt x="645952" y="2528941"/>
                      <a:pt x="384604" y="2562794"/>
                      <a:pt x="254278" y="2453637"/>
                    </a:cubicBezTo>
                    <a:cubicBezTo>
                      <a:pt x="145767" y="2362752"/>
                      <a:pt x="81795" y="2169440"/>
                      <a:pt x="63030" y="1969241"/>
                    </a:cubicBezTo>
                    <a:close/>
                  </a:path>
                </a:pathLst>
              </a:custGeom>
              <a:solidFill>
                <a:srgbClr val="BDE0FE"/>
              </a:solidFill>
            </p:spPr>
          </p:sp>
        </p:grp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4A3C731B-0194-1A4F-BC2C-970C2189A316}"/>
              </a:ext>
            </a:extLst>
          </p:cNvPr>
          <p:cNvSpPr/>
          <p:nvPr/>
        </p:nvSpPr>
        <p:spPr>
          <a:xfrm>
            <a:off x="407087" y="217498"/>
            <a:ext cx="1781696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c) </a:t>
            </a:r>
            <a:r>
              <a:rPr lang="en-US" sz="6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6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6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6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xúm</a:t>
            </a:r>
            <a:r>
              <a:rPr lang="en-US" sz="6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6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sz="6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6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vụ</a:t>
            </a:r>
            <a:r>
              <a:rPr lang="en-US" sz="6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tai </a:t>
            </a:r>
            <a:r>
              <a:rPr lang="en-US" sz="6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nạn</a:t>
            </a:r>
            <a:r>
              <a:rPr lang="en-US" sz="6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sz="6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6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VN" sz="6000" b="1" dirty="0">
              <a:solidFill>
                <a:srgbClr val="C00000"/>
              </a:solidFill>
            </a:endParaRPr>
          </a:p>
        </p:txBody>
      </p:sp>
      <p:pic>
        <p:nvPicPr>
          <p:cNvPr id="13" name="Picture 11">
            <a:hlinkClick r:id="rId7" action="ppaction://hlinksldjump"/>
            <a:extLst>
              <a:ext uri="{FF2B5EF4-FFF2-40B4-BE49-F238E27FC236}">
                <a16:creationId xmlns:a16="http://schemas.microsoft.com/office/drawing/2014/main" id="{D0627603-27A2-AA43-AE2C-06DE2890BBC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5468600" y="7623277"/>
            <a:ext cx="2766334" cy="263556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3CCC0F4-A94A-DC4F-B3FC-D682697C6EE2}"/>
              </a:ext>
            </a:extLst>
          </p:cNvPr>
          <p:cNvSpPr/>
          <p:nvPr/>
        </p:nvSpPr>
        <p:spPr>
          <a:xfrm>
            <a:off x="1371600" y="7573607"/>
            <a:ext cx="1480398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5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Khuyên</a:t>
            </a:r>
            <a:r>
              <a:rPr lang="nl-NL" sz="5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nl-NL" sz="5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nl-NL" sz="5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nl-NL" sz="5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nl-NL" sz="5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nl-NL" sz="5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nên</a:t>
            </a:r>
            <a:r>
              <a:rPr lang="nl-NL" sz="5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ra </a:t>
            </a:r>
            <a:r>
              <a:rPr lang="nl-NL" sz="5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nl-NL" sz="5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nl-NL" sz="5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nl-NL" sz="5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nl-NL" sz="5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nên</a:t>
            </a:r>
            <a:r>
              <a:rPr lang="nl-NL" sz="5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nl-NL" sz="5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nl-NL" sz="5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nl-NL" sz="5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cản</a:t>
            </a:r>
            <a:r>
              <a:rPr lang="nl-NL" sz="5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nl-NL" sz="5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trở</a:t>
            </a:r>
            <a:r>
              <a:rPr lang="nl-NL" sz="5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nl-NL" sz="5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giao</a:t>
            </a:r>
            <a:r>
              <a:rPr lang="nl-NL" sz="5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nl-NL" sz="5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thông</a:t>
            </a:r>
            <a:r>
              <a:rPr lang="nl-NL" sz="5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r>
              <a:rPr lang="en-VN" sz="5400" b="1" dirty="0">
                <a:solidFill>
                  <a:srgbClr val="002060"/>
                </a:solidFill>
              </a:rPr>
              <a:t> </a:t>
            </a:r>
          </a:p>
        </p:txBody>
      </p:sp>
      <p:pic>
        <p:nvPicPr>
          <p:cNvPr id="1026" name="Picture 2" descr="Xúm vào livestream người gặp nạn: Cơn khát máu view làm cạn kiệt lương tri">
            <a:extLst>
              <a:ext uri="{FF2B5EF4-FFF2-40B4-BE49-F238E27FC236}">
                <a16:creationId xmlns:a16="http://schemas.microsoft.com/office/drawing/2014/main" id="{6A635616-5F26-D84D-B51D-AFE4A734DB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1300516"/>
            <a:ext cx="8178800" cy="5471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7200043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alphaModFix amt="8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744669" y="-4745169"/>
            <a:ext cx="19777337" cy="1977733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3843952" y="7267976"/>
            <a:ext cx="1851206" cy="1777158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49DD7B4F-4CCE-4028-B99A-D6D550A31760}"/>
              </a:ext>
            </a:extLst>
          </p:cNvPr>
          <p:cNvGrpSpPr/>
          <p:nvPr/>
        </p:nvGrpSpPr>
        <p:grpSpPr>
          <a:xfrm>
            <a:off x="272340" y="4096519"/>
            <a:ext cx="17358431" cy="3570387"/>
            <a:chOff x="3272490" y="1406747"/>
            <a:chExt cx="11743019" cy="7473507"/>
          </a:xfrm>
        </p:grpSpPr>
        <p:grpSp>
          <p:nvGrpSpPr>
            <p:cNvPr id="5" name="Group 5"/>
            <p:cNvGrpSpPr/>
            <p:nvPr/>
          </p:nvGrpSpPr>
          <p:grpSpPr>
            <a:xfrm>
              <a:off x="3272490" y="1406747"/>
              <a:ext cx="11743019" cy="7473507"/>
              <a:chOff x="0" y="0"/>
              <a:chExt cx="3976518" cy="2530741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-9098" y="-6509"/>
                <a:ext cx="3990849" cy="2562794"/>
              </a:xfrm>
              <a:custGeom>
                <a:avLst/>
                <a:gdLst/>
                <a:ahLst/>
                <a:cxnLst/>
                <a:rect l="l" t="t" r="r" b="b"/>
                <a:pathLst>
                  <a:path w="3990849" h="2562794">
                    <a:moveTo>
                      <a:pt x="63030" y="1969241"/>
                    </a:moveTo>
                    <a:cubicBezTo>
                      <a:pt x="63030" y="1969241"/>
                      <a:pt x="0" y="1722677"/>
                      <a:pt x="10218" y="1214762"/>
                    </a:cubicBezTo>
                    <a:cubicBezTo>
                      <a:pt x="18651" y="990971"/>
                      <a:pt x="65033" y="645332"/>
                      <a:pt x="65033" y="645332"/>
                    </a:cubicBezTo>
                    <a:cubicBezTo>
                      <a:pt x="82233" y="502466"/>
                      <a:pt x="56685" y="337866"/>
                      <a:pt x="181385" y="223925"/>
                    </a:cubicBezTo>
                    <a:cubicBezTo>
                      <a:pt x="346794" y="72788"/>
                      <a:pt x="621643" y="0"/>
                      <a:pt x="3097776" y="6965"/>
                    </a:cubicBezTo>
                    <a:lnTo>
                      <a:pt x="3097777" y="6965"/>
                    </a:lnTo>
                    <a:cubicBezTo>
                      <a:pt x="3314524" y="16819"/>
                      <a:pt x="3518839" y="36481"/>
                      <a:pt x="3653028" y="101690"/>
                    </a:cubicBezTo>
                    <a:cubicBezTo>
                      <a:pt x="3909074" y="226120"/>
                      <a:pt x="3990849" y="459160"/>
                      <a:pt x="3985361" y="704684"/>
                    </a:cubicBezTo>
                    <a:cubicBezTo>
                      <a:pt x="3985361" y="704684"/>
                      <a:pt x="3942073" y="1013073"/>
                      <a:pt x="3949506" y="1248607"/>
                    </a:cubicBezTo>
                    <a:cubicBezTo>
                      <a:pt x="3956630" y="1711042"/>
                      <a:pt x="3963786" y="1906645"/>
                      <a:pt x="3963786" y="1906645"/>
                    </a:cubicBezTo>
                    <a:cubicBezTo>
                      <a:pt x="3947105" y="2122378"/>
                      <a:pt x="3832461" y="2332989"/>
                      <a:pt x="3635592" y="2444613"/>
                    </a:cubicBezTo>
                    <a:cubicBezTo>
                      <a:pt x="3485240" y="2529862"/>
                      <a:pt x="3287209" y="2544960"/>
                      <a:pt x="2605883" y="2534218"/>
                    </a:cubicBezTo>
                    <a:lnTo>
                      <a:pt x="2605854" y="2534218"/>
                    </a:lnTo>
                    <a:cubicBezTo>
                      <a:pt x="645952" y="2528941"/>
                      <a:pt x="384604" y="2562794"/>
                      <a:pt x="254278" y="2453637"/>
                    </a:cubicBezTo>
                    <a:cubicBezTo>
                      <a:pt x="145767" y="2362752"/>
                      <a:pt x="81795" y="2169440"/>
                      <a:pt x="63030" y="1969241"/>
                    </a:cubicBezTo>
                    <a:close/>
                  </a:path>
                </a:pathLst>
              </a:custGeom>
              <a:solidFill>
                <a:srgbClr val="CDB4DB"/>
              </a:solidFill>
            </p:spPr>
          </p:sp>
        </p:grpSp>
        <p:grpSp>
          <p:nvGrpSpPr>
            <p:cNvPr id="7" name="Group 7"/>
            <p:cNvGrpSpPr/>
            <p:nvPr/>
          </p:nvGrpSpPr>
          <p:grpSpPr>
            <a:xfrm>
              <a:off x="3588628" y="1607943"/>
              <a:ext cx="11110744" cy="7071114"/>
              <a:chOff x="0" y="0"/>
              <a:chExt cx="3976518" cy="2530741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-9098" y="-6509"/>
                <a:ext cx="3990849" cy="2562794"/>
              </a:xfrm>
              <a:custGeom>
                <a:avLst/>
                <a:gdLst/>
                <a:ahLst/>
                <a:cxnLst/>
                <a:rect l="l" t="t" r="r" b="b"/>
                <a:pathLst>
                  <a:path w="3990849" h="2562794">
                    <a:moveTo>
                      <a:pt x="63030" y="1969241"/>
                    </a:moveTo>
                    <a:cubicBezTo>
                      <a:pt x="63030" y="1969241"/>
                      <a:pt x="0" y="1722677"/>
                      <a:pt x="10218" y="1214762"/>
                    </a:cubicBezTo>
                    <a:cubicBezTo>
                      <a:pt x="18651" y="990971"/>
                      <a:pt x="65033" y="645332"/>
                      <a:pt x="65033" y="645332"/>
                    </a:cubicBezTo>
                    <a:cubicBezTo>
                      <a:pt x="82233" y="502466"/>
                      <a:pt x="56685" y="337866"/>
                      <a:pt x="181385" y="223925"/>
                    </a:cubicBezTo>
                    <a:cubicBezTo>
                      <a:pt x="346794" y="72788"/>
                      <a:pt x="621643" y="0"/>
                      <a:pt x="3097776" y="6965"/>
                    </a:cubicBezTo>
                    <a:lnTo>
                      <a:pt x="3097777" y="6965"/>
                    </a:lnTo>
                    <a:cubicBezTo>
                      <a:pt x="3314524" y="16819"/>
                      <a:pt x="3518839" y="36481"/>
                      <a:pt x="3653028" y="101690"/>
                    </a:cubicBezTo>
                    <a:cubicBezTo>
                      <a:pt x="3909074" y="226120"/>
                      <a:pt x="3990849" y="459160"/>
                      <a:pt x="3985361" y="704684"/>
                    </a:cubicBezTo>
                    <a:cubicBezTo>
                      <a:pt x="3985361" y="704684"/>
                      <a:pt x="3942073" y="1013073"/>
                      <a:pt x="3949506" y="1248607"/>
                    </a:cubicBezTo>
                    <a:cubicBezTo>
                      <a:pt x="3956630" y="1711042"/>
                      <a:pt x="3963786" y="1906645"/>
                      <a:pt x="3963786" y="1906645"/>
                    </a:cubicBezTo>
                    <a:cubicBezTo>
                      <a:pt x="3947105" y="2122378"/>
                      <a:pt x="3832461" y="2332989"/>
                      <a:pt x="3635592" y="2444613"/>
                    </a:cubicBezTo>
                    <a:cubicBezTo>
                      <a:pt x="3485240" y="2529862"/>
                      <a:pt x="3287209" y="2544960"/>
                      <a:pt x="2605883" y="2534218"/>
                    </a:cubicBezTo>
                    <a:lnTo>
                      <a:pt x="2605854" y="2534218"/>
                    </a:lnTo>
                    <a:cubicBezTo>
                      <a:pt x="645952" y="2528941"/>
                      <a:pt x="384604" y="2562794"/>
                      <a:pt x="254278" y="2453637"/>
                    </a:cubicBezTo>
                    <a:cubicBezTo>
                      <a:pt x="145767" y="2362752"/>
                      <a:pt x="81795" y="2169440"/>
                      <a:pt x="63030" y="1969241"/>
                    </a:cubicBezTo>
                    <a:close/>
                  </a:path>
                </a:pathLst>
              </a:custGeom>
              <a:solidFill>
                <a:srgbClr val="BDE0FE"/>
              </a:solidFill>
            </p:spPr>
          </p:sp>
        </p:grp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4A3C731B-0194-1A4F-BC2C-970C2189A316}"/>
              </a:ext>
            </a:extLst>
          </p:cNvPr>
          <p:cNvSpPr/>
          <p:nvPr/>
        </p:nvSpPr>
        <p:spPr>
          <a:xfrm>
            <a:off x="447907" y="625217"/>
            <a:ext cx="17840093" cy="13114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6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d) </a:t>
            </a:r>
            <a:r>
              <a:rPr lang="en-US" sz="6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6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6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6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6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6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US" sz="6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đạp</a:t>
            </a:r>
            <a:r>
              <a:rPr lang="en-US" sz="6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va</a:t>
            </a:r>
            <a:r>
              <a:rPr lang="en-US" sz="6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6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6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6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6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13" name="Picture 11">
            <a:hlinkClick r:id="rId7" action="ppaction://hlinksldjump"/>
            <a:extLst>
              <a:ext uri="{FF2B5EF4-FFF2-40B4-BE49-F238E27FC236}">
                <a16:creationId xmlns:a16="http://schemas.microsoft.com/office/drawing/2014/main" id="{D97A0EF3-7EBA-4246-A703-9B1CD2A0013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4667525" y="6860071"/>
            <a:ext cx="3567409" cy="339876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A6CF3EE-B8FD-0C48-88D9-F9463AF16433}"/>
              </a:ext>
            </a:extLst>
          </p:cNvPr>
          <p:cNvSpPr/>
          <p:nvPr/>
        </p:nvSpPr>
        <p:spPr>
          <a:xfrm>
            <a:off x="1306182" y="4872773"/>
            <a:ext cx="1527387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nl-NL" sz="60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vi-VN" sz="6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chúng ta va vào người đi đường thì trước nhất chúng ta cần xin lỗi và giúp đỡ họ. </a:t>
            </a:r>
            <a:endParaRPr lang="en-VN" sz="6000" b="1" dirty="0"/>
          </a:p>
        </p:txBody>
      </p:sp>
    </p:spTree>
    <p:extLst>
      <p:ext uri="{BB962C8B-B14F-4D97-AF65-F5344CB8AC3E}">
        <p14:creationId xmlns:p14="http://schemas.microsoft.com/office/powerpoint/2010/main" val="1377724191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5">
            <a:alphaModFix amt="8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0" y="-1997470"/>
            <a:ext cx="19777337" cy="1977733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3843952" y="7267976"/>
            <a:ext cx="1851206" cy="177715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10800000">
            <a:off x="2672822" y="1028700"/>
            <a:ext cx="1851206" cy="1777158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49DD7B4F-4CCE-4028-B99A-D6D550A31760}"/>
              </a:ext>
            </a:extLst>
          </p:cNvPr>
          <p:cNvGrpSpPr/>
          <p:nvPr/>
        </p:nvGrpSpPr>
        <p:grpSpPr>
          <a:xfrm>
            <a:off x="319318" y="7321819"/>
            <a:ext cx="15837136" cy="2700877"/>
            <a:chOff x="3272490" y="1406747"/>
            <a:chExt cx="11743019" cy="7473507"/>
          </a:xfrm>
        </p:grpSpPr>
        <p:grpSp>
          <p:nvGrpSpPr>
            <p:cNvPr id="5" name="Group 5"/>
            <p:cNvGrpSpPr/>
            <p:nvPr/>
          </p:nvGrpSpPr>
          <p:grpSpPr>
            <a:xfrm>
              <a:off x="3272490" y="1406747"/>
              <a:ext cx="11743019" cy="7473507"/>
              <a:chOff x="0" y="0"/>
              <a:chExt cx="3976518" cy="2530741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-9098" y="-6509"/>
                <a:ext cx="3990849" cy="2562794"/>
              </a:xfrm>
              <a:custGeom>
                <a:avLst/>
                <a:gdLst/>
                <a:ahLst/>
                <a:cxnLst/>
                <a:rect l="l" t="t" r="r" b="b"/>
                <a:pathLst>
                  <a:path w="3990849" h="2562794">
                    <a:moveTo>
                      <a:pt x="63030" y="1969241"/>
                    </a:moveTo>
                    <a:cubicBezTo>
                      <a:pt x="63030" y="1969241"/>
                      <a:pt x="0" y="1722677"/>
                      <a:pt x="10218" y="1214762"/>
                    </a:cubicBezTo>
                    <a:cubicBezTo>
                      <a:pt x="18651" y="990971"/>
                      <a:pt x="65033" y="645332"/>
                      <a:pt x="65033" y="645332"/>
                    </a:cubicBezTo>
                    <a:cubicBezTo>
                      <a:pt x="82233" y="502466"/>
                      <a:pt x="56685" y="337866"/>
                      <a:pt x="181385" y="223925"/>
                    </a:cubicBezTo>
                    <a:cubicBezTo>
                      <a:pt x="346794" y="72788"/>
                      <a:pt x="621643" y="0"/>
                      <a:pt x="3097776" y="6965"/>
                    </a:cubicBezTo>
                    <a:lnTo>
                      <a:pt x="3097777" y="6965"/>
                    </a:lnTo>
                    <a:cubicBezTo>
                      <a:pt x="3314524" y="16819"/>
                      <a:pt x="3518839" y="36481"/>
                      <a:pt x="3653028" y="101690"/>
                    </a:cubicBezTo>
                    <a:cubicBezTo>
                      <a:pt x="3909074" y="226120"/>
                      <a:pt x="3990849" y="459160"/>
                      <a:pt x="3985361" y="704684"/>
                    </a:cubicBezTo>
                    <a:cubicBezTo>
                      <a:pt x="3985361" y="704684"/>
                      <a:pt x="3942073" y="1013073"/>
                      <a:pt x="3949506" y="1248607"/>
                    </a:cubicBezTo>
                    <a:cubicBezTo>
                      <a:pt x="3956630" y="1711042"/>
                      <a:pt x="3963786" y="1906645"/>
                      <a:pt x="3963786" y="1906645"/>
                    </a:cubicBezTo>
                    <a:cubicBezTo>
                      <a:pt x="3947105" y="2122378"/>
                      <a:pt x="3832461" y="2332989"/>
                      <a:pt x="3635592" y="2444613"/>
                    </a:cubicBezTo>
                    <a:cubicBezTo>
                      <a:pt x="3485240" y="2529862"/>
                      <a:pt x="3287209" y="2544960"/>
                      <a:pt x="2605883" y="2534218"/>
                    </a:cubicBezTo>
                    <a:lnTo>
                      <a:pt x="2605854" y="2534218"/>
                    </a:lnTo>
                    <a:cubicBezTo>
                      <a:pt x="645952" y="2528941"/>
                      <a:pt x="384604" y="2562794"/>
                      <a:pt x="254278" y="2453637"/>
                    </a:cubicBezTo>
                    <a:cubicBezTo>
                      <a:pt x="145767" y="2362752"/>
                      <a:pt x="81795" y="2169440"/>
                      <a:pt x="63030" y="1969241"/>
                    </a:cubicBezTo>
                    <a:close/>
                  </a:path>
                </a:pathLst>
              </a:custGeom>
              <a:solidFill>
                <a:srgbClr val="CDB4DB"/>
              </a:solidFill>
            </p:spPr>
          </p:sp>
        </p:grpSp>
        <p:grpSp>
          <p:nvGrpSpPr>
            <p:cNvPr id="7" name="Group 7"/>
            <p:cNvGrpSpPr/>
            <p:nvPr/>
          </p:nvGrpSpPr>
          <p:grpSpPr>
            <a:xfrm>
              <a:off x="3588628" y="1607943"/>
              <a:ext cx="11110744" cy="7071114"/>
              <a:chOff x="0" y="0"/>
              <a:chExt cx="3976518" cy="2530741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-9098" y="-6509"/>
                <a:ext cx="3990849" cy="2562794"/>
              </a:xfrm>
              <a:custGeom>
                <a:avLst/>
                <a:gdLst/>
                <a:ahLst/>
                <a:cxnLst/>
                <a:rect l="l" t="t" r="r" b="b"/>
                <a:pathLst>
                  <a:path w="3990849" h="2562794">
                    <a:moveTo>
                      <a:pt x="63030" y="1969241"/>
                    </a:moveTo>
                    <a:cubicBezTo>
                      <a:pt x="63030" y="1969241"/>
                      <a:pt x="0" y="1722677"/>
                      <a:pt x="10218" y="1214762"/>
                    </a:cubicBezTo>
                    <a:cubicBezTo>
                      <a:pt x="18651" y="990971"/>
                      <a:pt x="65033" y="645332"/>
                      <a:pt x="65033" y="645332"/>
                    </a:cubicBezTo>
                    <a:cubicBezTo>
                      <a:pt x="82233" y="502466"/>
                      <a:pt x="56685" y="337866"/>
                      <a:pt x="181385" y="223925"/>
                    </a:cubicBezTo>
                    <a:cubicBezTo>
                      <a:pt x="346794" y="72788"/>
                      <a:pt x="621643" y="0"/>
                      <a:pt x="3097776" y="6965"/>
                    </a:cubicBezTo>
                    <a:lnTo>
                      <a:pt x="3097777" y="6965"/>
                    </a:lnTo>
                    <a:cubicBezTo>
                      <a:pt x="3314524" y="16819"/>
                      <a:pt x="3518839" y="36481"/>
                      <a:pt x="3653028" y="101690"/>
                    </a:cubicBezTo>
                    <a:cubicBezTo>
                      <a:pt x="3909074" y="226120"/>
                      <a:pt x="3990849" y="459160"/>
                      <a:pt x="3985361" y="704684"/>
                    </a:cubicBezTo>
                    <a:cubicBezTo>
                      <a:pt x="3985361" y="704684"/>
                      <a:pt x="3942073" y="1013073"/>
                      <a:pt x="3949506" y="1248607"/>
                    </a:cubicBezTo>
                    <a:cubicBezTo>
                      <a:pt x="3956630" y="1711042"/>
                      <a:pt x="3963786" y="1906645"/>
                      <a:pt x="3963786" y="1906645"/>
                    </a:cubicBezTo>
                    <a:cubicBezTo>
                      <a:pt x="3947105" y="2122378"/>
                      <a:pt x="3832461" y="2332989"/>
                      <a:pt x="3635592" y="2444613"/>
                    </a:cubicBezTo>
                    <a:cubicBezTo>
                      <a:pt x="3485240" y="2529862"/>
                      <a:pt x="3287209" y="2544960"/>
                      <a:pt x="2605883" y="2534218"/>
                    </a:cubicBezTo>
                    <a:lnTo>
                      <a:pt x="2605854" y="2534218"/>
                    </a:lnTo>
                    <a:cubicBezTo>
                      <a:pt x="645952" y="2528941"/>
                      <a:pt x="384604" y="2562794"/>
                      <a:pt x="254278" y="2453637"/>
                    </a:cubicBezTo>
                    <a:cubicBezTo>
                      <a:pt x="145767" y="2362752"/>
                      <a:pt x="81795" y="2169440"/>
                      <a:pt x="63030" y="1969241"/>
                    </a:cubicBezTo>
                    <a:close/>
                  </a:path>
                </a:pathLst>
              </a:custGeom>
              <a:solidFill>
                <a:srgbClr val="BDE0FE"/>
              </a:solidFill>
            </p:spPr>
          </p:sp>
        </p:grpSp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3322802" y="1073210"/>
            <a:ext cx="1446752" cy="221647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A3C731B-0194-1A4F-BC2C-970C2189A316}"/>
              </a:ext>
            </a:extLst>
          </p:cNvPr>
          <p:cNvSpPr/>
          <p:nvPr/>
        </p:nvSpPr>
        <p:spPr>
          <a:xfrm>
            <a:off x="319318" y="148739"/>
            <a:ext cx="1766388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5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5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5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xét</a:t>
            </a:r>
            <a:r>
              <a:rPr lang="en-US" sz="5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5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5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5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5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5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5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5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VN" sz="5400" b="1" dirty="0">
              <a:solidFill>
                <a:srgbClr val="C00000"/>
              </a:solidFill>
            </a:endParaRPr>
          </a:p>
        </p:txBody>
      </p:sp>
      <p:pic>
        <p:nvPicPr>
          <p:cNvPr id="13" name="Picture 11">
            <a:hlinkClick r:id="rId11" action="ppaction://hlinksldjump"/>
            <a:extLst>
              <a:ext uri="{FF2B5EF4-FFF2-40B4-BE49-F238E27FC236}">
                <a16:creationId xmlns:a16="http://schemas.microsoft.com/office/drawing/2014/main" id="{3D397367-0F21-F54F-945F-6A16BD4CE8F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5749817" y="7891199"/>
            <a:ext cx="2485117" cy="236763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605B41F-0DC7-2B4C-82E6-D002E4FB5014}"/>
              </a:ext>
            </a:extLst>
          </p:cNvPr>
          <p:cNvSpPr/>
          <p:nvPr/>
        </p:nvSpPr>
        <p:spPr>
          <a:xfrm>
            <a:off x="1066800" y="7471139"/>
            <a:ext cx="1462835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nl-NL" sz="4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nl-NL" sz="4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tán </a:t>
            </a:r>
            <a:r>
              <a:rPr lang="nl-NL" sz="4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nl-NL" sz="4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nl-NL" sz="4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ý</a:t>
            </a:r>
            <a:r>
              <a:rPr lang="nl-NL" sz="4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nl-NL" sz="4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kiến</a:t>
            </a:r>
            <a:r>
              <a:rPr lang="nl-NL" sz="4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nl-NL" sz="4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nl-NL" sz="4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nl-NL" sz="4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nl-NL" sz="4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nl-NL" sz="4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nl-NL" sz="4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nl-NL" sz="4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giải</a:t>
            </a:r>
            <a:r>
              <a:rPr lang="nl-NL" sz="4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nl-NL" sz="4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thích</a:t>
            </a:r>
            <a:r>
              <a:rPr lang="nl-NL" sz="4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nl-NL" sz="4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nl-NL" sz="4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nl-NL" sz="4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nl-NL" sz="4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nl-NL" sz="4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hiểu</a:t>
            </a:r>
            <a:r>
              <a:rPr lang="nl-NL" sz="4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nl-NL" sz="4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Luật</a:t>
            </a:r>
            <a:r>
              <a:rPr lang="nl-NL" sz="4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nl-NL" sz="4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giao</a:t>
            </a:r>
            <a:r>
              <a:rPr lang="nl-NL" sz="4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nl-NL" sz="4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thông</a:t>
            </a:r>
            <a:r>
              <a:rPr lang="nl-NL" sz="4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nl-NL" sz="4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cần</a:t>
            </a:r>
            <a:r>
              <a:rPr lang="nl-NL" sz="4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nl-NL" sz="4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nl-NL" sz="4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nl-NL" sz="4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nl-NL" sz="4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nl-NL" sz="4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nl-NL" sz="4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nl-NL" sz="4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ở</a:t>
            </a:r>
            <a:r>
              <a:rPr lang="nl-NL" sz="4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nl-NL" sz="4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mọi</a:t>
            </a:r>
            <a:r>
              <a:rPr lang="nl-NL" sz="4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nl-NL" sz="4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nơi</a:t>
            </a:r>
            <a:r>
              <a:rPr lang="nl-NL" sz="4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nl-NL" sz="4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mọi</a:t>
            </a:r>
            <a:r>
              <a:rPr lang="nl-NL" sz="4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nl-NL" sz="4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lúc.</a:t>
            </a:r>
            <a:endParaRPr lang="en-VN" sz="44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2" name="5748486468169211304" descr="5748486468169211304">
            <a:hlinkClick r:id="" action="ppaction://media"/>
            <a:extLst>
              <a:ext uri="{FF2B5EF4-FFF2-40B4-BE49-F238E27FC236}">
                <a16:creationId xmlns:a16="http://schemas.microsoft.com/office/drawing/2014/main" id="{E2251E13-3CB0-7545-98EC-BA7A1E047A0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5861999" y="1145154"/>
            <a:ext cx="10820400" cy="6096000"/>
          </a:xfrm>
          <a:prstGeom prst="rect">
            <a:avLst/>
          </a:prstGeom>
        </p:spPr>
      </p:pic>
      <p:sp>
        <p:nvSpPr>
          <p:cNvPr id="15" name="Cloud Callout 14">
            <a:extLst>
              <a:ext uri="{FF2B5EF4-FFF2-40B4-BE49-F238E27FC236}">
                <a16:creationId xmlns:a16="http://schemas.microsoft.com/office/drawing/2014/main" id="{F3708EA9-BB0E-C241-9F29-7B7DE52ACC40}"/>
              </a:ext>
            </a:extLst>
          </p:cNvPr>
          <p:cNvSpPr/>
          <p:nvPr/>
        </p:nvSpPr>
        <p:spPr>
          <a:xfrm>
            <a:off x="185542" y="1395087"/>
            <a:ext cx="5785799" cy="2692821"/>
          </a:xfrm>
          <a:prstGeom prst="cloudCallout">
            <a:avLst>
              <a:gd name="adj1" fmla="val 56495"/>
              <a:gd name="adj2" fmla="val 39458"/>
            </a:avLst>
          </a:prstGeom>
          <a:solidFill>
            <a:srgbClr val="FADD92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VN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9" grpId="0"/>
      <p:bldP spid="1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5">
            <a:alphaModFix amt="8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990600" y="-5676900"/>
            <a:ext cx="19777337" cy="1977733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3843952" y="7267976"/>
            <a:ext cx="1851206" cy="177715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10800000">
            <a:off x="2672822" y="1028700"/>
            <a:ext cx="1851206" cy="1777158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49DD7B4F-4CCE-4028-B99A-D6D550A31760}"/>
              </a:ext>
            </a:extLst>
          </p:cNvPr>
          <p:cNvGrpSpPr/>
          <p:nvPr/>
        </p:nvGrpSpPr>
        <p:grpSpPr>
          <a:xfrm>
            <a:off x="347841" y="7812977"/>
            <a:ext cx="16103388" cy="2200758"/>
            <a:chOff x="3272490" y="1406747"/>
            <a:chExt cx="11743019" cy="7473507"/>
          </a:xfrm>
        </p:grpSpPr>
        <p:grpSp>
          <p:nvGrpSpPr>
            <p:cNvPr id="5" name="Group 5"/>
            <p:cNvGrpSpPr/>
            <p:nvPr/>
          </p:nvGrpSpPr>
          <p:grpSpPr>
            <a:xfrm>
              <a:off x="3272490" y="1406747"/>
              <a:ext cx="11743019" cy="7473507"/>
              <a:chOff x="0" y="0"/>
              <a:chExt cx="3976518" cy="2530741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-9098" y="-6509"/>
                <a:ext cx="3990849" cy="2562794"/>
              </a:xfrm>
              <a:custGeom>
                <a:avLst/>
                <a:gdLst/>
                <a:ahLst/>
                <a:cxnLst/>
                <a:rect l="l" t="t" r="r" b="b"/>
                <a:pathLst>
                  <a:path w="3990849" h="2562794">
                    <a:moveTo>
                      <a:pt x="63030" y="1969241"/>
                    </a:moveTo>
                    <a:cubicBezTo>
                      <a:pt x="63030" y="1969241"/>
                      <a:pt x="0" y="1722677"/>
                      <a:pt x="10218" y="1214762"/>
                    </a:cubicBezTo>
                    <a:cubicBezTo>
                      <a:pt x="18651" y="990971"/>
                      <a:pt x="65033" y="645332"/>
                      <a:pt x="65033" y="645332"/>
                    </a:cubicBezTo>
                    <a:cubicBezTo>
                      <a:pt x="82233" y="502466"/>
                      <a:pt x="56685" y="337866"/>
                      <a:pt x="181385" y="223925"/>
                    </a:cubicBezTo>
                    <a:cubicBezTo>
                      <a:pt x="346794" y="72788"/>
                      <a:pt x="621643" y="0"/>
                      <a:pt x="3097776" y="6965"/>
                    </a:cubicBezTo>
                    <a:lnTo>
                      <a:pt x="3097777" y="6965"/>
                    </a:lnTo>
                    <a:cubicBezTo>
                      <a:pt x="3314524" y="16819"/>
                      <a:pt x="3518839" y="36481"/>
                      <a:pt x="3653028" y="101690"/>
                    </a:cubicBezTo>
                    <a:cubicBezTo>
                      <a:pt x="3909074" y="226120"/>
                      <a:pt x="3990849" y="459160"/>
                      <a:pt x="3985361" y="704684"/>
                    </a:cubicBezTo>
                    <a:cubicBezTo>
                      <a:pt x="3985361" y="704684"/>
                      <a:pt x="3942073" y="1013073"/>
                      <a:pt x="3949506" y="1248607"/>
                    </a:cubicBezTo>
                    <a:cubicBezTo>
                      <a:pt x="3956630" y="1711042"/>
                      <a:pt x="3963786" y="1906645"/>
                      <a:pt x="3963786" y="1906645"/>
                    </a:cubicBezTo>
                    <a:cubicBezTo>
                      <a:pt x="3947105" y="2122378"/>
                      <a:pt x="3832461" y="2332989"/>
                      <a:pt x="3635592" y="2444613"/>
                    </a:cubicBezTo>
                    <a:cubicBezTo>
                      <a:pt x="3485240" y="2529862"/>
                      <a:pt x="3287209" y="2544960"/>
                      <a:pt x="2605883" y="2534218"/>
                    </a:cubicBezTo>
                    <a:lnTo>
                      <a:pt x="2605854" y="2534218"/>
                    </a:lnTo>
                    <a:cubicBezTo>
                      <a:pt x="645952" y="2528941"/>
                      <a:pt x="384604" y="2562794"/>
                      <a:pt x="254278" y="2453637"/>
                    </a:cubicBezTo>
                    <a:cubicBezTo>
                      <a:pt x="145767" y="2362752"/>
                      <a:pt x="81795" y="2169440"/>
                      <a:pt x="63030" y="1969241"/>
                    </a:cubicBezTo>
                    <a:close/>
                  </a:path>
                </a:pathLst>
              </a:custGeom>
              <a:solidFill>
                <a:srgbClr val="CDB4DB"/>
              </a:solidFill>
            </p:spPr>
          </p:sp>
        </p:grpSp>
        <p:grpSp>
          <p:nvGrpSpPr>
            <p:cNvPr id="7" name="Group 7"/>
            <p:cNvGrpSpPr/>
            <p:nvPr/>
          </p:nvGrpSpPr>
          <p:grpSpPr>
            <a:xfrm>
              <a:off x="3588628" y="1607943"/>
              <a:ext cx="11110744" cy="7071114"/>
              <a:chOff x="0" y="0"/>
              <a:chExt cx="3976518" cy="2530741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-9098" y="-6509"/>
                <a:ext cx="3990849" cy="2562794"/>
              </a:xfrm>
              <a:custGeom>
                <a:avLst/>
                <a:gdLst/>
                <a:ahLst/>
                <a:cxnLst/>
                <a:rect l="l" t="t" r="r" b="b"/>
                <a:pathLst>
                  <a:path w="3990849" h="2562794">
                    <a:moveTo>
                      <a:pt x="63030" y="1969241"/>
                    </a:moveTo>
                    <a:cubicBezTo>
                      <a:pt x="63030" y="1969241"/>
                      <a:pt x="0" y="1722677"/>
                      <a:pt x="10218" y="1214762"/>
                    </a:cubicBezTo>
                    <a:cubicBezTo>
                      <a:pt x="18651" y="990971"/>
                      <a:pt x="65033" y="645332"/>
                      <a:pt x="65033" y="645332"/>
                    </a:cubicBezTo>
                    <a:cubicBezTo>
                      <a:pt x="82233" y="502466"/>
                      <a:pt x="56685" y="337866"/>
                      <a:pt x="181385" y="223925"/>
                    </a:cubicBezTo>
                    <a:cubicBezTo>
                      <a:pt x="346794" y="72788"/>
                      <a:pt x="621643" y="0"/>
                      <a:pt x="3097776" y="6965"/>
                    </a:cubicBezTo>
                    <a:lnTo>
                      <a:pt x="3097777" y="6965"/>
                    </a:lnTo>
                    <a:cubicBezTo>
                      <a:pt x="3314524" y="16819"/>
                      <a:pt x="3518839" y="36481"/>
                      <a:pt x="3653028" y="101690"/>
                    </a:cubicBezTo>
                    <a:cubicBezTo>
                      <a:pt x="3909074" y="226120"/>
                      <a:pt x="3990849" y="459160"/>
                      <a:pt x="3985361" y="704684"/>
                    </a:cubicBezTo>
                    <a:cubicBezTo>
                      <a:pt x="3985361" y="704684"/>
                      <a:pt x="3942073" y="1013073"/>
                      <a:pt x="3949506" y="1248607"/>
                    </a:cubicBezTo>
                    <a:cubicBezTo>
                      <a:pt x="3956630" y="1711042"/>
                      <a:pt x="3963786" y="1906645"/>
                      <a:pt x="3963786" y="1906645"/>
                    </a:cubicBezTo>
                    <a:cubicBezTo>
                      <a:pt x="3947105" y="2122378"/>
                      <a:pt x="3832461" y="2332989"/>
                      <a:pt x="3635592" y="2444613"/>
                    </a:cubicBezTo>
                    <a:cubicBezTo>
                      <a:pt x="3485240" y="2529862"/>
                      <a:pt x="3287209" y="2544960"/>
                      <a:pt x="2605883" y="2534218"/>
                    </a:cubicBezTo>
                    <a:lnTo>
                      <a:pt x="2605854" y="2534218"/>
                    </a:lnTo>
                    <a:cubicBezTo>
                      <a:pt x="645952" y="2528941"/>
                      <a:pt x="384604" y="2562794"/>
                      <a:pt x="254278" y="2453637"/>
                    </a:cubicBezTo>
                    <a:cubicBezTo>
                      <a:pt x="145767" y="2362752"/>
                      <a:pt x="81795" y="2169440"/>
                      <a:pt x="63030" y="1969241"/>
                    </a:cubicBezTo>
                    <a:close/>
                  </a:path>
                </a:pathLst>
              </a:custGeom>
              <a:solidFill>
                <a:srgbClr val="BDE0FE"/>
              </a:solidFill>
            </p:spPr>
          </p:sp>
        </p:grpSp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3322802" y="1073210"/>
            <a:ext cx="1446752" cy="221647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A3C731B-0194-1A4F-BC2C-970C2189A316}"/>
              </a:ext>
            </a:extLst>
          </p:cNvPr>
          <p:cNvSpPr/>
          <p:nvPr/>
        </p:nvSpPr>
        <p:spPr>
          <a:xfrm>
            <a:off x="304800" y="70787"/>
            <a:ext cx="179832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6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6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6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xét</a:t>
            </a:r>
            <a:r>
              <a:rPr lang="en-US" sz="6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6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6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6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6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6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6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6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VN" sz="6000" b="1" dirty="0">
              <a:solidFill>
                <a:srgbClr val="C00000"/>
              </a:solidFill>
            </a:endParaRPr>
          </a:p>
        </p:txBody>
      </p:sp>
      <p:pic>
        <p:nvPicPr>
          <p:cNvPr id="13" name="Picture 11">
            <a:hlinkClick r:id="rId11" action="ppaction://hlinksldjump"/>
            <a:extLst>
              <a:ext uri="{FF2B5EF4-FFF2-40B4-BE49-F238E27FC236}">
                <a16:creationId xmlns:a16="http://schemas.microsoft.com/office/drawing/2014/main" id="{37BDF320-6DBD-4D46-84AB-91177BD41E5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5695158" y="7839125"/>
            <a:ext cx="2539776" cy="241971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0EFF5042-BD43-A546-9A90-BCDA9ECE83AC}"/>
              </a:ext>
            </a:extLst>
          </p:cNvPr>
          <p:cNvSpPr/>
          <p:nvPr/>
        </p:nvSpPr>
        <p:spPr>
          <a:xfrm>
            <a:off x="1057119" y="8064055"/>
            <a:ext cx="1454690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5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Khuyên</a:t>
            </a:r>
            <a:r>
              <a:rPr lang="nl-NL" sz="5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nl-NL" sz="5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nl-NL" sz="5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nl-NL" sz="5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nl-NL" sz="5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nl-NL" sz="5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nl-NL" sz="5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nl-NL" sz="5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nl-NL" sz="5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nl-NL" sz="5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đi</a:t>
            </a:r>
            <a:r>
              <a:rPr lang="nl-NL" sz="5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nl-NL" sz="5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dưới</a:t>
            </a:r>
            <a:r>
              <a:rPr lang="nl-NL" sz="5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nl-NL" sz="5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lòng</a:t>
            </a:r>
            <a:r>
              <a:rPr lang="nl-NL" sz="5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nl-NL" sz="5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đường</a:t>
            </a:r>
            <a:r>
              <a:rPr lang="nl-NL" sz="5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nl-NL" sz="5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vì</a:t>
            </a:r>
            <a:r>
              <a:rPr lang="nl-NL" sz="5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nl-NL" sz="5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rất</a:t>
            </a:r>
            <a:r>
              <a:rPr lang="nl-NL" sz="5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nl-NL" sz="5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nguy</a:t>
            </a:r>
            <a:r>
              <a:rPr lang="nl-NL" sz="5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nl-NL" sz="5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hiểm</a:t>
            </a:r>
            <a:r>
              <a:rPr lang="nl-NL" sz="5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r>
              <a:rPr lang="en-VN" sz="5400" b="1" dirty="0"/>
              <a:t> </a:t>
            </a:r>
          </a:p>
        </p:txBody>
      </p:sp>
      <p:pic>
        <p:nvPicPr>
          <p:cNvPr id="12" name="689810834252465486.mp4" descr="689810834252465486.mp4">
            <a:hlinkClick r:id="" action="ppaction://media"/>
            <a:extLst>
              <a:ext uri="{FF2B5EF4-FFF2-40B4-BE49-F238E27FC236}">
                <a16:creationId xmlns:a16="http://schemas.microsoft.com/office/drawing/2014/main" id="{05E61816-0614-B54E-8920-0309C835927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4783627" y="1309072"/>
            <a:ext cx="108204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871143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DD9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780992" y="8375223"/>
            <a:ext cx="1943916" cy="1636424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5CAB5C8F-2715-47FB-A55A-2D622781E3B4}"/>
              </a:ext>
            </a:extLst>
          </p:cNvPr>
          <p:cNvGrpSpPr/>
          <p:nvPr/>
        </p:nvGrpSpPr>
        <p:grpSpPr>
          <a:xfrm>
            <a:off x="1896591" y="1754887"/>
            <a:ext cx="16589724" cy="5275352"/>
            <a:chOff x="9928376" y="3030811"/>
            <a:chExt cx="7731314" cy="3772787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BF7CDBDD-7445-4839-9A21-D6F5E5832D51}"/>
                </a:ext>
              </a:extLst>
            </p:cNvPr>
            <p:cNvGrpSpPr/>
            <p:nvPr/>
          </p:nvGrpSpPr>
          <p:grpSpPr>
            <a:xfrm>
              <a:off x="9928376" y="3744724"/>
              <a:ext cx="7150944" cy="3058874"/>
              <a:chOff x="9938510" y="2595927"/>
              <a:chExt cx="7150944" cy="3058874"/>
            </a:xfrm>
          </p:grpSpPr>
          <p:grpSp>
            <p:nvGrpSpPr>
              <p:cNvPr id="2" name="Group 2"/>
              <p:cNvGrpSpPr/>
              <p:nvPr/>
            </p:nvGrpSpPr>
            <p:grpSpPr>
              <a:xfrm>
                <a:off x="9938510" y="2595927"/>
                <a:ext cx="7150944" cy="3058874"/>
                <a:chOff x="6956" y="-3502"/>
                <a:chExt cx="8077790" cy="9044280"/>
              </a:xfrm>
            </p:grpSpPr>
            <p:sp>
              <p:nvSpPr>
                <p:cNvPr id="3" name="Freeform 3"/>
                <p:cNvSpPr/>
                <p:nvPr/>
              </p:nvSpPr>
              <p:spPr>
                <a:xfrm>
                  <a:off x="6956" y="-3502"/>
                  <a:ext cx="8077790" cy="90442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77790" h="7528999">
                      <a:moveTo>
                        <a:pt x="278431" y="16918"/>
                      </a:moveTo>
                      <a:cubicBezTo>
                        <a:pt x="278431" y="16918"/>
                        <a:pt x="604014" y="12258"/>
                        <a:pt x="1013916" y="12454"/>
                      </a:cubicBezTo>
                      <a:cubicBezTo>
                        <a:pt x="6417698" y="12671"/>
                        <a:pt x="7803722" y="0"/>
                        <a:pt x="7803722" y="0"/>
                      </a:cubicBezTo>
                      <a:cubicBezTo>
                        <a:pt x="7871186" y="0"/>
                        <a:pt x="7947124" y="0"/>
                        <a:pt x="8025896" y="85073"/>
                      </a:cubicBezTo>
                      <a:cubicBezTo>
                        <a:pt x="8068874" y="131488"/>
                        <a:pt x="8069942" y="240224"/>
                        <a:pt x="8070348" y="320281"/>
                      </a:cubicBezTo>
                      <a:cubicBezTo>
                        <a:pt x="8070348" y="320281"/>
                        <a:pt x="8068643" y="5606893"/>
                        <a:pt x="8068643" y="6766416"/>
                      </a:cubicBezTo>
                      <a:cubicBezTo>
                        <a:pt x="8068643" y="6980574"/>
                        <a:pt x="8077791" y="7279753"/>
                        <a:pt x="8077791" y="7279753"/>
                      </a:cubicBezTo>
                      <a:cubicBezTo>
                        <a:pt x="8077791" y="7408422"/>
                        <a:pt x="8073622" y="7528999"/>
                        <a:pt x="7820784" y="7520865"/>
                      </a:cubicBezTo>
                      <a:cubicBezTo>
                        <a:pt x="7820784" y="7520865"/>
                        <a:pt x="7444312" y="7500567"/>
                        <a:pt x="6611223" y="7508165"/>
                      </a:cubicBezTo>
                      <a:cubicBezTo>
                        <a:pt x="2048687" y="7516299"/>
                        <a:pt x="304023" y="7528999"/>
                        <a:pt x="304023" y="7528999"/>
                      </a:cubicBezTo>
                      <a:cubicBezTo>
                        <a:pt x="132548" y="7528999"/>
                        <a:pt x="4213" y="7427930"/>
                        <a:pt x="8532" y="7225383"/>
                      </a:cubicBezTo>
                      <a:cubicBezTo>
                        <a:pt x="8532" y="7225383"/>
                        <a:pt x="9630" y="6726842"/>
                        <a:pt x="4815" y="1728572"/>
                      </a:cubicBezTo>
                      <a:cubicBezTo>
                        <a:pt x="0" y="663668"/>
                        <a:pt x="25592" y="330596"/>
                        <a:pt x="25592" y="330596"/>
                      </a:cubicBezTo>
                      <a:cubicBezTo>
                        <a:pt x="27224" y="150571"/>
                        <a:pt x="143504" y="16918"/>
                        <a:pt x="278431" y="1691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</p:spPr>
            </p:sp>
          </p:grpSp>
          <p:sp>
            <p:nvSpPr>
              <p:cNvPr id="12" name="TextBox 12"/>
              <p:cNvSpPr txBox="1"/>
              <p:nvPr/>
            </p:nvSpPr>
            <p:spPr>
              <a:xfrm>
                <a:off x="10508915" y="2805652"/>
                <a:ext cx="6046334" cy="2641361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r>
                  <a:rPr lang="vi-VN" sz="6000" b="1" dirty="0">
                    <a:solidFill>
                      <a:srgbClr val="C00000"/>
                    </a:solidFill>
                    <a:latin typeface="+mj-lt"/>
                  </a:rPr>
                  <a:t>“Theo em, ở xung quanh chúng ta, mọi người thường vi phạm quy tắc giao thông nào? Làm thế nào để khắc phục?”</a:t>
                </a:r>
                <a:endParaRPr lang="en-VN" sz="6000" b="1" dirty="0">
                  <a:solidFill>
                    <a:srgbClr val="C00000"/>
                  </a:solidFill>
                  <a:latin typeface="+mj-lt"/>
                </a:endParaRPr>
              </a:p>
            </p:txBody>
          </p:sp>
        </p:grpSp>
        <p:pic>
          <p:nvPicPr>
            <p:cNvPr id="14" name="Picture 1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rot="1612712">
              <a:off x="14841001" y="3030811"/>
              <a:ext cx="2818689" cy="821991"/>
            </a:xfrm>
            <a:prstGeom prst="rect">
              <a:avLst/>
            </a:prstGeom>
          </p:spPr>
        </p:pic>
      </p:grpSp>
      <p:pic>
        <p:nvPicPr>
          <p:cNvPr id="16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345508" y="1028700"/>
            <a:ext cx="2676103" cy="1265067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021AB5AA-A7B5-4E71-84A5-058E2E76CCCA}"/>
              </a:ext>
            </a:extLst>
          </p:cNvPr>
          <p:cNvGrpSpPr/>
          <p:nvPr/>
        </p:nvGrpSpPr>
        <p:grpSpPr>
          <a:xfrm>
            <a:off x="327734" y="6104698"/>
            <a:ext cx="2743200" cy="3323986"/>
            <a:chOff x="877803" y="355656"/>
            <a:chExt cx="8075272" cy="9088727"/>
          </a:xfrm>
        </p:grpSpPr>
        <p:grpSp>
          <p:nvGrpSpPr>
            <p:cNvPr id="4" name="Group 4"/>
            <p:cNvGrpSpPr/>
            <p:nvPr/>
          </p:nvGrpSpPr>
          <p:grpSpPr>
            <a:xfrm rot="-10800000">
              <a:off x="998508" y="842616"/>
              <a:ext cx="7954567" cy="8601767"/>
              <a:chOff x="0" y="0"/>
              <a:chExt cx="3387433" cy="3663041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-9098" y="-6509"/>
                <a:ext cx="3401763" cy="3695095"/>
              </a:xfrm>
              <a:custGeom>
                <a:avLst/>
                <a:gdLst/>
                <a:ahLst/>
                <a:cxnLst/>
                <a:rect l="l" t="t" r="r" b="b"/>
                <a:pathLst>
                  <a:path w="3401763" h="3695095">
                    <a:moveTo>
                      <a:pt x="63030" y="3101542"/>
                    </a:moveTo>
                    <a:cubicBezTo>
                      <a:pt x="63030" y="3101542"/>
                      <a:pt x="0" y="2854977"/>
                      <a:pt x="10218" y="1214762"/>
                    </a:cubicBezTo>
                    <a:cubicBezTo>
                      <a:pt x="18651" y="990971"/>
                      <a:pt x="65033" y="645332"/>
                      <a:pt x="65033" y="645332"/>
                    </a:cubicBezTo>
                    <a:cubicBezTo>
                      <a:pt x="82233" y="502466"/>
                      <a:pt x="56685" y="337866"/>
                      <a:pt x="181385" y="223925"/>
                    </a:cubicBezTo>
                    <a:cubicBezTo>
                      <a:pt x="346794" y="72788"/>
                      <a:pt x="621643" y="0"/>
                      <a:pt x="2508690" y="6965"/>
                    </a:cubicBezTo>
                    <a:lnTo>
                      <a:pt x="2508692" y="6965"/>
                    </a:lnTo>
                    <a:cubicBezTo>
                      <a:pt x="2725438" y="16819"/>
                      <a:pt x="2929753" y="36481"/>
                      <a:pt x="3063942" y="101690"/>
                    </a:cubicBezTo>
                    <a:cubicBezTo>
                      <a:pt x="3319988" y="226120"/>
                      <a:pt x="3401763" y="459160"/>
                      <a:pt x="3396275" y="704684"/>
                    </a:cubicBezTo>
                    <a:cubicBezTo>
                      <a:pt x="3396275" y="704684"/>
                      <a:pt x="3352987" y="1013073"/>
                      <a:pt x="3360421" y="1248607"/>
                    </a:cubicBezTo>
                    <a:cubicBezTo>
                      <a:pt x="3367544" y="2843343"/>
                      <a:pt x="3374701" y="3038946"/>
                      <a:pt x="3374701" y="3038946"/>
                    </a:cubicBezTo>
                    <a:cubicBezTo>
                      <a:pt x="3358019" y="3254678"/>
                      <a:pt x="3243375" y="3465290"/>
                      <a:pt x="3046506" y="3576914"/>
                    </a:cubicBezTo>
                    <a:cubicBezTo>
                      <a:pt x="2896154" y="3662163"/>
                      <a:pt x="2698123" y="3677261"/>
                      <a:pt x="2136736" y="3666519"/>
                    </a:cubicBezTo>
                    <a:lnTo>
                      <a:pt x="2136714" y="3666519"/>
                    </a:lnTo>
                    <a:cubicBezTo>
                      <a:pt x="645952" y="3661242"/>
                      <a:pt x="384604" y="3695095"/>
                      <a:pt x="254278" y="3585937"/>
                    </a:cubicBezTo>
                    <a:cubicBezTo>
                      <a:pt x="145767" y="3495052"/>
                      <a:pt x="81795" y="3301740"/>
                      <a:pt x="63030" y="3101542"/>
                    </a:cubicBezTo>
                    <a:close/>
                  </a:path>
                </a:pathLst>
              </a:custGeom>
              <a:solidFill>
                <a:srgbClr val="CDB4DB"/>
              </a:solidFill>
            </p:spPr>
          </p:sp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ABE68E5F-1ABE-4F59-A29A-942986968118}"/>
                </a:ext>
              </a:extLst>
            </p:cNvPr>
            <p:cNvGrpSpPr/>
            <p:nvPr/>
          </p:nvGrpSpPr>
          <p:grpSpPr>
            <a:xfrm>
              <a:off x="877803" y="355656"/>
              <a:ext cx="7903189" cy="8902644"/>
              <a:chOff x="877803" y="355656"/>
              <a:chExt cx="7903189" cy="8902644"/>
            </a:xfrm>
          </p:grpSpPr>
          <p:grpSp>
            <p:nvGrpSpPr>
              <p:cNvPr id="6" name="Group 6"/>
              <p:cNvGrpSpPr/>
              <p:nvPr/>
            </p:nvGrpSpPr>
            <p:grpSpPr>
              <a:xfrm rot="-10800000">
                <a:off x="1170590" y="1028700"/>
                <a:ext cx="7610402" cy="8229600"/>
                <a:chOff x="0" y="0"/>
                <a:chExt cx="3387433" cy="3663041"/>
              </a:xfrm>
            </p:grpSpPr>
            <p:sp>
              <p:nvSpPr>
                <p:cNvPr id="7" name="Freeform 7"/>
                <p:cNvSpPr/>
                <p:nvPr/>
              </p:nvSpPr>
              <p:spPr>
                <a:xfrm>
                  <a:off x="-9098" y="-6509"/>
                  <a:ext cx="3401763" cy="36950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01763" h="3695095">
                      <a:moveTo>
                        <a:pt x="63030" y="3101542"/>
                      </a:moveTo>
                      <a:cubicBezTo>
                        <a:pt x="63030" y="3101542"/>
                        <a:pt x="0" y="2854977"/>
                        <a:pt x="10218" y="1214762"/>
                      </a:cubicBezTo>
                      <a:cubicBezTo>
                        <a:pt x="18651" y="990971"/>
                        <a:pt x="65033" y="645332"/>
                        <a:pt x="65033" y="645332"/>
                      </a:cubicBezTo>
                      <a:cubicBezTo>
                        <a:pt x="82233" y="502466"/>
                        <a:pt x="56685" y="337866"/>
                        <a:pt x="181385" y="223925"/>
                      </a:cubicBezTo>
                      <a:cubicBezTo>
                        <a:pt x="346794" y="72788"/>
                        <a:pt x="621643" y="0"/>
                        <a:pt x="2508690" y="6965"/>
                      </a:cubicBezTo>
                      <a:lnTo>
                        <a:pt x="2508692" y="6965"/>
                      </a:lnTo>
                      <a:cubicBezTo>
                        <a:pt x="2725438" y="16819"/>
                        <a:pt x="2929753" y="36481"/>
                        <a:pt x="3063942" y="101690"/>
                      </a:cubicBezTo>
                      <a:cubicBezTo>
                        <a:pt x="3319988" y="226120"/>
                        <a:pt x="3401763" y="459160"/>
                        <a:pt x="3396275" y="704684"/>
                      </a:cubicBezTo>
                      <a:cubicBezTo>
                        <a:pt x="3396275" y="704684"/>
                        <a:pt x="3352987" y="1013073"/>
                        <a:pt x="3360421" y="1248607"/>
                      </a:cubicBezTo>
                      <a:cubicBezTo>
                        <a:pt x="3367544" y="2843343"/>
                        <a:pt x="3374701" y="3038946"/>
                        <a:pt x="3374701" y="3038946"/>
                      </a:cubicBezTo>
                      <a:cubicBezTo>
                        <a:pt x="3358019" y="3254678"/>
                        <a:pt x="3243375" y="3465290"/>
                        <a:pt x="3046506" y="3576914"/>
                      </a:cubicBezTo>
                      <a:cubicBezTo>
                        <a:pt x="2896154" y="3662163"/>
                        <a:pt x="2698123" y="3677261"/>
                        <a:pt x="2136736" y="3666519"/>
                      </a:cubicBezTo>
                      <a:lnTo>
                        <a:pt x="2136714" y="3666519"/>
                      </a:lnTo>
                      <a:cubicBezTo>
                        <a:pt x="645952" y="3661242"/>
                        <a:pt x="384604" y="3695095"/>
                        <a:pt x="254278" y="3585937"/>
                      </a:cubicBezTo>
                      <a:cubicBezTo>
                        <a:pt x="145767" y="3495052"/>
                        <a:pt x="81795" y="3301740"/>
                        <a:pt x="63030" y="3101542"/>
                      </a:cubicBezTo>
                      <a:close/>
                    </a:path>
                  </a:pathLst>
                </a:custGeom>
                <a:solidFill>
                  <a:srgbClr val="BDE0FE"/>
                </a:solidFill>
              </p:spPr>
            </p:sp>
          </p:grpSp>
          <p:pic>
            <p:nvPicPr>
              <p:cNvPr id="9" name="Picture 9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rcRect/>
              <a:stretch>
                <a:fillRect/>
              </a:stretch>
            </p:blipFill>
            <p:spPr>
              <a:xfrm rot="-5634690">
                <a:off x="6926179" y="724980"/>
                <a:ext cx="1851206" cy="1777158"/>
              </a:xfrm>
              <a:prstGeom prst="rect">
                <a:avLst/>
              </a:prstGeom>
            </p:spPr>
          </p:pic>
          <p:pic>
            <p:nvPicPr>
              <p:cNvPr id="15" name="Picture 15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877803" y="355656"/>
                <a:ext cx="1439936" cy="973920"/>
              </a:xfrm>
              <a:prstGeom prst="rect">
                <a:avLst/>
              </a:prstGeom>
            </p:spPr>
          </p:pic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2C8BB328-A278-4711-A6DD-C4136C028F1D}"/>
                  </a:ext>
                </a:extLst>
              </p:cNvPr>
              <p:cNvGrpSpPr/>
              <p:nvPr/>
            </p:nvGrpSpPr>
            <p:grpSpPr>
              <a:xfrm>
                <a:off x="3991175" y="2635721"/>
                <a:ext cx="1828800" cy="4746967"/>
                <a:chOff x="3944557" y="2940066"/>
                <a:chExt cx="1828800" cy="4746967"/>
              </a:xfrm>
            </p:grpSpPr>
            <p:sp>
              <p:nvSpPr>
                <p:cNvPr id="18" name="Flowchart: Connector 17">
                  <a:extLst>
                    <a:ext uri="{FF2B5EF4-FFF2-40B4-BE49-F238E27FC236}">
                      <a16:creationId xmlns:a16="http://schemas.microsoft.com/office/drawing/2014/main" id="{D8FC6597-1FF8-478C-B588-0A877FB04020}"/>
                    </a:ext>
                  </a:extLst>
                </p:cNvPr>
                <p:cNvSpPr/>
                <p:nvPr/>
              </p:nvSpPr>
              <p:spPr>
                <a:xfrm>
                  <a:off x="3944557" y="2940066"/>
                  <a:ext cx="1828800" cy="1828800"/>
                </a:xfrm>
                <a:prstGeom prst="flowChartConnector">
                  <a:avLst/>
                </a:prstGeom>
              </p:spPr>
              <p:style>
                <a:lnRef idx="1">
                  <a:schemeClr val="dk1"/>
                </a:lnRef>
                <a:fillRef idx="3">
                  <a:schemeClr val="dk1"/>
                </a:fillRef>
                <a:effectRef idx="2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" name="Flowchart: Connector 18">
                  <a:extLst>
                    <a:ext uri="{FF2B5EF4-FFF2-40B4-BE49-F238E27FC236}">
                      <a16:creationId xmlns:a16="http://schemas.microsoft.com/office/drawing/2014/main" id="{CA73D0F9-F181-48CE-8B46-D2FFBF0FBFCC}"/>
                    </a:ext>
                  </a:extLst>
                </p:cNvPr>
                <p:cNvSpPr/>
                <p:nvPr/>
              </p:nvSpPr>
              <p:spPr>
                <a:xfrm>
                  <a:off x="3944557" y="5858233"/>
                  <a:ext cx="1828800" cy="1828800"/>
                </a:xfrm>
                <a:prstGeom prst="flowChartConnector">
                  <a:avLst/>
                </a:prstGeom>
              </p:spPr>
              <p:style>
                <a:lnRef idx="1">
                  <a:schemeClr val="dk1"/>
                </a:lnRef>
                <a:fillRef idx="3">
                  <a:schemeClr val="dk1"/>
                </a:fillRef>
                <a:effectRef idx="2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C524326-F717-7346-B1DA-1721893E3B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196048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ÁT" descr="HÁT">
            <a:hlinkClick r:id="" action="ppaction://media"/>
            <a:extLst>
              <a:ext uri="{FF2B5EF4-FFF2-40B4-BE49-F238E27FC236}">
                <a16:creationId xmlns:a16="http://schemas.microsoft.com/office/drawing/2014/main" id="{A316E32E-2138-F94D-9944-731DF1913DB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525" y="14288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8753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DD9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090029">
            <a:off x="-892471" y="212452"/>
            <a:ext cx="5580941" cy="142943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260498">
            <a:off x="13466325" y="9101178"/>
            <a:ext cx="5580941" cy="1429436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14256D12-711E-4D47-B11F-AE32E9B505B9}"/>
              </a:ext>
            </a:extLst>
          </p:cNvPr>
          <p:cNvGrpSpPr/>
          <p:nvPr/>
        </p:nvGrpSpPr>
        <p:grpSpPr>
          <a:xfrm>
            <a:off x="1123948" y="3491506"/>
            <a:ext cx="16040101" cy="6678854"/>
            <a:chOff x="1123948" y="2862878"/>
            <a:chExt cx="16040101" cy="6678854"/>
          </a:xfrm>
        </p:grpSpPr>
        <p:grpSp>
          <p:nvGrpSpPr>
            <p:cNvPr id="7" name="Group 7"/>
            <p:cNvGrpSpPr/>
            <p:nvPr/>
          </p:nvGrpSpPr>
          <p:grpSpPr>
            <a:xfrm rot="5400000">
              <a:off x="6203771" y="-1621027"/>
              <a:ext cx="5880456" cy="16040101"/>
              <a:chOff x="0" y="0"/>
              <a:chExt cx="3243094" cy="7204404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-9098" y="-6509"/>
                <a:ext cx="3257425" cy="7236458"/>
              </a:xfrm>
              <a:custGeom>
                <a:avLst/>
                <a:gdLst/>
                <a:ahLst/>
                <a:cxnLst/>
                <a:rect l="l" t="t" r="r" b="b"/>
                <a:pathLst>
                  <a:path w="3257425" h="7236458">
                    <a:moveTo>
                      <a:pt x="63030" y="6642905"/>
                    </a:moveTo>
                    <a:cubicBezTo>
                      <a:pt x="63030" y="6642905"/>
                      <a:pt x="0" y="6396340"/>
                      <a:pt x="10218" y="1214762"/>
                    </a:cubicBezTo>
                    <a:cubicBezTo>
                      <a:pt x="18651" y="990971"/>
                      <a:pt x="65033" y="645332"/>
                      <a:pt x="65033" y="645332"/>
                    </a:cubicBezTo>
                    <a:cubicBezTo>
                      <a:pt x="82233" y="502466"/>
                      <a:pt x="56685" y="337866"/>
                      <a:pt x="181385" y="223925"/>
                    </a:cubicBezTo>
                    <a:cubicBezTo>
                      <a:pt x="346794" y="72788"/>
                      <a:pt x="621643" y="0"/>
                      <a:pt x="2364352" y="6965"/>
                    </a:cubicBezTo>
                    <a:lnTo>
                      <a:pt x="2364353" y="6965"/>
                    </a:lnTo>
                    <a:cubicBezTo>
                      <a:pt x="2581100" y="16819"/>
                      <a:pt x="2785415" y="36481"/>
                      <a:pt x="2919603" y="101690"/>
                    </a:cubicBezTo>
                    <a:cubicBezTo>
                      <a:pt x="3175649" y="226120"/>
                      <a:pt x="3257425" y="459160"/>
                      <a:pt x="3251937" y="704684"/>
                    </a:cubicBezTo>
                    <a:cubicBezTo>
                      <a:pt x="3251937" y="704684"/>
                      <a:pt x="3208649" y="1013073"/>
                      <a:pt x="3216082" y="1248607"/>
                    </a:cubicBezTo>
                    <a:cubicBezTo>
                      <a:pt x="3223206" y="6384706"/>
                      <a:pt x="3230362" y="6580309"/>
                      <a:pt x="3230362" y="6580309"/>
                    </a:cubicBezTo>
                    <a:cubicBezTo>
                      <a:pt x="3213681" y="6796041"/>
                      <a:pt x="3099037" y="7006653"/>
                      <a:pt x="2902167" y="7118277"/>
                    </a:cubicBezTo>
                    <a:cubicBezTo>
                      <a:pt x="2751816" y="7203526"/>
                      <a:pt x="2553785" y="7218624"/>
                      <a:pt x="2021784" y="7207882"/>
                    </a:cubicBezTo>
                    <a:lnTo>
                      <a:pt x="2021765" y="7207882"/>
                    </a:lnTo>
                    <a:cubicBezTo>
                      <a:pt x="645952" y="7202605"/>
                      <a:pt x="384604" y="7236458"/>
                      <a:pt x="254278" y="7127301"/>
                    </a:cubicBezTo>
                    <a:cubicBezTo>
                      <a:pt x="145767" y="7036416"/>
                      <a:pt x="81795" y="6843103"/>
                      <a:pt x="63030" y="6642905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sp>
          <p:nvSpPr>
            <p:cNvPr id="9" name="TextBox 9"/>
            <p:cNvSpPr txBox="1"/>
            <p:nvPr/>
          </p:nvSpPr>
          <p:spPr>
            <a:xfrm>
              <a:off x="1447801" y="4544800"/>
              <a:ext cx="14858999" cy="406265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/>
              <a:r>
                <a:rPr lang="vi-VN" sz="6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Thực hiện Luật giao thông là trách nhiệm của mỗi người dân đ</a:t>
              </a:r>
              <a:r>
                <a:rPr lang="nl-NL" sz="6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ể</a:t>
              </a:r>
              <a:r>
                <a:rPr lang="nl-NL" sz="6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nl-NL" sz="6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tự</a:t>
              </a:r>
              <a:r>
                <a:rPr lang="nl-NL" sz="6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6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bảo vệ </a:t>
              </a:r>
              <a:r>
                <a:rPr lang="nl-NL" sz="6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mình</a:t>
              </a:r>
              <a:r>
                <a:rPr lang="vi-VN" sz="6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; bảo vệ mọi người và đảm bảo an toàn giao thông.</a:t>
              </a:r>
              <a:endParaRPr lang="en-VN" sz="66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4" name="Picture 1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7467600" y="2862878"/>
              <a:ext cx="2914810" cy="1377910"/>
            </a:xfrm>
            <a:prstGeom prst="rect">
              <a:avLst/>
            </a:prstGeom>
          </p:spPr>
        </p:pic>
        <p:pic>
          <p:nvPicPr>
            <p:cNvPr id="16" name="Picture 1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8424032" y="8567812"/>
              <a:ext cx="1439936" cy="973920"/>
            </a:xfrm>
            <a:prstGeom prst="rect">
              <a:avLst/>
            </a:prstGeom>
          </p:spPr>
        </p:pic>
      </p:grpSp>
      <p:pic>
        <p:nvPicPr>
          <p:cNvPr id="17" name="Picture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15398925" y="198025"/>
            <a:ext cx="2792767" cy="2533801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9E0868C4-0F1A-4195-9F8B-6688937038BE}"/>
              </a:ext>
            </a:extLst>
          </p:cNvPr>
          <p:cNvGrpSpPr/>
          <p:nvPr/>
        </p:nvGrpSpPr>
        <p:grpSpPr>
          <a:xfrm>
            <a:off x="3124457" y="1160195"/>
            <a:ext cx="12039085" cy="2026580"/>
            <a:chOff x="4217709" y="667305"/>
            <a:chExt cx="12039085" cy="2026580"/>
          </a:xfrm>
        </p:grpSpPr>
        <p:grpSp>
          <p:nvGrpSpPr>
            <p:cNvPr id="2" name="Group 2"/>
            <p:cNvGrpSpPr/>
            <p:nvPr/>
          </p:nvGrpSpPr>
          <p:grpSpPr>
            <a:xfrm>
              <a:off x="4415683" y="667305"/>
              <a:ext cx="11586317" cy="2026580"/>
              <a:chOff x="-4213" y="0"/>
              <a:chExt cx="12460745" cy="3334416"/>
            </a:xfrm>
          </p:grpSpPr>
          <p:sp>
            <p:nvSpPr>
              <p:cNvPr id="3" name="Freeform 3"/>
              <p:cNvSpPr/>
              <p:nvPr/>
            </p:nvSpPr>
            <p:spPr>
              <a:xfrm>
                <a:off x="-4213" y="0"/>
                <a:ext cx="12460745" cy="3334416"/>
              </a:xfrm>
              <a:custGeom>
                <a:avLst/>
                <a:gdLst/>
                <a:ahLst/>
                <a:cxnLst/>
                <a:rect l="l" t="t" r="r" b="b"/>
                <a:pathLst>
                  <a:path w="12460745" h="2345666">
                    <a:moveTo>
                      <a:pt x="278431" y="16918"/>
                    </a:moveTo>
                    <a:cubicBezTo>
                      <a:pt x="278431" y="16918"/>
                      <a:pt x="604014" y="12258"/>
                      <a:pt x="1091951" y="12454"/>
                    </a:cubicBezTo>
                    <a:cubicBezTo>
                      <a:pt x="10246287" y="12671"/>
                      <a:pt x="12186677" y="0"/>
                      <a:pt x="12186677" y="0"/>
                    </a:cubicBezTo>
                    <a:cubicBezTo>
                      <a:pt x="12254140" y="0"/>
                      <a:pt x="12330078" y="0"/>
                      <a:pt x="12408850" y="85073"/>
                    </a:cubicBezTo>
                    <a:cubicBezTo>
                      <a:pt x="12451828" y="131488"/>
                      <a:pt x="12452897" y="240224"/>
                      <a:pt x="12453302" y="320281"/>
                    </a:cubicBezTo>
                    <a:cubicBezTo>
                      <a:pt x="12453302" y="320281"/>
                      <a:pt x="12451597" y="1318305"/>
                      <a:pt x="12451597" y="1583082"/>
                    </a:cubicBezTo>
                    <a:cubicBezTo>
                      <a:pt x="12451597" y="1797241"/>
                      <a:pt x="12460746" y="2096420"/>
                      <a:pt x="12460746" y="2096420"/>
                    </a:cubicBezTo>
                    <a:cubicBezTo>
                      <a:pt x="12460746" y="2225089"/>
                      <a:pt x="12456576" y="2345666"/>
                      <a:pt x="12203738" y="2337532"/>
                    </a:cubicBezTo>
                    <a:cubicBezTo>
                      <a:pt x="12203738" y="2337532"/>
                      <a:pt x="11827266" y="2317234"/>
                      <a:pt x="10574131" y="2324832"/>
                    </a:cubicBezTo>
                    <a:cubicBezTo>
                      <a:pt x="2844917" y="2332966"/>
                      <a:pt x="304023" y="2345666"/>
                      <a:pt x="304023" y="2345666"/>
                    </a:cubicBezTo>
                    <a:cubicBezTo>
                      <a:pt x="132548" y="2345666"/>
                      <a:pt x="4213" y="2244597"/>
                      <a:pt x="8532" y="2042050"/>
                    </a:cubicBezTo>
                    <a:cubicBezTo>
                      <a:pt x="8532" y="2042050"/>
                      <a:pt x="9630" y="1543509"/>
                      <a:pt x="4815" y="998284"/>
                    </a:cubicBezTo>
                    <a:cubicBezTo>
                      <a:pt x="0" y="663668"/>
                      <a:pt x="25592" y="330596"/>
                      <a:pt x="25592" y="330596"/>
                    </a:cubicBezTo>
                    <a:cubicBezTo>
                      <a:pt x="27224" y="150571"/>
                      <a:pt x="143504" y="16918"/>
                      <a:pt x="278431" y="16918"/>
                    </a:cubicBezTo>
                    <a:close/>
                  </a:path>
                </a:pathLst>
              </a:custGeom>
              <a:solidFill>
                <a:srgbClr val="BDE0FE"/>
              </a:solidFill>
            </p:spPr>
          </p:sp>
        </p:grpSp>
        <p:sp>
          <p:nvSpPr>
            <p:cNvPr id="18" name="TextBox 9">
              <a:extLst>
                <a:ext uri="{FF2B5EF4-FFF2-40B4-BE49-F238E27FC236}">
                  <a16:creationId xmlns:a16="http://schemas.microsoft.com/office/drawing/2014/main" id="{0138B007-264B-48EB-BC0F-FE289F2517BB}"/>
                </a:ext>
              </a:extLst>
            </p:cNvPr>
            <p:cNvSpPr txBox="1"/>
            <p:nvPr/>
          </p:nvSpPr>
          <p:spPr>
            <a:xfrm>
              <a:off x="4217709" y="972036"/>
              <a:ext cx="12039085" cy="166199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nl-NL" sz="54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Vì</a:t>
              </a:r>
              <a:r>
                <a:rPr lang="nl-NL" sz="5400" b="1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5400" b="1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sao mỗi chúng ta cần thực hiện nghiêm túc Luật giao thông?</a:t>
              </a:r>
              <a:r>
                <a:rPr lang="en-VN" sz="54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lang="en-US" sz="5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46AA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5400000">
            <a:off x="-4680434" y="4274339"/>
            <a:ext cx="9827930" cy="1590338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65EF4D60-3746-478A-BCA9-F05E9DF91843}"/>
              </a:ext>
            </a:extLst>
          </p:cNvPr>
          <p:cNvGrpSpPr/>
          <p:nvPr/>
        </p:nvGrpSpPr>
        <p:grpSpPr>
          <a:xfrm>
            <a:off x="1219200" y="1022465"/>
            <a:ext cx="15621000" cy="8242069"/>
            <a:chOff x="3051072" y="1022465"/>
            <a:chExt cx="12185855" cy="8242069"/>
          </a:xfrm>
        </p:grpSpPr>
        <p:pic>
          <p:nvPicPr>
            <p:cNvPr id="2" name="Picture 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3051072" y="1022465"/>
              <a:ext cx="12185855" cy="8242069"/>
            </a:xfrm>
            <a:prstGeom prst="rect">
              <a:avLst/>
            </a:prstGeom>
          </p:spPr>
        </p:pic>
        <p:sp>
          <p:nvSpPr>
            <p:cNvPr id="5" name="TextBox 5"/>
            <p:cNvSpPr txBox="1"/>
            <p:nvPr/>
          </p:nvSpPr>
          <p:spPr>
            <a:xfrm>
              <a:off x="3552398" y="1438917"/>
              <a:ext cx="11206499" cy="97520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854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YÊU CẦU CẦN ĐẠT:</a:t>
              </a:r>
            </a:p>
          </p:txBody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5400000" flipH="1" flipV="1">
            <a:off x="12880807" y="4354566"/>
            <a:ext cx="9827930" cy="159033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D0A54FF-20A0-42C5-B177-C3B4214432DD}"/>
              </a:ext>
            </a:extLst>
          </p:cNvPr>
          <p:cNvSpPr txBox="1"/>
          <p:nvPr/>
        </p:nvSpPr>
        <p:spPr>
          <a:xfrm>
            <a:off x="3041904" y="7506318"/>
            <a:ext cx="1334109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 </a:t>
            </a:r>
            <a:r>
              <a:rPr kumimoji="0" lang="nl-NL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ý</a:t>
            </a:r>
            <a:r>
              <a:rPr kumimoji="0" lang="nl-NL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nl-NL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thức</a:t>
            </a:r>
            <a:r>
              <a:rPr kumimoji="0" lang="nl-NL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nl-NL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nghiêm</a:t>
            </a:r>
            <a:r>
              <a:rPr kumimoji="0" lang="nl-NL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nl-NL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chỉnh</a:t>
            </a:r>
            <a:r>
              <a:rPr kumimoji="0" lang="nl-NL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nl-NL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chấp</a:t>
            </a:r>
            <a:r>
              <a:rPr kumimoji="0" lang="nl-NL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nl-NL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hành</a:t>
            </a:r>
            <a:r>
              <a:rPr kumimoji="0" lang="nl-NL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nl-NL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Luật</a:t>
            </a:r>
            <a:r>
              <a:rPr kumimoji="0" lang="nl-NL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nl-NL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Giao</a:t>
            </a:r>
            <a:r>
              <a:rPr kumimoji="0" lang="nl-NL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nl-NL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thông</a:t>
            </a:r>
            <a:r>
              <a:rPr kumimoji="0" lang="nl-NL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nl-NL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nl-NL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nl-NL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cuộc</a:t>
            </a:r>
            <a:r>
              <a:rPr kumimoji="0" lang="nl-NL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nl-NL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sống</a:t>
            </a:r>
            <a:r>
              <a:rPr kumimoji="0" lang="nl-NL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nl-NL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hằng</a:t>
            </a:r>
            <a:r>
              <a:rPr kumimoji="0" lang="nl-NL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nl-NL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ngày</a:t>
            </a:r>
            <a:r>
              <a:rPr kumimoji="0" lang="nl-NL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r>
              <a:rPr kumimoji="0" lang="en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vi-VN" sz="48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66F9F76-F725-3144-8E5A-78CE7009C1F1}"/>
              </a:ext>
            </a:extLst>
          </p:cNvPr>
          <p:cNvSpPr/>
          <p:nvPr/>
        </p:nvSpPr>
        <p:spPr>
          <a:xfrm>
            <a:off x="3048000" y="3771900"/>
            <a:ext cx="13335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Biết được một số quy định khi tham gia giao thông (nhận biết một số biển báo giao thông quen thuộc).</a:t>
            </a:r>
            <a:endParaRPr kumimoji="0" lang="en-VN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FA3E736-26BB-9541-AE95-14490269E668}"/>
              </a:ext>
            </a:extLst>
          </p:cNvPr>
          <p:cNvSpPr/>
          <p:nvPr/>
        </p:nvSpPr>
        <p:spPr>
          <a:xfrm>
            <a:off x="3057144" y="5639109"/>
            <a:ext cx="1334109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Phân biệt được hành vi tôn trọng Luật Giao thông và hành vi vi phạm Luật Giao thông.</a:t>
            </a:r>
            <a:endParaRPr kumimoji="0" lang="en-VN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1" name="Picture 4">
            <a:extLst>
              <a:ext uri="{FF2B5EF4-FFF2-40B4-BE49-F238E27FC236}">
                <a16:creationId xmlns:a16="http://schemas.microsoft.com/office/drawing/2014/main" id="{B4B213FD-42F9-9442-83C3-4F0115F9BE0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2104468" y="6057900"/>
            <a:ext cx="740840" cy="908713"/>
          </a:xfrm>
          <a:prstGeom prst="rect">
            <a:avLst/>
          </a:prstGeom>
        </p:spPr>
      </p:pic>
      <p:pic>
        <p:nvPicPr>
          <p:cNvPr id="12" name="Picture 6">
            <a:extLst>
              <a:ext uri="{FF2B5EF4-FFF2-40B4-BE49-F238E27FC236}">
                <a16:creationId xmlns:a16="http://schemas.microsoft.com/office/drawing/2014/main" id="{93C17186-E4B2-A545-BB90-4E96FDE78D6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2104468" y="7761767"/>
            <a:ext cx="700618" cy="907018"/>
          </a:xfrm>
          <a:prstGeom prst="rect">
            <a:avLst/>
          </a:prstGeom>
        </p:spPr>
      </p:pic>
      <p:pic>
        <p:nvPicPr>
          <p:cNvPr id="21" name="Picture 5">
            <a:extLst>
              <a:ext uri="{FF2B5EF4-FFF2-40B4-BE49-F238E27FC236}">
                <a16:creationId xmlns:a16="http://schemas.microsoft.com/office/drawing/2014/main" id="{E65E7EBE-F522-6C40-99FA-697A5B560CC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979500" y="4118451"/>
            <a:ext cx="700618" cy="1090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925361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3" grpId="0"/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DE0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8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744669" y="-4745169"/>
            <a:ext cx="19777337" cy="19777337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6047332" y="7646287"/>
            <a:ext cx="2098167" cy="2640713"/>
          </a:xfrm>
          <a:prstGeom prst="rect">
            <a:avLst/>
          </a:prstGeom>
        </p:spPr>
      </p:pic>
      <p:pic>
        <p:nvPicPr>
          <p:cNvPr id="27" name="Picture 2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0" y="0"/>
            <a:ext cx="1446752" cy="2216473"/>
          </a:xfrm>
          <a:prstGeom prst="rect">
            <a:avLst/>
          </a:prstGeom>
        </p:spPr>
      </p:pic>
      <p:pic>
        <p:nvPicPr>
          <p:cNvPr id="28" name="Picture 2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2973246">
            <a:off x="-5554730" y="7676432"/>
            <a:ext cx="9180582" cy="9063738"/>
          </a:xfrm>
          <a:prstGeom prst="rect">
            <a:avLst/>
          </a:prstGeom>
        </p:spPr>
      </p:pic>
      <p:pic>
        <p:nvPicPr>
          <p:cNvPr id="29" name="Picture 2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7096416" y="117839"/>
            <a:ext cx="1191584" cy="1003097"/>
          </a:xfrm>
          <a:prstGeom prst="rect">
            <a:avLst/>
          </a:prstGeom>
        </p:spPr>
      </p:pic>
      <p:sp>
        <p:nvSpPr>
          <p:cNvPr id="30" name="TextBox 9">
            <a:extLst>
              <a:ext uri="{FF2B5EF4-FFF2-40B4-BE49-F238E27FC236}">
                <a16:creationId xmlns:a16="http://schemas.microsoft.com/office/drawing/2014/main" id="{EAAA6377-CFE4-475E-B702-4141A1963692}"/>
              </a:ext>
            </a:extLst>
          </p:cNvPr>
          <p:cNvSpPr txBox="1"/>
          <p:nvPr/>
        </p:nvSpPr>
        <p:spPr>
          <a:xfrm>
            <a:off x="4219574" y="1108236"/>
            <a:ext cx="9848850" cy="8309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5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B3BABD55-01D3-42CF-A790-A57FB2F52AE7}"/>
              </a:ext>
            </a:extLst>
          </p:cNvPr>
          <p:cNvGrpSpPr/>
          <p:nvPr/>
        </p:nvGrpSpPr>
        <p:grpSpPr>
          <a:xfrm>
            <a:off x="2057400" y="2672963"/>
            <a:ext cx="7985983" cy="2783067"/>
            <a:chOff x="1749499" y="3065056"/>
            <a:chExt cx="7985983" cy="3246070"/>
          </a:xfrm>
        </p:grpSpPr>
        <p:grpSp>
          <p:nvGrpSpPr>
            <p:cNvPr id="31" name="Group 9">
              <a:extLst>
                <a:ext uri="{FF2B5EF4-FFF2-40B4-BE49-F238E27FC236}">
                  <a16:creationId xmlns:a16="http://schemas.microsoft.com/office/drawing/2014/main" id="{1A4B5459-CF79-4CB3-A475-77F259A2D9B5}"/>
                </a:ext>
              </a:extLst>
            </p:cNvPr>
            <p:cNvGrpSpPr/>
            <p:nvPr/>
          </p:nvGrpSpPr>
          <p:grpSpPr>
            <a:xfrm>
              <a:off x="1749499" y="3065056"/>
              <a:ext cx="7968730" cy="3246070"/>
              <a:chOff x="-4213" y="696024"/>
              <a:chExt cx="10825342" cy="4409713"/>
            </a:xfrm>
            <a:solidFill>
              <a:schemeClr val="bg1"/>
            </a:solidFill>
          </p:grpSpPr>
          <p:sp>
            <p:nvSpPr>
              <p:cNvPr id="32" name="Freeform 10">
                <a:extLst>
                  <a:ext uri="{FF2B5EF4-FFF2-40B4-BE49-F238E27FC236}">
                    <a16:creationId xmlns:a16="http://schemas.microsoft.com/office/drawing/2014/main" id="{7E046119-D4BB-40C5-9B40-92F542C16B31}"/>
                  </a:ext>
                </a:extLst>
              </p:cNvPr>
              <p:cNvSpPr/>
              <p:nvPr/>
            </p:nvSpPr>
            <p:spPr>
              <a:xfrm>
                <a:off x="-4213" y="696024"/>
                <a:ext cx="10825342" cy="4409713"/>
              </a:xfrm>
              <a:custGeom>
                <a:avLst/>
                <a:gdLst/>
                <a:ahLst/>
                <a:cxnLst/>
                <a:rect l="l" t="t" r="r" b="b"/>
                <a:pathLst>
                  <a:path w="10825342" h="5105739">
                    <a:moveTo>
                      <a:pt x="278431" y="16918"/>
                    </a:moveTo>
                    <a:cubicBezTo>
                      <a:pt x="278431" y="16918"/>
                      <a:pt x="604014" y="12258"/>
                      <a:pt x="1062834" y="12454"/>
                    </a:cubicBezTo>
                    <a:cubicBezTo>
                      <a:pt x="8817733" y="12671"/>
                      <a:pt x="10551274" y="0"/>
                      <a:pt x="10551274" y="0"/>
                    </a:cubicBezTo>
                    <a:cubicBezTo>
                      <a:pt x="10618737" y="0"/>
                      <a:pt x="10694674" y="0"/>
                      <a:pt x="10773448" y="85073"/>
                    </a:cubicBezTo>
                    <a:cubicBezTo>
                      <a:pt x="10816426" y="131488"/>
                      <a:pt x="10817494" y="240224"/>
                      <a:pt x="10817899" y="320281"/>
                    </a:cubicBezTo>
                    <a:cubicBezTo>
                      <a:pt x="10817899" y="320281"/>
                      <a:pt x="10816195" y="3601935"/>
                      <a:pt x="10816195" y="4343154"/>
                    </a:cubicBezTo>
                    <a:cubicBezTo>
                      <a:pt x="10816195" y="4557313"/>
                      <a:pt x="10825342" y="4856492"/>
                      <a:pt x="10825342" y="4856492"/>
                    </a:cubicBezTo>
                    <a:cubicBezTo>
                      <a:pt x="10825342" y="4985161"/>
                      <a:pt x="10821173" y="5105739"/>
                      <a:pt x="10568335" y="5097604"/>
                    </a:cubicBezTo>
                    <a:cubicBezTo>
                      <a:pt x="10568335" y="5097604"/>
                      <a:pt x="10191862" y="5077306"/>
                      <a:pt x="9095459" y="5084904"/>
                    </a:cubicBezTo>
                    <a:cubicBezTo>
                      <a:pt x="2547822" y="5093039"/>
                      <a:pt x="304023" y="5105739"/>
                      <a:pt x="304023" y="5105739"/>
                    </a:cubicBezTo>
                    <a:cubicBezTo>
                      <a:pt x="132548" y="5105739"/>
                      <a:pt x="4213" y="5004670"/>
                      <a:pt x="8532" y="4802122"/>
                    </a:cubicBezTo>
                    <a:cubicBezTo>
                      <a:pt x="8532" y="4802122"/>
                      <a:pt x="9630" y="4303581"/>
                      <a:pt x="4815" y="1387155"/>
                    </a:cubicBezTo>
                    <a:cubicBezTo>
                      <a:pt x="0" y="663668"/>
                      <a:pt x="25592" y="330596"/>
                      <a:pt x="25592" y="330596"/>
                    </a:cubicBezTo>
                    <a:cubicBezTo>
                      <a:pt x="27224" y="150571"/>
                      <a:pt x="143504" y="16918"/>
                      <a:pt x="278431" y="16918"/>
                    </a:cubicBezTo>
                    <a:close/>
                  </a:path>
                </a:pathLst>
              </a:custGeom>
              <a:grpFill/>
            </p:spPr>
          </p:sp>
        </p:grp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D3A811DE-AAFD-4E69-BF7E-2B9E0B2E5B7C}"/>
                </a:ext>
              </a:extLst>
            </p:cNvPr>
            <p:cNvSpPr txBox="1"/>
            <p:nvPr/>
          </p:nvSpPr>
          <p:spPr>
            <a:xfrm>
              <a:off x="2701668" y="3768401"/>
              <a:ext cx="7033814" cy="11846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6000" dirty="0">
                  <a:latin typeface="+mj-lt"/>
                </a:rPr>
                <a:t>Học ghi nhớ của bài.</a:t>
              </a:r>
              <a:endParaRPr lang="en-VN" sz="6000" dirty="0">
                <a:latin typeface="+mj-lt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3FEF8A96-EFBC-42E2-BA15-326797BF491C}"/>
              </a:ext>
            </a:extLst>
          </p:cNvPr>
          <p:cNvGrpSpPr/>
          <p:nvPr/>
        </p:nvGrpSpPr>
        <p:grpSpPr>
          <a:xfrm>
            <a:off x="8078602" y="5897791"/>
            <a:ext cx="7968730" cy="2783067"/>
            <a:chOff x="1749499" y="3065056"/>
            <a:chExt cx="7968730" cy="3246070"/>
          </a:xfrm>
        </p:grpSpPr>
        <p:grpSp>
          <p:nvGrpSpPr>
            <p:cNvPr id="40" name="Group 9">
              <a:extLst>
                <a:ext uri="{FF2B5EF4-FFF2-40B4-BE49-F238E27FC236}">
                  <a16:creationId xmlns:a16="http://schemas.microsoft.com/office/drawing/2014/main" id="{9DDDC91D-9E86-47D4-AEC4-EDE355E986EE}"/>
                </a:ext>
              </a:extLst>
            </p:cNvPr>
            <p:cNvGrpSpPr/>
            <p:nvPr/>
          </p:nvGrpSpPr>
          <p:grpSpPr>
            <a:xfrm>
              <a:off x="1749499" y="3065056"/>
              <a:ext cx="7968730" cy="3246070"/>
              <a:chOff x="-4213" y="696024"/>
              <a:chExt cx="10825342" cy="4409713"/>
            </a:xfrm>
            <a:solidFill>
              <a:schemeClr val="bg1"/>
            </a:solidFill>
          </p:grpSpPr>
          <p:sp>
            <p:nvSpPr>
              <p:cNvPr id="42" name="Freeform 10">
                <a:extLst>
                  <a:ext uri="{FF2B5EF4-FFF2-40B4-BE49-F238E27FC236}">
                    <a16:creationId xmlns:a16="http://schemas.microsoft.com/office/drawing/2014/main" id="{39BA6C6C-DF06-482D-9C6D-CD55B28D80C0}"/>
                  </a:ext>
                </a:extLst>
              </p:cNvPr>
              <p:cNvSpPr/>
              <p:nvPr/>
            </p:nvSpPr>
            <p:spPr>
              <a:xfrm>
                <a:off x="-4213" y="696024"/>
                <a:ext cx="10825342" cy="4409713"/>
              </a:xfrm>
              <a:custGeom>
                <a:avLst/>
                <a:gdLst/>
                <a:ahLst/>
                <a:cxnLst/>
                <a:rect l="l" t="t" r="r" b="b"/>
                <a:pathLst>
                  <a:path w="10825342" h="5105739">
                    <a:moveTo>
                      <a:pt x="278431" y="16918"/>
                    </a:moveTo>
                    <a:cubicBezTo>
                      <a:pt x="278431" y="16918"/>
                      <a:pt x="604014" y="12258"/>
                      <a:pt x="1062834" y="12454"/>
                    </a:cubicBezTo>
                    <a:cubicBezTo>
                      <a:pt x="8817733" y="12671"/>
                      <a:pt x="10551274" y="0"/>
                      <a:pt x="10551274" y="0"/>
                    </a:cubicBezTo>
                    <a:cubicBezTo>
                      <a:pt x="10618737" y="0"/>
                      <a:pt x="10694674" y="0"/>
                      <a:pt x="10773448" y="85073"/>
                    </a:cubicBezTo>
                    <a:cubicBezTo>
                      <a:pt x="10816426" y="131488"/>
                      <a:pt x="10817494" y="240224"/>
                      <a:pt x="10817899" y="320281"/>
                    </a:cubicBezTo>
                    <a:cubicBezTo>
                      <a:pt x="10817899" y="320281"/>
                      <a:pt x="10816195" y="3601935"/>
                      <a:pt x="10816195" y="4343154"/>
                    </a:cubicBezTo>
                    <a:cubicBezTo>
                      <a:pt x="10816195" y="4557313"/>
                      <a:pt x="10825342" y="4856492"/>
                      <a:pt x="10825342" y="4856492"/>
                    </a:cubicBezTo>
                    <a:cubicBezTo>
                      <a:pt x="10825342" y="4985161"/>
                      <a:pt x="10821173" y="5105739"/>
                      <a:pt x="10568335" y="5097604"/>
                    </a:cubicBezTo>
                    <a:cubicBezTo>
                      <a:pt x="10568335" y="5097604"/>
                      <a:pt x="10191862" y="5077306"/>
                      <a:pt x="9095459" y="5084904"/>
                    </a:cubicBezTo>
                    <a:cubicBezTo>
                      <a:pt x="2547822" y="5093039"/>
                      <a:pt x="304023" y="5105739"/>
                      <a:pt x="304023" y="5105739"/>
                    </a:cubicBezTo>
                    <a:cubicBezTo>
                      <a:pt x="132548" y="5105739"/>
                      <a:pt x="4213" y="5004670"/>
                      <a:pt x="8532" y="4802122"/>
                    </a:cubicBezTo>
                    <a:cubicBezTo>
                      <a:pt x="8532" y="4802122"/>
                      <a:pt x="9630" y="4303581"/>
                      <a:pt x="4815" y="1387155"/>
                    </a:cubicBezTo>
                    <a:cubicBezTo>
                      <a:pt x="0" y="663668"/>
                      <a:pt x="25592" y="330596"/>
                      <a:pt x="25592" y="330596"/>
                    </a:cubicBezTo>
                    <a:cubicBezTo>
                      <a:pt x="27224" y="150571"/>
                      <a:pt x="143504" y="16918"/>
                      <a:pt x="278431" y="16918"/>
                    </a:cubicBezTo>
                    <a:close/>
                  </a:path>
                </a:pathLst>
              </a:custGeom>
              <a:grpFill/>
            </p:spPr>
          </p:sp>
        </p:grp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E21B86B2-A9F3-4EEF-B783-A5C1E04C4770}"/>
                </a:ext>
              </a:extLst>
            </p:cNvPr>
            <p:cNvSpPr txBox="1"/>
            <p:nvPr/>
          </p:nvSpPr>
          <p:spPr>
            <a:xfrm>
              <a:off x="2000427" y="3405598"/>
              <a:ext cx="7694798" cy="28412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5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Đọc và chuẩn bị trước bài: </a:t>
              </a:r>
              <a:r>
                <a:rPr lang="en-US" sz="54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Bảo</a:t>
              </a:r>
              <a:r>
                <a:rPr lang="en-US" sz="54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54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vệ</a:t>
              </a:r>
              <a:r>
                <a:rPr lang="en-US" sz="54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54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môi</a:t>
              </a:r>
              <a:r>
                <a:rPr lang="en-US" sz="54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54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trường</a:t>
              </a:r>
              <a:endParaRPr lang="vi-VN" sz="5400" b="1" i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DD9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3219530" y="7143775"/>
            <a:ext cx="1851206" cy="177715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0800000">
            <a:off x="3217264" y="1346203"/>
            <a:ext cx="1851206" cy="1777158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3858269" y="1779549"/>
            <a:ext cx="10571461" cy="6727902"/>
            <a:chOff x="0" y="0"/>
            <a:chExt cx="3976518" cy="2530741"/>
          </a:xfrm>
        </p:grpSpPr>
        <p:sp>
          <p:nvSpPr>
            <p:cNvPr id="5" name="Freeform 5"/>
            <p:cNvSpPr/>
            <p:nvPr/>
          </p:nvSpPr>
          <p:spPr>
            <a:xfrm>
              <a:off x="-9098" y="-6509"/>
              <a:ext cx="3990849" cy="2562794"/>
            </a:xfrm>
            <a:custGeom>
              <a:avLst/>
              <a:gdLst/>
              <a:ahLst/>
              <a:cxnLst/>
              <a:rect l="l" t="t" r="r" b="b"/>
              <a:pathLst>
                <a:path w="3990849" h="2562794">
                  <a:moveTo>
                    <a:pt x="63030" y="1969241"/>
                  </a:moveTo>
                  <a:cubicBezTo>
                    <a:pt x="63030" y="1969241"/>
                    <a:pt x="0" y="1722677"/>
                    <a:pt x="10218" y="1214762"/>
                  </a:cubicBezTo>
                  <a:cubicBezTo>
                    <a:pt x="18651" y="990971"/>
                    <a:pt x="65033" y="645332"/>
                    <a:pt x="65033" y="645332"/>
                  </a:cubicBezTo>
                  <a:cubicBezTo>
                    <a:pt x="82233" y="502466"/>
                    <a:pt x="56685" y="337866"/>
                    <a:pt x="181385" y="223925"/>
                  </a:cubicBezTo>
                  <a:cubicBezTo>
                    <a:pt x="346794" y="72788"/>
                    <a:pt x="621643" y="0"/>
                    <a:pt x="3097776" y="6965"/>
                  </a:cubicBezTo>
                  <a:lnTo>
                    <a:pt x="3097777" y="6965"/>
                  </a:lnTo>
                  <a:cubicBezTo>
                    <a:pt x="3314524" y="16819"/>
                    <a:pt x="3518839" y="36481"/>
                    <a:pt x="3653028" y="101690"/>
                  </a:cubicBezTo>
                  <a:cubicBezTo>
                    <a:pt x="3909074" y="226120"/>
                    <a:pt x="3990849" y="459160"/>
                    <a:pt x="3985361" y="704684"/>
                  </a:cubicBezTo>
                  <a:cubicBezTo>
                    <a:pt x="3985361" y="704684"/>
                    <a:pt x="3942073" y="1013073"/>
                    <a:pt x="3949506" y="1248607"/>
                  </a:cubicBezTo>
                  <a:cubicBezTo>
                    <a:pt x="3956630" y="1711042"/>
                    <a:pt x="3963786" y="1906645"/>
                    <a:pt x="3963786" y="1906645"/>
                  </a:cubicBezTo>
                  <a:cubicBezTo>
                    <a:pt x="3947105" y="2122378"/>
                    <a:pt x="3832461" y="2332989"/>
                    <a:pt x="3635592" y="2444613"/>
                  </a:cubicBezTo>
                  <a:cubicBezTo>
                    <a:pt x="3485240" y="2529862"/>
                    <a:pt x="3287209" y="2544960"/>
                    <a:pt x="2605883" y="2534218"/>
                  </a:cubicBezTo>
                  <a:lnTo>
                    <a:pt x="2605854" y="2534218"/>
                  </a:lnTo>
                  <a:cubicBezTo>
                    <a:pt x="645952" y="2528941"/>
                    <a:pt x="384604" y="2562794"/>
                    <a:pt x="254278" y="2453637"/>
                  </a:cubicBezTo>
                  <a:cubicBezTo>
                    <a:pt x="145767" y="2362752"/>
                    <a:pt x="81795" y="2169440"/>
                    <a:pt x="63030" y="1969241"/>
                  </a:cubicBezTo>
                  <a:close/>
                </a:path>
              </a:pathLst>
            </a:custGeom>
            <a:solidFill>
              <a:srgbClr val="BDE0FE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414196">
            <a:off x="-777016" y="-151707"/>
            <a:ext cx="5580941" cy="1429436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4142867" y="1960673"/>
            <a:ext cx="10002266" cy="6365654"/>
            <a:chOff x="0" y="0"/>
            <a:chExt cx="3976518" cy="2530741"/>
          </a:xfrm>
        </p:grpSpPr>
        <p:sp>
          <p:nvSpPr>
            <p:cNvPr id="8" name="Freeform 8"/>
            <p:cNvSpPr/>
            <p:nvPr/>
          </p:nvSpPr>
          <p:spPr>
            <a:xfrm>
              <a:off x="-9098" y="-6509"/>
              <a:ext cx="3990849" cy="2562794"/>
            </a:xfrm>
            <a:custGeom>
              <a:avLst/>
              <a:gdLst/>
              <a:ahLst/>
              <a:cxnLst/>
              <a:rect l="l" t="t" r="r" b="b"/>
              <a:pathLst>
                <a:path w="3990849" h="2562794">
                  <a:moveTo>
                    <a:pt x="63030" y="1969241"/>
                  </a:moveTo>
                  <a:cubicBezTo>
                    <a:pt x="63030" y="1969241"/>
                    <a:pt x="0" y="1722677"/>
                    <a:pt x="10218" y="1214762"/>
                  </a:cubicBezTo>
                  <a:cubicBezTo>
                    <a:pt x="18651" y="990971"/>
                    <a:pt x="65033" y="645332"/>
                    <a:pt x="65033" y="645332"/>
                  </a:cubicBezTo>
                  <a:cubicBezTo>
                    <a:pt x="82233" y="502466"/>
                    <a:pt x="56685" y="337866"/>
                    <a:pt x="181385" y="223925"/>
                  </a:cubicBezTo>
                  <a:cubicBezTo>
                    <a:pt x="346794" y="72788"/>
                    <a:pt x="621643" y="0"/>
                    <a:pt x="3097776" y="6965"/>
                  </a:cubicBezTo>
                  <a:lnTo>
                    <a:pt x="3097777" y="6965"/>
                  </a:lnTo>
                  <a:cubicBezTo>
                    <a:pt x="3314524" y="16819"/>
                    <a:pt x="3518839" y="36481"/>
                    <a:pt x="3653028" y="101690"/>
                  </a:cubicBezTo>
                  <a:cubicBezTo>
                    <a:pt x="3909074" y="226120"/>
                    <a:pt x="3990849" y="459160"/>
                    <a:pt x="3985361" y="704684"/>
                  </a:cubicBezTo>
                  <a:cubicBezTo>
                    <a:pt x="3985361" y="704684"/>
                    <a:pt x="3942073" y="1013073"/>
                    <a:pt x="3949506" y="1248607"/>
                  </a:cubicBezTo>
                  <a:cubicBezTo>
                    <a:pt x="3956630" y="1711042"/>
                    <a:pt x="3963786" y="1906645"/>
                    <a:pt x="3963786" y="1906645"/>
                  </a:cubicBezTo>
                  <a:cubicBezTo>
                    <a:pt x="3947105" y="2122378"/>
                    <a:pt x="3832461" y="2332989"/>
                    <a:pt x="3635592" y="2444613"/>
                  </a:cubicBezTo>
                  <a:cubicBezTo>
                    <a:pt x="3485240" y="2529862"/>
                    <a:pt x="3287209" y="2544960"/>
                    <a:pt x="2605883" y="2534218"/>
                  </a:cubicBezTo>
                  <a:lnTo>
                    <a:pt x="2605854" y="2534218"/>
                  </a:lnTo>
                  <a:cubicBezTo>
                    <a:pt x="645952" y="2528941"/>
                    <a:pt x="384604" y="2562794"/>
                    <a:pt x="254278" y="2453637"/>
                  </a:cubicBezTo>
                  <a:cubicBezTo>
                    <a:pt x="145767" y="2362752"/>
                    <a:pt x="81795" y="2169440"/>
                    <a:pt x="63030" y="1969241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444048">
            <a:off x="13196008" y="9572282"/>
            <a:ext cx="5580941" cy="1429436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0732102">
            <a:off x="589000" y="8552307"/>
            <a:ext cx="2169254" cy="1411987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1414031">
            <a:off x="15183655" y="711028"/>
            <a:ext cx="2665246" cy="2137043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9483449">
            <a:off x="2102339" y="5860382"/>
            <a:ext cx="968979" cy="968979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629931">
            <a:off x="759896" y="3756280"/>
            <a:ext cx="1914019" cy="2202324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4740590" y="4212983"/>
            <a:ext cx="2279662" cy="1861033"/>
          </a:xfrm>
          <a:prstGeom prst="rect">
            <a:avLst/>
          </a:prstGeom>
        </p:spPr>
      </p:pic>
      <p:sp>
        <p:nvSpPr>
          <p:cNvPr id="17" name="TextBox 11">
            <a:extLst>
              <a:ext uri="{FF2B5EF4-FFF2-40B4-BE49-F238E27FC236}">
                <a16:creationId xmlns:a16="http://schemas.microsoft.com/office/drawing/2014/main" id="{9B0EBCA6-20E7-4105-A3CD-05E7ACF5EFDF}"/>
              </a:ext>
            </a:extLst>
          </p:cNvPr>
          <p:cNvSpPr txBox="1"/>
          <p:nvPr/>
        </p:nvSpPr>
        <p:spPr>
          <a:xfrm>
            <a:off x="5076487" y="2710846"/>
            <a:ext cx="8229600" cy="48653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203"/>
              </a:lnSpc>
            </a:pPr>
            <a:r>
              <a:rPr lang="en-US" sz="7200" b="1" dirty="0">
                <a:solidFill>
                  <a:srgbClr val="3620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 ƠN CÁC EM </a:t>
            </a:r>
          </a:p>
          <a:p>
            <a:pPr algn="ctr">
              <a:lnSpc>
                <a:spcPts val="13203"/>
              </a:lnSpc>
            </a:pPr>
            <a:r>
              <a:rPr lang="en-US" sz="7200" b="1" dirty="0">
                <a:solidFill>
                  <a:srgbClr val="3620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 LẮNG NGHE BÀI GIẢNG!</a:t>
            </a:r>
          </a:p>
        </p:txBody>
      </p:sp>
    </p:spTree>
  </p:cSld>
  <p:clrMapOvr>
    <a:masterClrMapping/>
  </p:clrMapOvr>
  <p:transition>
    <p:split orient="vert" dir="in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AB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B793F327-BCF7-4244-8B3F-4AE0BBC90A7E}"/>
              </a:ext>
            </a:extLst>
          </p:cNvPr>
          <p:cNvGrpSpPr/>
          <p:nvPr/>
        </p:nvGrpSpPr>
        <p:grpSpPr>
          <a:xfrm>
            <a:off x="3187070" y="153685"/>
            <a:ext cx="12784110" cy="1410985"/>
            <a:chOff x="6584565" y="1098195"/>
            <a:chExt cx="5117613" cy="2280816"/>
          </a:xfrm>
        </p:grpSpPr>
        <p:grpSp>
          <p:nvGrpSpPr>
            <p:cNvPr id="2" name="Group 2"/>
            <p:cNvGrpSpPr/>
            <p:nvPr/>
          </p:nvGrpSpPr>
          <p:grpSpPr>
            <a:xfrm>
              <a:off x="6584565" y="1098195"/>
              <a:ext cx="5117613" cy="2280816"/>
              <a:chOff x="-4213" y="0"/>
              <a:chExt cx="17146631" cy="3430079"/>
            </a:xfrm>
          </p:grpSpPr>
          <p:sp>
            <p:nvSpPr>
              <p:cNvPr id="3" name="Freeform 3"/>
              <p:cNvSpPr/>
              <p:nvPr/>
            </p:nvSpPr>
            <p:spPr>
              <a:xfrm>
                <a:off x="-4213" y="0"/>
                <a:ext cx="17146631" cy="3430079"/>
              </a:xfrm>
              <a:custGeom>
                <a:avLst/>
                <a:gdLst/>
                <a:ahLst/>
                <a:cxnLst/>
                <a:rect l="l" t="t" r="r" b="b"/>
                <a:pathLst>
                  <a:path w="17146631" h="2345666">
                    <a:moveTo>
                      <a:pt x="278431" y="16918"/>
                    </a:moveTo>
                    <a:cubicBezTo>
                      <a:pt x="278431" y="16918"/>
                      <a:pt x="604014" y="12258"/>
                      <a:pt x="1175379" y="12454"/>
                    </a:cubicBezTo>
                    <a:cubicBezTo>
                      <a:pt x="14339493" y="12671"/>
                      <a:pt x="16872563" y="0"/>
                      <a:pt x="16872563" y="0"/>
                    </a:cubicBezTo>
                    <a:cubicBezTo>
                      <a:pt x="16940027" y="0"/>
                      <a:pt x="17015964" y="0"/>
                      <a:pt x="17094737" y="85073"/>
                    </a:cubicBezTo>
                    <a:cubicBezTo>
                      <a:pt x="17137716" y="131488"/>
                      <a:pt x="17138783" y="240224"/>
                      <a:pt x="17139189" y="320281"/>
                    </a:cubicBezTo>
                    <a:cubicBezTo>
                      <a:pt x="17139189" y="320281"/>
                      <a:pt x="17137483" y="1318305"/>
                      <a:pt x="17137483" y="1583082"/>
                    </a:cubicBezTo>
                    <a:cubicBezTo>
                      <a:pt x="17137483" y="1797241"/>
                      <a:pt x="17146632" y="2096420"/>
                      <a:pt x="17146632" y="2096420"/>
                    </a:cubicBezTo>
                    <a:cubicBezTo>
                      <a:pt x="17146632" y="2225089"/>
                      <a:pt x="17142463" y="2345666"/>
                      <a:pt x="16889624" y="2337532"/>
                    </a:cubicBezTo>
                    <a:cubicBezTo>
                      <a:pt x="16889624" y="2337532"/>
                      <a:pt x="16513153" y="2317234"/>
                      <a:pt x="14810939" y="2324832"/>
                    </a:cubicBezTo>
                    <a:cubicBezTo>
                      <a:pt x="3696180" y="2332966"/>
                      <a:pt x="304023" y="2345666"/>
                      <a:pt x="304023" y="2345666"/>
                    </a:cubicBezTo>
                    <a:cubicBezTo>
                      <a:pt x="132548" y="2345666"/>
                      <a:pt x="4213" y="2244597"/>
                      <a:pt x="8532" y="2042050"/>
                    </a:cubicBezTo>
                    <a:cubicBezTo>
                      <a:pt x="8532" y="2042050"/>
                      <a:pt x="9630" y="1543509"/>
                      <a:pt x="4815" y="998284"/>
                    </a:cubicBezTo>
                    <a:cubicBezTo>
                      <a:pt x="0" y="663668"/>
                      <a:pt x="25592" y="330596"/>
                      <a:pt x="25592" y="330596"/>
                    </a:cubicBezTo>
                    <a:cubicBezTo>
                      <a:pt x="27224" y="150571"/>
                      <a:pt x="143504" y="16918"/>
                      <a:pt x="278431" y="16918"/>
                    </a:cubicBezTo>
                    <a:close/>
                  </a:path>
                </a:pathLst>
              </a:custGeom>
              <a:solidFill>
                <a:srgbClr val="BDE0FE"/>
              </a:solid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4" name="TextBox 4"/>
            <p:cNvSpPr txBox="1"/>
            <p:nvPr/>
          </p:nvSpPr>
          <p:spPr>
            <a:xfrm>
              <a:off x="6892599" y="1409700"/>
              <a:ext cx="4502802" cy="158001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81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135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Đúng</a:t>
              </a:r>
              <a:r>
                <a:rPr kumimoji="0" lang="en-US" sz="6600" b="1" i="0" u="none" strike="noStrike" kern="1200" cap="none" spc="135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6600" b="1" i="0" u="none" strike="noStrike" kern="1200" cap="none" spc="135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chọn</a:t>
              </a:r>
              <a:r>
                <a:rPr kumimoji="0" lang="en-US" sz="6600" b="1" i="0" u="none" strike="noStrike" kern="1200" cap="none" spc="135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6600" b="1" i="0" u="none" strike="noStrike" kern="1200" cap="none" spc="135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</a:t>
              </a:r>
              <a:r>
                <a:rPr kumimoji="0" lang="en-US" sz="6600" b="1" i="0" u="none" strike="noStrike" kern="1200" cap="none" spc="135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, </a:t>
              </a:r>
              <a:r>
                <a:rPr kumimoji="0" lang="en-US" sz="6600" b="1" i="0" u="none" strike="noStrike" kern="1200" cap="none" spc="135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sai</a:t>
              </a:r>
              <a:r>
                <a:rPr kumimoji="0" lang="en-US" sz="6600" b="1" i="0" u="none" strike="noStrike" kern="1200" cap="none" spc="135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6600" b="1" i="0" u="none" strike="noStrike" kern="1200" cap="none" spc="135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chọn</a:t>
              </a:r>
              <a:r>
                <a:rPr kumimoji="0" lang="en-US" sz="6600" b="1" i="0" u="none" strike="noStrike" kern="1200" cap="none" spc="135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S</a:t>
              </a:r>
            </a:p>
          </p:txBody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302085">
            <a:off x="17015319" y="-47923"/>
            <a:ext cx="1390046" cy="1418414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2486029">
            <a:off x="16828551" y="1849700"/>
            <a:ext cx="1330266" cy="210243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3352418">
            <a:off x="17372754" y="1048744"/>
            <a:ext cx="751590" cy="1406036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-1090029">
            <a:off x="-892471" y="212452"/>
            <a:ext cx="5580941" cy="1429436"/>
          </a:xfrm>
          <a:prstGeom prst="rect">
            <a:avLst/>
          </a:prstGeom>
        </p:spPr>
      </p:pic>
      <p:pic>
        <p:nvPicPr>
          <p:cNvPr id="17" name="Picture 14">
            <a:extLst>
              <a:ext uri="{FF2B5EF4-FFF2-40B4-BE49-F238E27FC236}">
                <a16:creationId xmlns:a16="http://schemas.microsoft.com/office/drawing/2014/main" id="{3BBE6178-EB45-42EF-A3C3-F74B565BF41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5905170" y="6871886"/>
            <a:ext cx="2382830" cy="348494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AD4700D-5F73-3542-891D-A2E6956F618C}"/>
              </a:ext>
            </a:extLst>
          </p:cNvPr>
          <p:cNvSpPr/>
          <p:nvPr/>
        </p:nvSpPr>
        <p:spPr>
          <a:xfrm>
            <a:off x="565355" y="2061397"/>
            <a:ext cx="1639040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vi-VN" sz="6000" b="1" dirty="0">
                <a:solidFill>
                  <a:srgbClr val="0096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Ngồi đằng sau xe máy, đội mũ bảo hiểm và bám chặt tay vào người ngồi trước.</a:t>
            </a:r>
            <a:endParaRPr kumimoji="0" lang="en-VN" sz="6000" b="1" i="0" u="none" strike="noStrike" kern="1200" cap="none" spc="0" normalizeH="0" baseline="0" noProof="0" dirty="0">
              <a:ln>
                <a:noFill/>
              </a:ln>
              <a:solidFill>
                <a:srgbClr val="0096FF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pic>
        <p:nvPicPr>
          <p:cNvPr id="14" name="Picture 1">
            <a:extLst>
              <a:ext uri="{FF2B5EF4-FFF2-40B4-BE49-F238E27FC236}">
                <a16:creationId xmlns:a16="http://schemas.microsoft.com/office/drawing/2014/main" id="{8FA84CD0-AAAD-FE4C-8C1F-5DACE038FB6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4145" y="4416296"/>
            <a:ext cx="7700688" cy="57755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D4F7C62D-FA0F-CF4D-A954-3C70694BB39E}"/>
              </a:ext>
            </a:extLst>
          </p:cNvPr>
          <p:cNvSpPr/>
          <p:nvPr/>
        </p:nvSpPr>
        <p:spPr>
          <a:xfrm>
            <a:off x="2234084" y="4950557"/>
            <a:ext cx="2415726" cy="37702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3900" b="1" spc="135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endParaRPr lang="en-VN" sz="239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53936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8" grpId="0"/>
      <p:bldP spid="18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AB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B793F327-BCF7-4244-8B3F-4AE0BBC90A7E}"/>
              </a:ext>
            </a:extLst>
          </p:cNvPr>
          <p:cNvGrpSpPr/>
          <p:nvPr/>
        </p:nvGrpSpPr>
        <p:grpSpPr>
          <a:xfrm>
            <a:off x="3187070" y="153685"/>
            <a:ext cx="12784110" cy="1410985"/>
            <a:chOff x="6584565" y="1098195"/>
            <a:chExt cx="5117613" cy="2280816"/>
          </a:xfrm>
        </p:grpSpPr>
        <p:grpSp>
          <p:nvGrpSpPr>
            <p:cNvPr id="2" name="Group 2"/>
            <p:cNvGrpSpPr/>
            <p:nvPr/>
          </p:nvGrpSpPr>
          <p:grpSpPr>
            <a:xfrm>
              <a:off x="6584565" y="1098195"/>
              <a:ext cx="5117613" cy="2280816"/>
              <a:chOff x="-4213" y="0"/>
              <a:chExt cx="17146631" cy="3430079"/>
            </a:xfrm>
          </p:grpSpPr>
          <p:sp>
            <p:nvSpPr>
              <p:cNvPr id="3" name="Freeform 3"/>
              <p:cNvSpPr/>
              <p:nvPr/>
            </p:nvSpPr>
            <p:spPr>
              <a:xfrm>
                <a:off x="-4213" y="0"/>
                <a:ext cx="17146631" cy="3430079"/>
              </a:xfrm>
              <a:custGeom>
                <a:avLst/>
                <a:gdLst/>
                <a:ahLst/>
                <a:cxnLst/>
                <a:rect l="l" t="t" r="r" b="b"/>
                <a:pathLst>
                  <a:path w="17146631" h="2345666">
                    <a:moveTo>
                      <a:pt x="278431" y="16918"/>
                    </a:moveTo>
                    <a:cubicBezTo>
                      <a:pt x="278431" y="16918"/>
                      <a:pt x="604014" y="12258"/>
                      <a:pt x="1175379" y="12454"/>
                    </a:cubicBezTo>
                    <a:cubicBezTo>
                      <a:pt x="14339493" y="12671"/>
                      <a:pt x="16872563" y="0"/>
                      <a:pt x="16872563" y="0"/>
                    </a:cubicBezTo>
                    <a:cubicBezTo>
                      <a:pt x="16940027" y="0"/>
                      <a:pt x="17015964" y="0"/>
                      <a:pt x="17094737" y="85073"/>
                    </a:cubicBezTo>
                    <a:cubicBezTo>
                      <a:pt x="17137716" y="131488"/>
                      <a:pt x="17138783" y="240224"/>
                      <a:pt x="17139189" y="320281"/>
                    </a:cubicBezTo>
                    <a:cubicBezTo>
                      <a:pt x="17139189" y="320281"/>
                      <a:pt x="17137483" y="1318305"/>
                      <a:pt x="17137483" y="1583082"/>
                    </a:cubicBezTo>
                    <a:cubicBezTo>
                      <a:pt x="17137483" y="1797241"/>
                      <a:pt x="17146632" y="2096420"/>
                      <a:pt x="17146632" y="2096420"/>
                    </a:cubicBezTo>
                    <a:cubicBezTo>
                      <a:pt x="17146632" y="2225089"/>
                      <a:pt x="17142463" y="2345666"/>
                      <a:pt x="16889624" y="2337532"/>
                    </a:cubicBezTo>
                    <a:cubicBezTo>
                      <a:pt x="16889624" y="2337532"/>
                      <a:pt x="16513153" y="2317234"/>
                      <a:pt x="14810939" y="2324832"/>
                    </a:cubicBezTo>
                    <a:cubicBezTo>
                      <a:pt x="3696180" y="2332966"/>
                      <a:pt x="304023" y="2345666"/>
                      <a:pt x="304023" y="2345666"/>
                    </a:cubicBezTo>
                    <a:cubicBezTo>
                      <a:pt x="132548" y="2345666"/>
                      <a:pt x="4213" y="2244597"/>
                      <a:pt x="8532" y="2042050"/>
                    </a:cubicBezTo>
                    <a:cubicBezTo>
                      <a:pt x="8532" y="2042050"/>
                      <a:pt x="9630" y="1543509"/>
                      <a:pt x="4815" y="998284"/>
                    </a:cubicBezTo>
                    <a:cubicBezTo>
                      <a:pt x="0" y="663668"/>
                      <a:pt x="25592" y="330596"/>
                      <a:pt x="25592" y="330596"/>
                    </a:cubicBezTo>
                    <a:cubicBezTo>
                      <a:pt x="27224" y="150571"/>
                      <a:pt x="143504" y="16918"/>
                      <a:pt x="278431" y="16918"/>
                    </a:cubicBezTo>
                    <a:close/>
                  </a:path>
                </a:pathLst>
              </a:custGeom>
              <a:solidFill>
                <a:srgbClr val="BDE0FE"/>
              </a:solidFill>
            </p:spPr>
            <p:txBody>
              <a:bodyPr/>
              <a:lstStyle/>
              <a:p>
                <a:endParaRPr lang="en-VN" dirty="0"/>
              </a:p>
            </p:txBody>
          </p:sp>
        </p:grpSp>
        <p:sp>
          <p:nvSpPr>
            <p:cNvPr id="4" name="TextBox 4"/>
            <p:cNvSpPr txBox="1"/>
            <p:nvPr/>
          </p:nvSpPr>
          <p:spPr>
            <a:xfrm>
              <a:off x="6892599" y="1409700"/>
              <a:ext cx="4502802" cy="158001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8100"/>
                </a:lnSpc>
              </a:pPr>
              <a:r>
                <a:rPr lang="en-US" sz="6600" b="1" spc="135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Đúng</a:t>
              </a:r>
              <a:r>
                <a:rPr lang="en-US" sz="6600" b="1" spc="135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600" b="1" spc="135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chọn</a:t>
              </a:r>
              <a:r>
                <a:rPr lang="en-US" sz="6600" b="1" spc="135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600" b="1" spc="135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</a:t>
              </a:r>
              <a:r>
                <a:rPr lang="en-US" sz="6600" b="1" spc="135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6600" b="1" spc="135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sai</a:t>
              </a:r>
              <a:r>
                <a:rPr lang="en-US" sz="6600" b="1" spc="135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600" b="1" spc="135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chọn</a:t>
              </a:r>
              <a:r>
                <a:rPr lang="en-US" sz="6600" b="1" spc="135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S</a:t>
              </a:r>
            </a:p>
          </p:txBody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302085">
            <a:off x="17015319" y="-47923"/>
            <a:ext cx="1390046" cy="1418414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2486029">
            <a:off x="16828551" y="1849700"/>
            <a:ext cx="1330266" cy="210243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3352418">
            <a:off x="17372754" y="1048744"/>
            <a:ext cx="751590" cy="1406036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-1090029">
            <a:off x="-892471" y="212452"/>
            <a:ext cx="5580941" cy="1429436"/>
          </a:xfrm>
          <a:prstGeom prst="rect">
            <a:avLst/>
          </a:prstGeom>
        </p:spPr>
      </p:pic>
      <p:pic>
        <p:nvPicPr>
          <p:cNvPr id="16" name="Picture 5">
            <a:extLst>
              <a:ext uri="{FF2B5EF4-FFF2-40B4-BE49-F238E27FC236}">
                <a16:creationId xmlns:a16="http://schemas.microsoft.com/office/drawing/2014/main" id="{79140490-2E3D-4322-B6DA-B907927D7C6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0" y="6779187"/>
            <a:ext cx="2468774" cy="355859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AD4700D-5F73-3542-891D-A2E6956F618C}"/>
              </a:ext>
            </a:extLst>
          </p:cNvPr>
          <p:cNvSpPr/>
          <p:nvPr/>
        </p:nvSpPr>
        <p:spPr>
          <a:xfrm>
            <a:off x="2538161" y="1845751"/>
            <a:ext cx="11634916" cy="13113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6000" b="1" dirty="0" err="1">
                <a:solidFill>
                  <a:srgbClr val="0096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</a:t>
            </a:r>
            <a:r>
              <a:rPr lang="en-US" sz="6000" b="1" dirty="0">
                <a:solidFill>
                  <a:srgbClr val="0096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0096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xe</a:t>
            </a:r>
            <a:r>
              <a:rPr lang="en-US" sz="6000" b="1" dirty="0">
                <a:solidFill>
                  <a:srgbClr val="0096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0096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đạp</a:t>
            </a:r>
            <a:r>
              <a:rPr lang="en-US" sz="6000" b="1" dirty="0">
                <a:solidFill>
                  <a:srgbClr val="0096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0096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dàn</a:t>
            </a:r>
            <a:r>
              <a:rPr lang="en-US" sz="6000" b="1" dirty="0">
                <a:solidFill>
                  <a:srgbClr val="0096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0096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hàng</a:t>
            </a:r>
            <a:r>
              <a:rPr lang="en-US" sz="6000" b="1" dirty="0">
                <a:solidFill>
                  <a:srgbClr val="0096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0096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ba</a:t>
            </a:r>
            <a:r>
              <a:rPr lang="en-US" sz="6000" b="1" dirty="0">
                <a:solidFill>
                  <a:srgbClr val="0096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0096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sz="6000" b="1" dirty="0">
                <a:solidFill>
                  <a:srgbClr val="0096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0096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đường</a:t>
            </a:r>
            <a:r>
              <a:rPr lang="en-US" sz="6000" b="1" dirty="0">
                <a:solidFill>
                  <a:srgbClr val="0096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VN" sz="6000" b="1" dirty="0">
              <a:solidFill>
                <a:srgbClr val="0096FF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9" name="Picture 21" descr="atgt">
            <a:extLst>
              <a:ext uri="{FF2B5EF4-FFF2-40B4-BE49-F238E27FC236}">
                <a16:creationId xmlns:a16="http://schemas.microsoft.com/office/drawing/2014/main" id="{F308D5E7-32F6-BD42-AA53-26252733C4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8161" y="3795570"/>
            <a:ext cx="11431195" cy="62861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63865F2-FA5C-024F-B261-2B96AE6A9B09}"/>
              </a:ext>
            </a:extLst>
          </p:cNvPr>
          <p:cNvSpPr/>
          <p:nvPr/>
        </p:nvSpPr>
        <p:spPr>
          <a:xfrm>
            <a:off x="15346387" y="4749604"/>
            <a:ext cx="1905971" cy="37702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3900" b="1" spc="135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endParaRPr lang="en-VN" sz="239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AB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B793F327-BCF7-4244-8B3F-4AE0BBC90A7E}"/>
              </a:ext>
            </a:extLst>
          </p:cNvPr>
          <p:cNvGrpSpPr/>
          <p:nvPr/>
        </p:nvGrpSpPr>
        <p:grpSpPr>
          <a:xfrm>
            <a:off x="3187070" y="153685"/>
            <a:ext cx="12784110" cy="1410985"/>
            <a:chOff x="6584565" y="1098195"/>
            <a:chExt cx="5117613" cy="2280816"/>
          </a:xfrm>
        </p:grpSpPr>
        <p:grpSp>
          <p:nvGrpSpPr>
            <p:cNvPr id="2" name="Group 2"/>
            <p:cNvGrpSpPr/>
            <p:nvPr/>
          </p:nvGrpSpPr>
          <p:grpSpPr>
            <a:xfrm>
              <a:off x="6584565" y="1098195"/>
              <a:ext cx="5117613" cy="2280816"/>
              <a:chOff x="-4213" y="0"/>
              <a:chExt cx="17146631" cy="3430079"/>
            </a:xfrm>
          </p:grpSpPr>
          <p:sp>
            <p:nvSpPr>
              <p:cNvPr id="3" name="Freeform 3"/>
              <p:cNvSpPr/>
              <p:nvPr/>
            </p:nvSpPr>
            <p:spPr>
              <a:xfrm>
                <a:off x="-4213" y="0"/>
                <a:ext cx="17146631" cy="3430079"/>
              </a:xfrm>
              <a:custGeom>
                <a:avLst/>
                <a:gdLst/>
                <a:ahLst/>
                <a:cxnLst/>
                <a:rect l="l" t="t" r="r" b="b"/>
                <a:pathLst>
                  <a:path w="17146631" h="2345666">
                    <a:moveTo>
                      <a:pt x="278431" y="16918"/>
                    </a:moveTo>
                    <a:cubicBezTo>
                      <a:pt x="278431" y="16918"/>
                      <a:pt x="604014" y="12258"/>
                      <a:pt x="1175379" y="12454"/>
                    </a:cubicBezTo>
                    <a:cubicBezTo>
                      <a:pt x="14339493" y="12671"/>
                      <a:pt x="16872563" y="0"/>
                      <a:pt x="16872563" y="0"/>
                    </a:cubicBezTo>
                    <a:cubicBezTo>
                      <a:pt x="16940027" y="0"/>
                      <a:pt x="17015964" y="0"/>
                      <a:pt x="17094737" y="85073"/>
                    </a:cubicBezTo>
                    <a:cubicBezTo>
                      <a:pt x="17137716" y="131488"/>
                      <a:pt x="17138783" y="240224"/>
                      <a:pt x="17139189" y="320281"/>
                    </a:cubicBezTo>
                    <a:cubicBezTo>
                      <a:pt x="17139189" y="320281"/>
                      <a:pt x="17137483" y="1318305"/>
                      <a:pt x="17137483" y="1583082"/>
                    </a:cubicBezTo>
                    <a:cubicBezTo>
                      <a:pt x="17137483" y="1797241"/>
                      <a:pt x="17146632" y="2096420"/>
                      <a:pt x="17146632" y="2096420"/>
                    </a:cubicBezTo>
                    <a:cubicBezTo>
                      <a:pt x="17146632" y="2225089"/>
                      <a:pt x="17142463" y="2345666"/>
                      <a:pt x="16889624" y="2337532"/>
                    </a:cubicBezTo>
                    <a:cubicBezTo>
                      <a:pt x="16889624" y="2337532"/>
                      <a:pt x="16513153" y="2317234"/>
                      <a:pt x="14810939" y="2324832"/>
                    </a:cubicBezTo>
                    <a:cubicBezTo>
                      <a:pt x="3696180" y="2332966"/>
                      <a:pt x="304023" y="2345666"/>
                      <a:pt x="304023" y="2345666"/>
                    </a:cubicBezTo>
                    <a:cubicBezTo>
                      <a:pt x="132548" y="2345666"/>
                      <a:pt x="4213" y="2244597"/>
                      <a:pt x="8532" y="2042050"/>
                    </a:cubicBezTo>
                    <a:cubicBezTo>
                      <a:pt x="8532" y="2042050"/>
                      <a:pt x="9630" y="1543509"/>
                      <a:pt x="4815" y="998284"/>
                    </a:cubicBezTo>
                    <a:cubicBezTo>
                      <a:pt x="0" y="663668"/>
                      <a:pt x="25592" y="330596"/>
                      <a:pt x="25592" y="330596"/>
                    </a:cubicBezTo>
                    <a:cubicBezTo>
                      <a:pt x="27224" y="150571"/>
                      <a:pt x="143504" y="16918"/>
                      <a:pt x="278431" y="16918"/>
                    </a:cubicBezTo>
                    <a:close/>
                  </a:path>
                </a:pathLst>
              </a:custGeom>
              <a:solidFill>
                <a:srgbClr val="BDE0FE"/>
              </a:solid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4" name="TextBox 4"/>
            <p:cNvSpPr txBox="1"/>
            <p:nvPr/>
          </p:nvSpPr>
          <p:spPr>
            <a:xfrm>
              <a:off x="6892599" y="1409700"/>
              <a:ext cx="4502802" cy="158001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81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135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Đúng</a:t>
              </a:r>
              <a:r>
                <a:rPr kumimoji="0" lang="en-US" sz="6600" b="1" i="0" u="none" strike="noStrike" kern="1200" cap="none" spc="135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6600" b="1" i="0" u="none" strike="noStrike" kern="1200" cap="none" spc="135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chọn</a:t>
              </a:r>
              <a:r>
                <a:rPr kumimoji="0" lang="en-US" sz="6600" b="1" i="0" u="none" strike="noStrike" kern="1200" cap="none" spc="135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6600" b="1" i="0" u="none" strike="noStrike" kern="1200" cap="none" spc="135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</a:t>
              </a:r>
              <a:r>
                <a:rPr kumimoji="0" lang="en-US" sz="6600" b="1" i="0" u="none" strike="noStrike" kern="1200" cap="none" spc="135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, </a:t>
              </a:r>
              <a:r>
                <a:rPr kumimoji="0" lang="en-US" sz="6600" b="1" i="0" u="none" strike="noStrike" kern="1200" cap="none" spc="135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sai</a:t>
              </a:r>
              <a:r>
                <a:rPr kumimoji="0" lang="en-US" sz="6600" b="1" i="0" u="none" strike="noStrike" kern="1200" cap="none" spc="135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6600" b="1" i="0" u="none" strike="noStrike" kern="1200" cap="none" spc="135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chọn</a:t>
              </a:r>
              <a:r>
                <a:rPr kumimoji="0" lang="en-US" sz="6600" b="1" i="0" u="none" strike="noStrike" kern="1200" cap="none" spc="135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S</a:t>
              </a:r>
            </a:p>
          </p:txBody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302085">
            <a:off x="17015319" y="-47923"/>
            <a:ext cx="1390046" cy="1418414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2486029">
            <a:off x="16828551" y="1849700"/>
            <a:ext cx="1330266" cy="210243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3352418">
            <a:off x="17372754" y="1048744"/>
            <a:ext cx="751590" cy="1406036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-1090029">
            <a:off x="-892471" y="212452"/>
            <a:ext cx="5580941" cy="1429436"/>
          </a:xfrm>
          <a:prstGeom prst="rect">
            <a:avLst/>
          </a:prstGeom>
        </p:spPr>
      </p:pic>
      <p:pic>
        <p:nvPicPr>
          <p:cNvPr id="17" name="Picture 14">
            <a:extLst>
              <a:ext uri="{FF2B5EF4-FFF2-40B4-BE49-F238E27FC236}">
                <a16:creationId xmlns:a16="http://schemas.microsoft.com/office/drawing/2014/main" id="{3BBE6178-EB45-42EF-A3C3-F74B565BF41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5905170" y="6871886"/>
            <a:ext cx="2382830" cy="348494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AD4700D-5F73-3542-891D-A2E6956F618C}"/>
              </a:ext>
            </a:extLst>
          </p:cNvPr>
          <p:cNvSpPr/>
          <p:nvPr/>
        </p:nvSpPr>
        <p:spPr>
          <a:xfrm>
            <a:off x="565355" y="2061397"/>
            <a:ext cx="1639040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vi-VN" sz="6000" b="1" dirty="0">
                <a:solidFill>
                  <a:srgbClr val="0096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Sang đường theo tín hiệu đèn giao thông và đi đúng phần đường quy định. </a:t>
            </a:r>
            <a:endParaRPr kumimoji="0" lang="en-VN" sz="6000" b="1" i="0" u="none" strike="noStrike" kern="1200" cap="none" spc="0" normalizeH="0" baseline="0" noProof="0" dirty="0">
              <a:ln>
                <a:noFill/>
              </a:ln>
              <a:solidFill>
                <a:srgbClr val="0096FF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4F7C62D-FA0F-CF4D-A954-3C70694BB39E}"/>
              </a:ext>
            </a:extLst>
          </p:cNvPr>
          <p:cNvSpPr/>
          <p:nvPr/>
        </p:nvSpPr>
        <p:spPr>
          <a:xfrm>
            <a:off x="1269638" y="4844095"/>
            <a:ext cx="2415726" cy="37702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1200" cap="none" spc="135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</a:t>
            </a:r>
            <a:endParaRPr kumimoji="0" lang="en-VN" sz="239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6" name="Picture 7">
            <a:extLst>
              <a:ext uri="{FF2B5EF4-FFF2-40B4-BE49-F238E27FC236}">
                <a16:creationId xmlns:a16="http://schemas.microsoft.com/office/drawing/2014/main" id="{5D3DCF7C-3153-364F-814C-66A153535B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9896" y="4582095"/>
            <a:ext cx="10241935" cy="5154752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981934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8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46AA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5400000">
            <a:off x="-4680434" y="4274339"/>
            <a:ext cx="9827930" cy="1590338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65EF4D60-3746-478A-BCA9-F05E9DF91843}"/>
              </a:ext>
            </a:extLst>
          </p:cNvPr>
          <p:cNvGrpSpPr/>
          <p:nvPr/>
        </p:nvGrpSpPr>
        <p:grpSpPr>
          <a:xfrm>
            <a:off x="1219200" y="1022465"/>
            <a:ext cx="15621000" cy="8242069"/>
            <a:chOff x="3051072" y="1022465"/>
            <a:chExt cx="12185855" cy="8242069"/>
          </a:xfrm>
        </p:grpSpPr>
        <p:pic>
          <p:nvPicPr>
            <p:cNvPr id="2" name="Picture 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3051072" y="1022465"/>
              <a:ext cx="12185855" cy="8242069"/>
            </a:xfrm>
            <a:prstGeom prst="rect">
              <a:avLst/>
            </a:prstGeom>
          </p:spPr>
        </p:pic>
        <p:sp>
          <p:nvSpPr>
            <p:cNvPr id="5" name="TextBox 5"/>
            <p:cNvSpPr txBox="1"/>
            <p:nvPr/>
          </p:nvSpPr>
          <p:spPr>
            <a:xfrm>
              <a:off x="3552398" y="1438917"/>
              <a:ext cx="11206499" cy="97520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lvl="0" algn="ctr">
                <a:lnSpc>
                  <a:spcPts val="8549"/>
                </a:lnSpc>
              </a:pPr>
              <a:r>
                <a:rPr lang="en-US" sz="54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YÊU CẦU CẦN ĐẠT: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5400000" flipH="1" flipV="1">
            <a:off x="12880807" y="4354566"/>
            <a:ext cx="9827930" cy="159033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D0A54FF-20A0-42C5-B177-C3B4214432DD}"/>
              </a:ext>
            </a:extLst>
          </p:cNvPr>
          <p:cNvSpPr txBox="1"/>
          <p:nvPr/>
        </p:nvSpPr>
        <p:spPr>
          <a:xfrm>
            <a:off x="3041904" y="7506318"/>
            <a:ext cx="1334109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nl-NL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Có </a:t>
            </a:r>
            <a:r>
              <a:rPr lang="nl-NL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ý</a:t>
            </a:r>
            <a:r>
              <a:rPr lang="nl-NL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nl-NL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nghiêm</a:t>
            </a:r>
            <a:r>
              <a:rPr lang="nl-NL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chỉnh</a:t>
            </a:r>
            <a:r>
              <a:rPr lang="nl-NL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chấp</a:t>
            </a:r>
            <a:r>
              <a:rPr lang="nl-NL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nl-NL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nl-NL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nl-NL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nl-NL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nl-NL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nl-NL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nl-NL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hằng</a:t>
            </a:r>
            <a:r>
              <a:rPr lang="nl-NL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nl-NL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VN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vi-VN" sz="48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66F9F76-F725-3144-8E5A-78CE7009C1F1}"/>
              </a:ext>
            </a:extLst>
          </p:cNvPr>
          <p:cNvSpPr/>
          <p:nvPr/>
        </p:nvSpPr>
        <p:spPr>
          <a:xfrm>
            <a:off x="3048000" y="3771900"/>
            <a:ext cx="13335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Biết được một số quy định khi tham gia giao thông (nhận biết một số biển báo giao thông quen thuộc).</a:t>
            </a:r>
            <a:endParaRPr lang="en-VN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FA3E736-26BB-9541-AE95-14490269E668}"/>
              </a:ext>
            </a:extLst>
          </p:cNvPr>
          <p:cNvSpPr/>
          <p:nvPr/>
        </p:nvSpPr>
        <p:spPr>
          <a:xfrm>
            <a:off x="3057144" y="5639109"/>
            <a:ext cx="1334109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Phân biệt được hành vi tôn trọng Luật Giao thông và hành vi vi phạm Luật Giao thông.</a:t>
            </a:r>
            <a:endParaRPr lang="en-VN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4">
            <a:extLst>
              <a:ext uri="{FF2B5EF4-FFF2-40B4-BE49-F238E27FC236}">
                <a16:creationId xmlns:a16="http://schemas.microsoft.com/office/drawing/2014/main" id="{B4B213FD-42F9-9442-83C3-4F0115F9BE0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2104468" y="6057900"/>
            <a:ext cx="740840" cy="908713"/>
          </a:xfrm>
          <a:prstGeom prst="rect">
            <a:avLst/>
          </a:prstGeom>
        </p:spPr>
      </p:pic>
      <p:pic>
        <p:nvPicPr>
          <p:cNvPr id="12" name="Picture 6">
            <a:extLst>
              <a:ext uri="{FF2B5EF4-FFF2-40B4-BE49-F238E27FC236}">
                <a16:creationId xmlns:a16="http://schemas.microsoft.com/office/drawing/2014/main" id="{93C17186-E4B2-A545-BB90-4E96FDE78D6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2104468" y="7761767"/>
            <a:ext cx="700618" cy="907018"/>
          </a:xfrm>
          <a:prstGeom prst="rect">
            <a:avLst/>
          </a:prstGeom>
        </p:spPr>
      </p:pic>
      <p:pic>
        <p:nvPicPr>
          <p:cNvPr id="21" name="Picture 5">
            <a:extLst>
              <a:ext uri="{FF2B5EF4-FFF2-40B4-BE49-F238E27FC236}">
                <a16:creationId xmlns:a16="http://schemas.microsoft.com/office/drawing/2014/main" id="{E65E7EBE-F522-6C40-99FA-697A5B560CC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979500" y="4118451"/>
            <a:ext cx="700618" cy="1090457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1"/>
      <p:bldP spid="3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26441" y="7892708"/>
            <a:ext cx="1871901" cy="239429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3526151">
            <a:off x="-5293258" y="-7236327"/>
            <a:ext cx="9050206" cy="893502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4497273">
            <a:off x="12734197" y="9630309"/>
            <a:ext cx="9050206" cy="8935021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1675308">
            <a:off x="16016133" y="165264"/>
            <a:ext cx="2486335" cy="17268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1DB0C82-8951-B945-9641-CB9C93775CA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3188" y="5246685"/>
            <a:ext cx="4505325" cy="4485005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39208075-0897-1A42-8BB6-19988AA8C320}"/>
              </a:ext>
            </a:extLst>
          </p:cNvPr>
          <p:cNvGrpSpPr/>
          <p:nvPr/>
        </p:nvGrpSpPr>
        <p:grpSpPr>
          <a:xfrm>
            <a:off x="1042691" y="512800"/>
            <a:ext cx="4355465" cy="4351655"/>
            <a:chOff x="1042691" y="512800"/>
            <a:chExt cx="4355465" cy="4351655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6E0199C3-5EE5-D345-A37D-99FDC17D120E}"/>
                </a:ext>
              </a:extLst>
            </p:cNvPr>
            <p:cNvSpPr/>
            <p:nvPr/>
          </p:nvSpPr>
          <p:spPr>
            <a:xfrm>
              <a:off x="1042691" y="512800"/>
              <a:ext cx="4355465" cy="435165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3C6388D9-3CF6-B843-A7D4-57E1DCC261E0}"/>
                </a:ext>
              </a:extLst>
            </p:cNvPr>
            <p:cNvSpPr/>
            <p:nvPr/>
          </p:nvSpPr>
          <p:spPr>
            <a:xfrm>
              <a:off x="1530688" y="2331439"/>
              <a:ext cx="3308350" cy="71437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9953E1EA-FBBB-494D-B6C4-37D2A586A83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3352" y="312506"/>
            <a:ext cx="5018405" cy="4963795"/>
          </a:xfrm>
          <a:prstGeom prst="ellipse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3D2BAB1-49C6-7445-A4B4-60A74EBE92DF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0" t="16104" r="15205" b="16968"/>
          <a:stretch/>
        </p:blipFill>
        <p:spPr bwMode="auto">
          <a:xfrm>
            <a:off x="2547808" y="5030364"/>
            <a:ext cx="5436870" cy="5188585"/>
          </a:xfrm>
          <a:prstGeom prst="ellipse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5" name="Picture 14" descr="Làm Clearfield DuBois Giao thông, đừng - chú ý png tải về - Miễn phí trong  suốt Hình Tam Giác png Tải về.">
            <a:extLst>
              <a:ext uri="{FF2B5EF4-FFF2-40B4-BE49-F238E27FC236}">
                <a16:creationId xmlns:a16="http://schemas.microsoft.com/office/drawing/2014/main" id="{D03BDD4D-0F45-D847-9BB9-3FDFB9D208B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0148" y="551217"/>
            <a:ext cx="4818380" cy="4274820"/>
          </a:xfrm>
          <a:prstGeom prst="triangle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5595311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DE0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26441" y="7892708"/>
            <a:ext cx="1871901" cy="239429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3526151">
            <a:off x="-5293258" y="-7236327"/>
            <a:ext cx="9050206" cy="893502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4497273">
            <a:off x="12734197" y="9630309"/>
            <a:ext cx="9050206" cy="8935021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675308">
            <a:off x="16016133" y="165264"/>
            <a:ext cx="2486335" cy="1726873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E92770E-D558-43EF-997F-AB7DDFD02E58}"/>
              </a:ext>
            </a:extLst>
          </p:cNvPr>
          <p:cNvSpPr txBox="1"/>
          <p:nvPr/>
        </p:nvSpPr>
        <p:spPr>
          <a:xfrm>
            <a:off x="1881898" y="124496"/>
            <a:ext cx="14480662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1000"/>
              </a:spcAft>
            </a:pPr>
            <a:r>
              <a:rPr lang="nl-NL" sz="4800" b="1" dirty="0">
                <a:solidFill>
                  <a:srgbClr val="C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Bài 1: </a:t>
            </a:r>
            <a:r>
              <a:rPr lang="nl-NL" sz="4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Hãy</a:t>
            </a:r>
            <a:r>
              <a:rPr lang="nl-NL" sz="4800" b="1" dirty="0">
                <a:solidFill>
                  <a:srgbClr val="C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nl-NL" sz="4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nối</a:t>
            </a:r>
            <a:r>
              <a:rPr lang="nl-NL" sz="4800" b="1" dirty="0">
                <a:solidFill>
                  <a:srgbClr val="C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nl-NL" sz="4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các</a:t>
            </a:r>
            <a:r>
              <a:rPr lang="nl-NL" sz="4800" b="1" dirty="0">
                <a:solidFill>
                  <a:srgbClr val="C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nl-NL" sz="4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biển</a:t>
            </a:r>
            <a:r>
              <a:rPr lang="nl-NL" sz="4800" b="1" dirty="0">
                <a:solidFill>
                  <a:srgbClr val="C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nl-NL" sz="4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báo</a:t>
            </a:r>
            <a:r>
              <a:rPr lang="nl-NL" sz="4800" b="1" dirty="0">
                <a:solidFill>
                  <a:srgbClr val="C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nl-NL" sz="4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giao</a:t>
            </a:r>
            <a:r>
              <a:rPr lang="nl-NL" sz="4800" b="1" dirty="0">
                <a:solidFill>
                  <a:srgbClr val="C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nl-NL" sz="4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thông</a:t>
            </a:r>
            <a:r>
              <a:rPr lang="nl-NL" sz="4800" b="1" dirty="0">
                <a:solidFill>
                  <a:srgbClr val="C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nl-NL" sz="4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ở</a:t>
            </a:r>
            <a:r>
              <a:rPr lang="nl-NL" sz="4800" b="1" dirty="0">
                <a:solidFill>
                  <a:srgbClr val="C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nl-NL" sz="4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cột</a:t>
            </a:r>
            <a:r>
              <a:rPr lang="nl-NL" sz="4800" b="1" dirty="0">
                <a:solidFill>
                  <a:srgbClr val="C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A </a:t>
            </a:r>
            <a:r>
              <a:rPr lang="nl-NL" sz="4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với</a:t>
            </a:r>
            <a:r>
              <a:rPr lang="nl-NL" sz="4800" b="1" dirty="0">
                <a:solidFill>
                  <a:srgbClr val="C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nl-NL" sz="4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tên</a:t>
            </a:r>
            <a:r>
              <a:rPr lang="nl-NL" sz="4800" b="1" dirty="0">
                <a:solidFill>
                  <a:srgbClr val="C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nl-NL" sz="4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biển</a:t>
            </a:r>
            <a:r>
              <a:rPr lang="nl-NL" sz="4800" b="1" dirty="0">
                <a:solidFill>
                  <a:srgbClr val="C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nl-NL" sz="4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báo</a:t>
            </a:r>
            <a:r>
              <a:rPr lang="nl-NL" sz="4800" b="1" dirty="0">
                <a:solidFill>
                  <a:srgbClr val="C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nl-NL" sz="4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giao</a:t>
            </a:r>
            <a:r>
              <a:rPr lang="nl-NL" sz="4800" b="1" dirty="0">
                <a:solidFill>
                  <a:srgbClr val="C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nl-NL" sz="4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thông</a:t>
            </a:r>
            <a:r>
              <a:rPr lang="nl-NL" sz="4800" b="1" dirty="0">
                <a:solidFill>
                  <a:srgbClr val="C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nl-NL" sz="4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ở</a:t>
            </a:r>
            <a:r>
              <a:rPr lang="nl-NL" sz="4800" b="1" dirty="0">
                <a:solidFill>
                  <a:srgbClr val="C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nl-NL" sz="4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cột</a:t>
            </a:r>
            <a:r>
              <a:rPr lang="nl-NL" sz="4800" b="1" dirty="0">
                <a:solidFill>
                  <a:srgbClr val="C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B </a:t>
            </a:r>
            <a:r>
              <a:rPr lang="nl-NL" sz="4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cho</a:t>
            </a:r>
            <a:r>
              <a:rPr lang="nl-NL" sz="4800" b="1" dirty="0">
                <a:solidFill>
                  <a:srgbClr val="C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nl-NL" sz="4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phù</a:t>
            </a:r>
            <a:r>
              <a:rPr lang="nl-NL" sz="4800" b="1" dirty="0">
                <a:solidFill>
                  <a:srgbClr val="C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nl-NL" sz="4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hợp</a:t>
            </a:r>
            <a:r>
              <a:rPr lang="nl-NL" sz="4800" b="1" dirty="0">
                <a:solidFill>
                  <a:srgbClr val="C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endParaRPr lang="vi-VN" sz="4800" b="1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E288FF1-488F-479F-B84A-5EE8EFC88C02}"/>
              </a:ext>
            </a:extLst>
          </p:cNvPr>
          <p:cNvSpPr txBox="1"/>
          <p:nvPr/>
        </p:nvSpPr>
        <p:spPr>
          <a:xfrm>
            <a:off x="8606568" y="2681805"/>
            <a:ext cx="9681432" cy="13114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nl-NL" sz="60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Cấm</a:t>
            </a:r>
            <a:r>
              <a:rPr lang="nl-NL" sz="6000" b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nl-NL" sz="60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đi</a:t>
            </a:r>
            <a:r>
              <a:rPr lang="nl-NL" sz="6000" b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nl-NL" sz="60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ngược</a:t>
            </a:r>
            <a:r>
              <a:rPr lang="nl-NL" sz="6000" b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nl-NL" sz="60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chiều</a:t>
            </a:r>
            <a:endParaRPr lang="en-US" sz="6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582A757-5819-4B13-998F-72122EE9A314}"/>
              </a:ext>
            </a:extLst>
          </p:cNvPr>
          <p:cNvSpPr txBox="1"/>
          <p:nvPr/>
        </p:nvSpPr>
        <p:spPr>
          <a:xfrm>
            <a:off x="8567601" y="4159496"/>
            <a:ext cx="9681432" cy="13114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nl-NL" sz="60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Đường</a:t>
            </a:r>
            <a:r>
              <a:rPr lang="nl-NL" sz="60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nl-NL" sz="60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dành</a:t>
            </a:r>
            <a:r>
              <a:rPr lang="nl-NL" sz="60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nl-NL" sz="60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cho</a:t>
            </a:r>
            <a:r>
              <a:rPr lang="nl-NL" sz="60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nl-NL" sz="60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xe</a:t>
            </a:r>
            <a:r>
              <a:rPr lang="nl-NL" sz="60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nl-NL" sz="60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thô</a:t>
            </a:r>
            <a:r>
              <a:rPr lang="nl-NL" sz="60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nl-NL" sz="60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sơ</a:t>
            </a:r>
            <a:endParaRPr lang="en-US" sz="6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D23252F-6F07-8746-9476-911A0DE476E9}"/>
              </a:ext>
            </a:extLst>
          </p:cNvPr>
          <p:cNvSpPr txBox="1"/>
          <p:nvPr/>
        </p:nvSpPr>
        <p:spPr>
          <a:xfrm>
            <a:off x="8518946" y="5562637"/>
            <a:ext cx="9681432" cy="13114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nl-NL" sz="60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Đường</a:t>
            </a:r>
            <a:r>
              <a:rPr lang="nl-NL" sz="6000" b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nl-NL" sz="60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dành</a:t>
            </a:r>
            <a:r>
              <a:rPr lang="nl-NL" sz="6000" b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nl-NL" sz="60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cho</a:t>
            </a:r>
            <a:r>
              <a:rPr lang="nl-NL" sz="6000" b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nl-NL" sz="60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người</a:t>
            </a:r>
            <a:r>
              <a:rPr lang="nl-NL" sz="6000" b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nl-NL" sz="60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đi</a:t>
            </a:r>
            <a:r>
              <a:rPr lang="nl-NL" sz="6000" b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nl-NL" sz="60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bộ</a:t>
            </a:r>
            <a:endParaRPr lang="en-US" sz="6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EF09447-F758-8A47-A7D0-AAB0AC26836D}"/>
              </a:ext>
            </a:extLst>
          </p:cNvPr>
          <p:cNvSpPr txBox="1"/>
          <p:nvPr/>
        </p:nvSpPr>
        <p:spPr>
          <a:xfrm>
            <a:off x="8517508" y="7078961"/>
            <a:ext cx="9681432" cy="13114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nl-NL" sz="60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Cấm</a:t>
            </a:r>
            <a:r>
              <a:rPr lang="nl-NL" sz="60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nl-NL" sz="60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xe</a:t>
            </a:r>
            <a:r>
              <a:rPr lang="nl-NL" sz="60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nl-NL" sz="60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đạp</a:t>
            </a:r>
            <a:endParaRPr lang="en-US" sz="6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747E685-3B70-E140-8F72-F31880062384}"/>
              </a:ext>
            </a:extLst>
          </p:cNvPr>
          <p:cNvSpPr txBox="1"/>
          <p:nvPr/>
        </p:nvSpPr>
        <p:spPr>
          <a:xfrm>
            <a:off x="8599948" y="8548002"/>
            <a:ext cx="9681432" cy="13114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nl-NL" sz="60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Công</a:t>
            </a:r>
            <a:r>
              <a:rPr lang="nl-NL" sz="60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nl-NL" sz="60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trường</a:t>
            </a:r>
            <a:endParaRPr lang="en-US" sz="6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F8896A3-1F28-4241-A3A8-E437C6AF301A}"/>
              </a:ext>
            </a:extLst>
          </p:cNvPr>
          <p:cNvSpPr txBox="1"/>
          <p:nvPr/>
        </p:nvSpPr>
        <p:spPr>
          <a:xfrm>
            <a:off x="10738753" y="1658482"/>
            <a:ext cx="12192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EF3A60BC-BBFE-E642-8361-F44CEB65ADA1}"/>
              </a:ext>
            </a:extLst>
          </p:cNvPr>
          <p:cNvSpPr txBox="1"/>
          <p:nvPr/>
        </p:nvSpPr>
        <p:spPr>
          <a:xfrm>
            <a:off x="2966019" y="1549255"/>
            <a:ext cx="12192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18E0637A-4C09-1F44-AEEA-55790D61F5E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6050" y="5578645"/>
            <a:ext cx="1479943" cy="1426141"/>
          </a:xfrm>
          <a:prstGeom prst="ellipse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145E3708-A5EC-9648-B5D7-9D91D170FF3E}"/>
              </a:ext>
            </a:extLst>
          </p:cNvPr>
          <p:cNvGrpSpPr/>
          <p:nvPr/>
        </p:nvGrpSpPr>
        <p:grpSpPr>
          <a:xfrm>
            <a:off x="2835647" y="4260619"/>
            <a:ext cx="1396887" cy="1162040"/>
            <a:chOff x="1042691" y="512800"/>
            <a:chExt cx="4355465" cy="4351655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00276028-DDD9-4544-BCE0-CB9F6F3E0B79}"/>
                </a:ext>
              </a:extLst>
            </p:cNvPr>
            <p:cNvSpPr/>
            <p:nvPr/>
          </p:nvSpPr>
          <p:spPr>
            <a:xfrm>
              <a:off x="1042691" y="512800"/>
              <a:ext cx="4355465" cy="435165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EB431DE1-C378-4B49-9A78-ACC6814FA77F}"/>
                </a:ext>
              </a:extLst>
            </p:cNvPr>
            <p:cNvSpPr/>
            <p:nvPr/>
          </p:nvSpPr>
          <p:spPr>
            <a:xfrm>
              <a:off x="1530688" y="2331439"/>
              <a:ext cx="3308350" cy="71437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CF32059D-08A2-5B4D-BBD0-FCB9D95AEE0B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4" t="8695" r="6169" b="6726"/>
          <a:stretch/>
        </p:blipFill>
        <p:spPr>
          <a:xfrm>
            <a:off x="2666136" y="8765744"/>
            <a:ext cx="1498882" cy="1396760"/>
          </a:xfrm>
          <a:prstGeom prst="ellipse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733E33B4-53CE-CE4E-833F-FA15EBB7EE9B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14" t="23795" r="22627" b="22663"/>
          <a:stretch/>
        </p:blipFill>
        <p:spPr bwMode="auto">
          <a:xfrm>
            <a:off x="2835647" y="2649539"/>
            <a:ext cx="1479943" cy="1426141"/>
          </a:xfrm>
          <a:prstGeom prst="ellipse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2" name="Picture 31" descr="Làm Clearfield DuBois Giao thông, đừng - chú ý png tải về - Miễn phí trong  suốt Hình Tam Giác png Tải về.">
            <a:extLst>
              <a:ext uri="{FF2B5EF4-FFF2-40B4-BE49-F238E27FC236}">
                <a16:creationId xmlns:a16="http://schemas.microsoft.com/office/drawing/2014/main" id="{A74A10F4-34B7-1847-9863-A625745C14E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0503" y="7179637"/>
            <a:ext cx="1607481" cy="1426141"/>
          </a:xfrm>
          <a:prstGeom prst="triangle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FF1AACA-9CB3-724B-AC1D-3F06F83FDAEA}"/>
              </a:ext>
            </a:extLst>
          </p:cNvPr>
          <p:cNvSpPr txBox="1"/>
          <p:nvPr/>
        </p:nvSpPr>
        <p:spPr>
          <a:xfrm>
            <a:off x="4232534" y="3057116"/>
            <a:ext cx="43955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4800" dirty="0"/>
              <a:t>◉				◉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2EBC2FD-6262-9242-AB3B-8A6F987CFB32}"/>
              </a:ext>
            </a:extLst>
          </p:cNvPr>
          <p:cNvSpPr txBox="1"/>
          <p:nvPr/>
        </p:nvSpPr>
        <p:spPr>
          <a:xfrm>
            <a:off x="4232533" y="4553360"/>
            <a:ext cx="43955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4800" dirty="0"/>
              <a:t>◉				◉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86E7EC5-E355-6642-A926-76C59E7A82C9}"/>
              </a:ext>
            </a:extLst>
          </p:cNvPr>
          <p:cNvSpPr txBox="1"/>
          <p:nvPr/>
        </p:nvSpPr>
        <p:spPr>
          <a:xfrm>
            <a:off x="4232532" y="5979168"/>
            <a:ext cx="43955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4800" dirty="0"/>
              <a:t>◉				◉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7C746BE-C854-524F-9D51-404CE053A0B4}"/>
              </a:ext>
            </a:extLst>
          </p:cNvPr>
          <p:cNvSpPr txBox="1"/>
          <p:nvPr/>
        </p:nvSpPr>
        <p:spPr>
          <a:xfrm>
            <a:off x="4173717" y="7488711"/>
            <a:ext cx="43955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4800" dirty="0"/>
              <a:t>◉				◉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1589397-88D7-2B46-B95B-73429757E849}"/>
              </a:ext>
            </a:extLst>
          </p:cNvPr>
          <p:cNvSpPr txBox="1"/>
          <p:nvPr/>
        </p:nvSpPr>
        <p:spPr>
          <a:xfrm>
            <a:off x="4219351" y="8975250"/>
            <a:ext cx="43955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4800" dirty="0"/>
              <a:t>◉				◉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2" grpId="0"/>
      <p:bldP spid="23" grpId="0"/>
      <p:bldP spid="13" grpId="0"/>
      <p:bldP spid="14" grpId="0"/>
      <p:bldP spid="15" grpId="0"/>
      <p:bldP spid="3" grpId="0"/>
      <p:bldP spid="37" grpId="0"/>
      <p:bldP spid="2" grpId="0"/>
      <p:bldP spid="27" grpId="0"/>
      <p:bldP spid="28" grpId="0"/>
      <p:bldP spid="29" grpId="0"/>
      <p:bldP spid="3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C524326-F717-7346-B1DA-1721893E3B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87C0477-8AE9-424E-AD70-3084ECCD4EEF}"/>
              </a:ext>
            </a:extLst>
          </p:cNvPr>
          <p:cNvSpPr/>
          <p:nvPr/>
        </p:nvSpPr>
        <p:spPr>
          <a:xfrm>
            <a:off x="4248276" y="1485900"/>
            <a:ext cx="9791463" cy="421076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200000"/>
              </a:lnSpc>
            </a:pPr>
            <a:r>
              <a:rPr lang="nl-NL" sz="66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Trò</a:t>
            </a:r>
            <a:r>
              <a:rPr lang="nl-NL" sz="66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nl-NL" sz="66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chơi</a:t>
            </a:r>
            <a:endParaRPr lang="nl-NL" sz="6600" b="1" dirty="0">
              <a:solidFill>
                <a:srgbClr val="7030A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lnSpc>
                <a:spcPct val="200000"/>
              </a:lnSpc>
            </a:pPr>
            <a:r>
              <a:rPr lang="vi-VN" sz="80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Nhanh tay nhanh mắt</a:t>
            </a:r>
            <a:endParaRPr lang="en-VN" sz="8000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2794349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Thiết kế không tên</Template>
  <TotalTime>1335</TotalTime>
  <Words>700</Words>
  <Application>Microsoft Office PowerPoint</Application>
  <PresentationFormat>Custom</PresentationFormat>
  <Paragraphs>71</Paragraphs>
  <Slides>23</Slides>
  <Notes>8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8" baseType="lpstr">
      <vt:lpstr>SFU BalletEngraved</vt:lpstr>
      <vt:lpstr>Times New Roman</vt:lpstr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Hương Giang</dc:creator>
  <cp:lastModifiedBy>ADMIN</cp:lastModifiedBy>
  <cp:revision>40</cp:revision>
  <dcterms:created xsi:type="dcterms:W3CDTF">2021-10-22T02:24:10Z</dcterms:created>
  <dcterms:modified xsi:type="dcterms:W3CDTF">2023-03-19T01:18:22Z</dcterms:modified>
  <dc:identifier>DAEsl8OKyO8</dc:identifier>
</cp:coreProperties>
</file>