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7" r:id="rId2"/>
    <p:sldId id="279" r:id="rId3"/>
    <p:sldId id="295" r:id="rId4"/>
    <p:sldId id="296" r:id="rId5"/>
    <p:sldId id="297" r:id="rId6"/>
    <p:sldId id="302" r:id="rId7"/>
    <p:sldId id="303" r:id="rId8"/>
    <p:sldId id="278" r:id="rId9"/>
    <p:sldId id="280" r:id="rId10"/>
    <p:sldId id="281" r:id="rId11"/>
    <p:sldId id="283" r:id="rId12"/>
    <p:sldId id="284" r:id="rId13"/>
    <p:sldId id="285" r:id="rId14"/>
    <p:sldId id="286" r:id="rId15"/>
    <p:sldId id="282" r:id="rId16"/>
    <p:sldId id="289" r:id="rId17"/>
    <p:sldId id="290" r:id="rId18"/>
    <p:sldId id="288" r:id="rId19"/>
    <p:sldId id="298" r:id="rId20"/>
    <p:sldId id="287" r:id="rId21"/>
    <p:sldId id="292" r:id="rId22"/>
    <p:sldId id="293" r:id="rId23"/>
    <p:sldId id="299" r:id="rId24"/>
    <p:sldId id="291" r:id="rId25"/>
    <p:sldId id="300" r:id="rId26"/>
    <p:sldId id="301" r:id="rId27"/>
    <p:sldId id="294" r:id="rId28"/>
  </p:sldIdLst>
  <p:sldSz cx="12192000" cy="6858000"/>
  <p:notesSz cx="6858000" cy="9144000"/>
  <p:embeddedFontLst>
    <p:embeddedFont>
      <p:font typeface=".VnTime" panose="020B7200000000000000" pitchFamily="34" charset="0"/>
      <p:regular r:id="rId29"/>
      <p:bold r:id="rId30"/>
      <p:italic r:id="rId31"/>
      <p:boldItalic r:id="rId32"/>
    </p:embeddedFont>
    <p:embeddedFont>
      <p:font typeface="Barlow Condensed ExtraBold" panose="00000906000000000000" pitchFamily="2" charset="0"/>
      <p:bold r:id="rId33"/>
      <p:boldItalic r:id="rId34"/>
    </p:embeddedFont>
    <p:embeddedFont>
      <p:font typeface="Calibri" panose="020F0502020204030204" pitchFamily="34" charset="0"/>
      <p:regular r:id="rId35"/>
      <p:bold r:id="rId36"/>
      <p:italic r:id="rId37"/>
      <p:boldItalic r:id="rId38"/>
    </p:embeddedFont>
    <p:embeddedFont>
      <p:font typeface="Calibri Light" panose="020F0302020204030204" pitchFamily="34" charset="0"/>
      <p:regular r:id="rId39"/>
      <p:italic r:id="rId40"/>
    </p:embeddedFont>
    <p:embeddedFont>
      <p:font typeface="Cambria Math" panose="02040503050406030204" pitchFamily="18" charset="0"/>
      <p:regular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E79F"/>
    <a:srgbClr val="FCC449"/>
    <a:srgbClr val="FCC140"/>
    <a:srgbClr val="E2B28A"/>
    <a:srgbClr val="FFB63F"/>
    <a:srgbClr val="FFC15E"/>
    <a:srgbClr val="FCE286"/>
    <a:srgbClr val="BBF3E2"/>
    <a:srgbClr val="98ECD2"/>
    <a:srgbClr val="48DE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65" autoAdjust="0"/>
    <p:restoredTop sz="94660"/>
  </p:normalViewPr>
  <p:slideViewPr>
    <p:cSldViewPr snapToGrid="0">
      <p:cViewPr varScale="1">
        <p:scale>
          <a:sx n="62" d="100"/>
          <a:sy n="62" d="100"/>
        </p:scale>
        <p:origin x="76" y="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font" Target="fonts/font1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B01C290-C300-4644-AFA6-C47B8CC325B5}" type="datetimeFigureOut">
              <a:rPr lang="en-US" smtClean="0"/>
              <a:t>2/19/2023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6946BD3-98C4-413D-8A36-F4B7623EFD4F}" type="slidenum">
              <a:rPr lang="en-US" smtClean="0"/>
              <a:t>‹#›</a:t>
            </a:fld>
            <a:endParaRPr lang="en-US"/>
          </a:p>
        </p:txBody>
      </p:sp>
    </p:spTree>
    <p:extLst>
      <p:ext uri="{BB962C8B-B14F-4D97-AF65-F5344CB8AC3E}">
        <p14:creationId xmlns:p14="http://schemas.microsoft.com/office/powerpoint/2010/main" val="4197954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B01C290-C300-4644-AFA6-C47B8CC325B5}" type="datetimeFigureOut">
              <a:rPr lang="en-US" smtClean="0"/>
              <a:t>2/19/2023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6946BD3-98C4-413D-8A36-F4B7623EFD4F}" type="slidenum">
              <a:rPr lang="en-US" smtClean="0"/>
              <a:t>‹#›</a:t>
            </a:fld>
            <a:endParaRPr lang="en-US"/>
          </a:p>
        </p:txBody>
      </p:sp>
    </p:spTree>
    <p:extLst>
      <p:ext uri="{BB962C8B-B14F-4D97-AF65-F5344CB8AC3E}">
        <p14:creationId xmlns:p14="http://schemas.microsoft.com/office/powerpoint/2010/main" val="2897132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B01C290-C300-4644-AFA6-C47B8CC325B5}" type="datetimeFigureOut">
              <a:rPr lang="en-US" smtClean="0"/>
              <a:t>2/19/2023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6946BD3-98C4-413D-8A36-F4B7623EFD4F}" type="slidenum">
              <a:rPr lang="en-US" smtClean="0"/>
              <a:t>‹#›</a:t>
            </a:fld>
            <a:endParaRPr lang="en-US"/>
          </a:p>
        </p:txBody>
      </p:sp>
    </p:spTree>
    <p:extLst>
      <p:ext uri="{BB962C8B-B14F-4D97-AF65-F5344CB8AC3E}">
        <p14:creationId xmlns:p14="http://schemas.microsoft.com/office/powerpoint/2010/main" val="3900669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B01C290-C300-4644-AFA6-C47B8CC325B5}" type="datetimeFigureOut">
              <a:rPr lang="en-US" smtClean="0"/>
              <a:t>2/19/2023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6946BD3-98C4-413D-8A36-F4B7623EFD4F}" type="slidenum">
              <a:rPr lang="en-US" smtClean="0"/>
              <a:t>‹#›</a:t>
            </a:fld>
            <a:endParaRPr lang="en-US"/>
          </a:p>
        </p:txBody>
      </p:sp>
    </p:spTree>
    <p:extLst>
      <p:ext uri="{BB962C8B-B14F-4D97-AF65-F5344CB8AC3E}">
        <p14:creationId xmlns:p14="http://schemas.microsoft.com/office/powerpoint/2010/main" val="382467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B01C290-C300-4644-AFA6-C47B8CC325B5}" type="datetimeFigureOut">
              <a:rPr lang="en-US" smtClean="0"/>
              <a:t>2/19/2023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6946BD3-98C4-413D-8A36-F4B7623EFD4F}" type="slidenum">
              <a:rPr lang="en-US" smtClean="0"/>
              <a:t>‹#›</a:t>
            </a:fld>
            <a:endParaRPr lang="en-US"/>
          </a:p>
        </p:txBody>
      </p:sp>
    </p:spTree>
    <p:extLst>
      <p:ext uri="{BB962C8B-B14F-4D97-AF65-F5344CB8AC3E}">
        <p14:creationId xmlns:p14="http://schemas.microsoft.com/office/powerpoint/2010/main" val="1661790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B01C290-C300-4644-AFA6-C47B8CC325B5}" type="datetimeFigureOut">
              <a:rPr lang="en-US" smtClean="0"/>
              <a:t>2/19/2023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6946BD3-98C4-413D-8A36-F4B7623EFD4F}" type="slidenum">
              <a:rPr lang="en-US" smtClean="0"/>
              <a:t>‹#›</a:t>
            </a:fld>
            <a:endParaRPr lang="en-US"/>
          </a:p>
        </p:txBody>
      </p:sp>
    </p:spTree>
    <p:extLst>
      <p:ext uri="{BB962C8B-B14F-4D97-AF65-F5344CB8AC3E}">
        <p14:creationId xmlns:p14="http://schemas.microsoft.com/office/powerpoint/2010/main" val="1438020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6B01C290-C300-4644-AFA6-C47B8CC325B5}" type="datetimeFigureOut">
              <a:rPr lang="en-US" smtClean="0"/>
              <a:t>2/19/2023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06946BD3-98C4-413D-8A36-F4B7623EFD4F}" type="slidenum">
              <a:rPr lang="en-US" smtClean="0"/>
              <a:t>‹#›</a:t>
            </a:fld>
            <a:endParaRPr lang="en-US"/>
          </a:p>
        </p:txBody>
      </p:sp>
    </p:spTree>
    <p:extLst>
      <p:ext uri="{BB962C8B-B14F-4D97-AF65-F5344CB8AC3E}">
        <p14:creationId xmlns:p14="http://schemas.microsoft.com/office/powerpoint/2010/main" val="1238788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130CF1E-D088-4325-B329-F2F667D62B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300" y="-54409"/>
            <a:ext cx="12325350" cy="6929941"/>
          </a:xfrm>
          <a:prstGeom prst="rect">
            <a:avLst/>
          </a:prstGeom>
        </p:spPr>
      </p:pic>
    </p:spTree>
    <p:extLst>
      <p:ext uri="{BB962C8B-B14F-4D97-AF65-F5344CB8AC3E}">
        <p14:creationId xmlns:p14="http://schemas.microsoft.com/office/powerpoint/2010/main" val="1530111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28D0C9E-D4F2-4FEB-9AAD-B1DFF468DB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0" y="-64383"/>
            <a:ext cx="12458700" cy="6986766"/>
          </a:xfrm>
          <a:prstGeom prst="rect">
            <a:avLst/>
          </a:prstGeom>
        </p:spPr>
      </p:pic>
    </p:spTree>
    <p:extLst>
      <p:ext uri="{BB962C8B-B14F-4D97-AF65-F5344CB8AC3E}">
        <p14:creationId xmlns:p14="http://schemas.microsoft.com/office/powerpoint/2010/main" val="792881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B01C290-C300-4644-AFA6-C47B8CC325B5}" type="datetimeFigureOut">
              <a:rPr lang="en-US" smtClean="0"/>
              <a:t>2/19/2023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6946BD3-98C4-413D-8A36-F4B7623EFD4F}" type="slidenum">
              <a:rPr lang="en-US" smtClean="0"/>
              <a:t>‹#›</a:t>
            </a:fld>
            <a:endParaRPr lang="en-US"/>
          </a:p>
        </p:txBody>
      </p:sp>
    </p:spTree>
    <p:extLst>
      <p:ext uri="{BB962C8B-B14F-4D97-AF65-F5344CB8AC3E}">
        <p14:creationId xmlns:p14="http://schemas.microsoft.com/office/powerpoint/2010/main" val="4076014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B01C290-C300-4644-AFA6-C47B8CC325B5}" type="datetimeFigureOut">
              <a:rPr lang="en-US" smtClean="0"/>
              <a:t>2/19/2023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6946BD3-98C4-413D-8A36-F4B7623EFD4F}" type="slidenum">
              <a:rPr lang="en-US" smtClean="0"/>
              <a:t>‹#›</a:t>
            </a:fld>
            <a:endParaRPr lang="en-US"/>
          </a:p>
        </p:txBody>
      </p:sp>
    </p:spTree>
    <p:extLst>
      <p:ext uri="{BB962C8B-B14F-4D97-AF65-F5344CB8AC3E}">
        <p14:creationId xmlns:p14="http://schemas.microsoft.com/office/powerpoint/2010/main" val="4274977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picture containing diagram&#10;&#10;Description automatically generated">
            <a:extLst>
              <a:ext uri="{FF2B5EF4-FFF2-40B4-BE49-F238E27FC236}">
                <a16:creationId xmlns:a16="http://schemas.microsoft.com/office/drawing/2014/main" id="{9D19C1FC-BFF9-4A72-914E-B47D9781E6D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071273" y="5786275"/>
            <a:ext cx="1032094" cy="891615"/>
          </a:xfrm>
          <a:prstGeom prst="rect">
            <a:avLst/>
          </a:prstGeom>
        </p:spPr>
      </p:pic>
      <p:sp>
        <p:nvSpPr>
          <p:cNvPr id="9" name="TextBox 8">
            <a:extLst>
              <a:ext uri="{FF2B5EF4-FFF2-40B4-BE49-F238E27FC236}">
                <a16:creationId xmlns:a16="http://schemas.microsoft.com/office/drawing/2014/main" id="{2B43781D-FD5C-41DD-B256-1E6FECD36E41}"/>
              </a:ext>
            </a:extLst>
          </p:cNvPr>
          <p:cNvSpPr txBox="1"/>
          <p:nvPr userDrawn="1"/>
        </p:nvSpPr>
        <p:spPr>
          <a:xfrm>
            <a:off x="11438278" y="6493224"/>
            <a:ext cx="792012" cy="369332"/>
          </a:xfrm>
          <a:prstGeom prst="rect">
            <a:avLst/>
          </a:prstGeom>
          <a:noFill/>
        </p:spPr>
        <p:txBody>
          <a:bodyPr wrap="none" rtlCol="0">
            <a:spAutoFit/>
          </a:bodyPr>
          <a:lstStyle/>
          <a:p>
            <a:r>
              <a:rPr lang="en-US" dirty="0">
                <a:latin typeface="UVN Bai Sau" panose="04030605020802020C03" pitchFamily="82" charset="0"/>
              </a:rPr>
              <a:t>KTUTS</a:t>
            </a:r>
          </a:p>
        </p:txBody>
      </p:sp>
      <p:sp>
        <p:nvSpPr>
          <p:cNvPr id="10" name="TextBox 9">
            <a:extLst>
              <a:ext uri="{FF2B5EF4-FFF2-40B4-BE49-F238E27FC236}">
                <a16:creationId xmlns:a16="http://schemas.microsoft.com/office/drawing/2014/main" id="{99DB249B-7C89-4794-BD16-3E202163D23C}"/>
              </a:ext>
            </a:extLst>
          </p:cNvPr>
          <p:cNvSpPr txBox="1"/>
          <p:nvPr userDrawn="1"/>
        </p:nvSpPr>
        <p:spPr>
          <a:xfrm>
            <a:off x="0" y="0"/>
            <a:ext cx="792012" cy="369332"/>
          </a:xfrm>
          <a:prstGeom prst="rect">
            <a:avLst/>
          </a:prstGeom>
          <a:noFill/>
        </p:spPr>
        <p:txBody>
          <a:bodyPr wrap="none" rtlCol="0">
            <a:spAutoFit/>
          </a:bodyPr>
          <a:lstStyle/>
          <a:p>
            <a:r>
              <a:rPr lang="en-US" dirty="0">
                <a:solidFill>
                  <a:schemeClr val="bg1">
                    <a:lumMod val="85000"/>
                  </a:schemeClr>
                </a:solidFill>
                <a:latin typeface="UVN Bai Sau" panose="04030605020802020C03" pitchFamily="82" charset="0"/>
              </a:rPr>
              <a:t>KTUTS</a:t>
            </a:r>
          </a:p>
        </p:txBody>
      </p:sp>
    </p:spTree>
    <p:extLst>
      <p:ext uri="{BB962C8B-B14F-4D97-AF65-F5344CB8AC3E}">
        <p14:creationId xmlns:p14="http://schemas.microsoft.com/office/powerpoint/2010/main" val="4020552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18" Type="http://schemas.microsoft.com/office/2007/relationships/hdphoto" Target="../media/hdphoto6.wdp"/><Relationship Id="rId3" Type="http://schemas.openxmlformats.org/officeDocument/2006/relationships/image" Target="../media/image5.png"/><Relationship Id="rId7" Type="http://schemas.openxmlformats.org/officeDocument/2006/relationships/image" Target="../media/image7.png"/><Relationship Id="rId12" Type="http://schemas.microsoft.com/office/2007/relationships/hdphoto" Target="../media/hdphoto3.wdp"/><Relationship Id="rId17" Type="http://schemas.openxmlformats.org/officeDocument/2006/relationships/image" Target="../media/image14.png"/><Relationship Id="rId2" Type="http://schemas.openxmlformats.org/officeDocument/2006/relationships/image" Target="../media/image4.png"/><Relationship Id="rId16" Type="http://schemas.microsoft.com/office/2007/relationships/hdphoto" Target="../media/hdphoto5.wdp"/><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11.png"/><Relationship Id="rId5" Type="http://schemas.openxmlformats.org/officeDocument/2006/relationships/image" Target="../media/image6.png"/><Relationship Id="rId15" Type="http://schemas.openxmlformats.org/officeDocument/2006/relationships/image" Target="../media/image13.png"/><Relationship Id="rId10"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9.png"/><Relationship Id="rId14" Type="http://schemas.microsoft.com/office/2007/relationships/hdphoto" Target="../media/hdphoto4.wdp"/></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6" Type="http://schemas.microsoft.com/office/2007/relationships/hdphoto" Target="../media/hdphoto11.wdp"/><Relationship Id="rId5" Type="http://schemas.openxmlformats.org/officeDocument/2006/relationships/image" Target="../media/image25.png"/><Relationship Id="rId4" Type="http://schemas.microsoft.com/office/2007/relationships/hdphoto" Target="../media/hdphoto10.wdp"/></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6.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26.png"/><Relationship Id="rId9" Type="http://schemas.microsoft.com/office/2007/relationships/hdphoto" Target="../media/hdphoto12.wdp"/></Relationships>
</file>

<file path=ppt/slides/_rels/slide12.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hdphoto" Target="../media/hdphoto4.wdp"/><Relationship Id="rId3" Type="http://schemas.openxmlformats.org/officeDocument/2006/relationships/image" Target="../media/image6.png"/><Relationship Id="rId7" Type="http://schemas.openxmlformats.org/officeDocument/2006/relationships/image" Target="../media/image9.png"/><Relationship Id="rId12" Type="http://schemas.openxmlformats.org/officeDocument/2006/relationships/image" Target="../media/image12.png"/><Relationship Id="rId17" Type="http://schemas.microsoft.com/office/2007/relationships/hdphoto" Target="../media/hdphoto6.wdp"/><Relationship Id="rId2" Type="http://schemas.openxmlformats.org/officeDocument/2006/relationships/image" Target="../media/image4.png"/><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5.png"/><Relationship Id="rId5" Type="http://schemas.openxmlformats.org/officeDocument/2006/relationships/image" Target="../media/image7.png"/><Relationship Id="rId15" Type="http://schemas.microsoft.com/office/2007/relationships/hdphoto" Target="../media/hdphoto14.wdp"/><Relationship Id="rId10" Type="http://schemas.microsoft.com/office/2007/relationships/hdphoto" Target="../media/hdphoto3.wdp"/><Relationship Id="rId4" Type="http://schemas.microsoft.com/office/2007/relationships/hdphoto" Target="../media/hdphoto2.wdp"/><Relationship Id="rId9" Type="http://schemas.openxmlformats.org/officeDocument/2006/relationships/image" Target="../media/image11.png"/><Relationship Id="rId14"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9.png"/><Relationship Id="rId12"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5" Type="http://schemas.microsoft.com/office/2007/relationships/hdphoto" Target="../media/hdphoto1.wdp"/><Relationship Id="rId10" Type="http://schemas.microsoft.com/office/2007/relationships/hdphoto" Target="../media/hdphoto3.wdp"/><Relationship Id="rId4" Type="http://schemas.microsoft.com/office/2007/relationships/hdphoto" Target="../media/hdphoto2.wdp"/><Relationship Id="rId9" Type="http://schemas.openxmlformats.org/officeDocument/2006/relationships/image" Target="../media/image11.png"/><Relationship Id="rId1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1.png"/><Relationship Id="rId7" Type="http://schemas.openxmlformats.org/officeDocument/2006/relationships/image" Target="../media/image8.png"/><Relationship Id="rId2"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9.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39.png"/><Relationship Id="rId3" Type="http://schemas.openxmlformats.org/officeDocument/2006/relationships/image" Target="../media/image9.png"/><Relationship Id="rId7" Type="http://schemas.openxmlformats.org/officeDocument/2006/relationships/image" Target="../media/image8.png"/><Relationship Id="rId12" Type="http://schemas.openxmlformats.org/officeDocument/2006/relationships/image" Target="../media/image38.png"/><Relationship Id="rId2" Type="http://schemas.openxmlformats.org/officeDocument/2006/relationships/image" Target="../media/image34.png"/><Relationship Id="rId1" Type="http://schemas.openxmlformats.org/officeDocument/2006/relationships/slideLayout" Target="../slideLayouts/slideLayout6.xml"/><Relationship Id="rId6" Type="http://schemas.microsoft.com/office/2007/relationships/hdphoto" Target="../media/hdphoto15.wdp"/><Relationship Id="rId11" Type="http://schemas.openxmlformats.org/officeDocument/2006/relationships/image" Target="../media/image37.png"/><Relationship Id="rId5" Type="http://schemas.openxmlformats.org/officeDocument/2006/relationships/image" Target="../media/image35.png"/><Relationship Id="rId10" Type="http://schemas.openxmlformats.org/officeDocument/2006/relationships/image" Target="../media/image36.png"/><Relationship Id="rId4" Type="http://schemas.openxmlformats.org/officeDocument/2006/relationships/image" Target="../media/image34.png"/><Relationship Id="rId9" Type="http://schemas.openxmlformats.org/officeDocument/2006/relationships/image" Target="../media/image350.png"/><Relationship Id="rId14" Type="http://schemas.openxmlformats.org/officeDocument/2006/relationships/image" Target="../media/image42.png"/></Relationships>
</file>

<file path=ppt/slides/_rels/slide17.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53.png"/><Relationship Id="rId3" Type="http://schemas.openxmlformats.org/officeDocument/2006/relationships/image" Target="../media/image33.png"/><Relationship Id="rId7" Type="http://schemas.microsoft.com/office/2007/relationships/hdphoto" Target="../media/hdphoto2.wdp"/><Relationship Id="rId12" Type="http://schemas.openxmlformats.org/officeDocument/2006/relationships/image" Target="../media/image52.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48.png"/><Relationship Id="rId5" Type="http://schemas.microsoft.com/office/2007/relationships/hdphoto" Target="../media/hdphoto15.wdp"/><Relationship Id="rId10" Type="http://schemas.openxmlformats.org/officeDocument/2006/relationships/image" Target="../media/image45.png"/><Relationship Id="rId4" Type="http://schemas.openxmlformats.org/officeDocument/2006/relationships/image" Target="../media/image35.png"/><Relationship Id="rId9" Type="http://schemas.openxmlformats.org/officeDocument/2006/relationships/image" Target="../media/image44.png"/><Relationship Id="rId14" Type="http://schemas.openxmlformats.org/officeDocument/2006/relationships/image" Target="../media/image54.png"/></Relationships>
</file>

<file path=ppt/slides/_rels/slide18.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5.png"/><Relationship Id="rId2" Type="http://schemas.openxmlformats.org/officeDocument/2006/relationships/image" Target="../media/image55.png"/><Relationship Id="rId1" Type="http://schemas.openxmlformats.org/officeDocument/2006/relationships/slideLayout" Target="../slideLayouts/slideLayout6.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 Id="rId14" Type="http://schemas.openxmlformats.org/officeDocument/2006/relationships/image" Target="../media/image67.png"/></Relationships>
</file>

<file path=ppt/slides/_rels/slide19.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3" Type="http://schemas.openxmlformats.org/officeDocument/2006/relationships/image" Target="../media/image33.png"/><Relationship Id="rId7" Type="http://schemas.microsoft.com/office/2007/relationships/hdphoto" Target="../media/hdphoto2.wdp"/><Relationship Id="rId12" Type="http://schemas.openxmlformats.org/officeDocument/2006/relationships/image" Target="../media/image72.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71.png"/><Relationship Id="rId5" Type="http://schemas.microsoft.com/office/2007/relationships/hdphoto" Target="../media/hdphoto15.wdp"/><Relationship Id="rId10" Type="http://schemas.openxmlformats.org/officeDocument/2006/relationships/image" Target="../media/image70.png"/><Relationship Id="rId4" Type="http://schemas.openxmlformats.org/officeDocument/2006/relationships/image" Target="../media/image35.png"/><Relationship Id="rId9" Type="http://schemas.openxmlformats.org/officeDocument/2006/relationships/image" Target="../media/image69.png"/><Relationship Id="rId14" Type="http://schemas.openxmlformats.org/officeDocument/2006/relationships/image" Target="../media/image74.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9.png"/><Relationship Id="rId12"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5" Type="http://schemas.microsoft.com/office/2007/relationships/hdphoto" Target="../media/hdphoto1.wdp"/><Relationship Id="rId10" Type="http://schemas.microsoft.com/office/2007/relationships/hdphoto" Target="../media/hdphoto3.wdp"/><Relationship Id="rId4" Type="http://schemas.microsoft.com/office/2007/relationships/hdphoto" Target="../media/hdphoto2.wdp"/><Relationship Id="rId9" Type="http://schemas.openxmlformats.org/officeDocument/2006/relationships/image" Target="../media/image11.png"/><Relationship Id="rId1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690.png"/><Relationship Id="rId7" Type="http://schemas.microsoft.com/office/2007/relationships/hdphoto" Target="../media/hdphoto2.wdp"/><Relationship Id="rId2" Type="http://schemas.openxmlformats.org/officeDocument/2006/relationships/image" Target="../media/image680.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33.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openxmlformats.org/officeDocument/2006/relationships/image" Target="../media/image740.png"/><Relationship Id="rId3" Type="http://schemas.openxmlformats.org/officeDocument/2006/relationships/image" Target="../media/image9.png"/><Relationship Id="rId7" Type="http://schemas.openxmlformats.org/officeDocument/2006/relationships/image" Target="../media/image75.png"/><Relationship Id="rId2" Type="http://schemas.openxmlformats.org/officeDocument/2006/relationships/image" Target="../media/image700.png"/><Relationship Id="rId1" Type="http://schemas.openxmlformats.org/officeDocument/2006/relationships/slideLayout" Target="../slideLayouts/slideLayout6.xml"/><Relationship Id="rId6" Type="http://schemas.openxmlformats.org/officeDocument/2006/relationships/image" Target="../media/image720.png"/><Relationship Id="rId5" Type="http://schemas.openxmlformats.org/officeDocument/2006/relationships/image" Target="../media/image710.png"/><Relationship Id="rId10" Type="http://schemas.openxmlformats.org/officeDocument/2006/relationships/image" Target="../media/image76.png"/><Relationship Id="rId4" Type="http://schemas.openxmlformats.org/officeDocument/2006/relationships/image" Target="../media/image33.png"/><Relationship Id="rId9" Type="http://schemas.openxmlformats.org/officeDocument/2006/relationships/image" Target="../media/image750.png"/></Relationships>
</file>

<file path=ppt/slides/_rels/slide22.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6.png"/><Relationship Id="rId3" Type="http://schemas.openxmlformats.org/officeDocument/2006/relationships/image" Target="../media/image33.png"/><Relationship Id="rId7" Type="http://schemas.openxmlformats.org/officeDocument/2006/relationships/image" Target="../media/image80.png"/><Relationship Id="rId12" Type="http://schemas.openxmlformats.org/officeDocument/2006/relationships/image" Target="../media/image85.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79.png"/><Relationship Id="rId11" Type="http://schemas.openxmlformats.org/officeDocument/2006/relationships/image" Target="../media/image84.png"/><Relationship Id="rId5" Type="http://schemas.openxmlformats.org/officeDocument/2006/relationships/image" Target="../media/image78.png"/><Relationship Id="rId10" Type="http://schemas.openxmlformats.org/officeDocument/2006/relationships/image" Target="../media/image83.png"/><Relationship Id="rId4" Type="http://schemas.openxmlformats.org/officeDocument/2006/relationships/image" Target="../media/image77.png"/><Relationship Id="rId9" Type="http://schemas.openxmlformats.org/officeDocument/2006/relationships/image" Target="../media/image82.png"/><Relationship Id="rId14" Type="http://schemas.openxmlformats.org/officeDocument/2006/relationships/image" Target="../media/image87.png"/></Relationships>
</file>

<file path=ppt/slides/_rels/slide23.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96.png"/><Relationship Id="rId3" Type="http://schemas.openxmlformats.org/officeDocument/2006/relationships/image" Target="../media/image33.png"/><Relationship Id="rId7" Type="http://schemas.openxmlformats.org/officeDocument/2006/relationships/image" Target="../media/image90.png"/><Relationship Id="rId12" Type="http://schemas.openxmlformats.org/officeDocument/2006/relationships/image" Target="../media/image95.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89.png"/><Relationship Id="rId11" Type="http://schemas.openxmlformats.org/officeDocument/2006/relationships/image" Target="../media/image94.png"/><Relationship Id="rId5" Type="http://schemas.openxmlformats.org/officeDocument/2006/relationships/image" Target="../media/image78.png"/><Relationship Id="rId10" Type="http://schemas.openxmlformats.org/officeDocument/2006/relationships/image" Target="../media/image93.png"/><Relationship Id="rId4" Type="http://schemas.openxmlformats.org/officeDocument/2006/relationships/image" Target="../media/image88.png"/><Relationship Id="rId9" Type="http://schemas.openxmlformats.org/officeDocument/2006/relationships/image" Target="../media/image92.png"/><Relationship Id="rId14" Type="http://schemas.openxmlformats.org/officeDocument/2006/relationships/image" Target="../media/image97.png"/></Relationships>
</file>

<file path=ppt/slides/_rels/slide24.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12"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18" Type="http://schemas.microsoft.com/office/2007/relationships/hdphoto" Target="../media/hdphoto6.wdp"/><Relationship Id="rId3" Type="http://schemas.openxmlformats.org/officeDocument/2006/relationships/image" Target="../media/image5.png"/><Relationship Id="rId7" Type="http://schemas.openxmlformats.org/officeDocument/2006/relationships/image" Target="../media/image7.png"/><Relationship Id="rId12" Type="http://schemas.microsoft.com/office/2007/relationships/hdphoto" Target="../media/hdphoto3.wdp"/><Relationship Id="rId17" Type="http://schemas.openxmlformats.org/officeDocument/2006/relationships/image" Target="../media/image14.png"/><Relationship Id="rId2" Type="http://schemas.openxmlformats.org/officeDocument/2006/relationships/image" Target="../media/image4.png"/><Relationship Id="rId16" Type="http://schemas.microsoft.com/office/2007/relationships/hdphoto" Target="../media/hdphoto5.wdp"/><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11.png"/><Relationship Id="rId5" Type="http://schemas.openxmlformats.org/officeDocument/2006/relationships/image" Target="../media/image6.png"/><Relationship Id="rId15" Type="http://schemas.openxmlformats.org/officeDocument/2006/relationships/image" Target="../media/image13.png"/><Relationship Id="rId10"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9.png"/><Relationship Id="rId1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1.png"/><Relationship Id="rId1" Type="http://schemas.openxmlformats.org/officeDocument/2006/relationships/slideLayout" Target="../slideLayouts/slideLayout6.xml"/><Relationship Id="rId5" Type="http://schemas.microsoft.com/office/2007/relationships/hdphoto" Target="../media/hdphoto9.wdp"/><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9.png"/><Relationship Id="rId12"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5" Type="http://schemas.microsoft.com/office/2007/relationships/hdphoto" Target="../media/hdphoto1.wdp"/><Relationship Id="rId10" Type="http://schemas.microsoft.com/office/2007/relationships/hdphoto" Target="../media/hdphoto3.wdp"/><Relationship Id="rId4" Type="http://schemas.microsoft.com/office/2007/relationships/hdphoto" Target="../media/hdphoto2.wdp"/><Relationship Id="rId9" Type="http://schemas.openxmlformats.org/officeDocument/2006/relationships/image" Target="../media/image11.png"/><Relationship Id="rId1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microsoft.com/office/2007/relationships/hdphoto" Target="../media/hdphoto8.wdp"/><Relationship Id="rId7" Type="http://schemas.microsoft.com/office/2007/relationships/hdphoto" Target="../media/hdphoto9.wdp"/><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41.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07405"/>
            <a:ext cx="5840474" cy="1855809"/>
          </a:xfrm>
          <a:prstGeom prst="rect">
            <a:avLst/>
          </a:prstGeom>
        </p:spPr>
      </p:pic>
      <p:sp>
        <p:nvSpPr>
          <p:cNvPr id="7" name="Rounded Rectangle 6"/>
          <p:cNvSpPr/>
          <p:nvPr/>
        </p:nvSpPr>
        <p:spPr>
          <a:xfrm>
            <a:off x="474785" y="0"/>
            <a:ext cx="11641015" cy="3094892"/>
          </a:xfrm>
          <a:prstGeom prst="roundRect">
            <a:avLst/>
          </a:prstGeom>
          <a:solidFill>
            <a:schemeClr val="bg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100000" l="0" r="100000"/>
                    </a14:imgEffect>
                  </a14:imgLayer>
                </a14:imgProps>
              </a:ext>
              <a:ext uri="{28A0092B-C50C-407E-A947-70E740481C1C}">
                <a14:useLocalDpi xmlns:a14="http://schemas.microsoft.com/office/drawing/2010/main" val="0"/>
              </a:ext>
            </a:extLst>
          </a:blip>
          <a:stretch>
            <a:fillRect/>
          </a:stretch>
        </p:blipFill>
        <p:spPr>
          <a:xfrm>
            <a:off x="7142339" y="2284863"/>
            <a:ext cx="4700892" cy="4700892"/>
          </a:xfrm>
          <a:prstGeom prst="rect">
            <a:avLst/>
          </a:prstGeom>
        </p:spPr>
      </p:pic>
      <p:sp>
        <p:nvSpPr>
          <p:cNvPr id="6" name="Rectangle 5"/>
          <p:cNvSpPr/>
          <p:nvPr/>
        </p:nvSpPr>
        <p:spPr>
          <a:xfrm>
            <a:off x="624445" y="-228830"/>
            <a:ext cx="11355032" cy="3077766"/>
          </a:xfrm>
          <a:prstGeom prst="rect">
            <a:avLst/>
          </a:prstGeom>
          <a:noFill/>
        </p:spPr>
        <p:txBody>
          <a:bodyPr wrap="none" lIns="121920" tIns="60960" rIns="121920" bIns="60960">
            <a:spAutoFit/>
          </a:bodyPr>
          <a:lstStyle/>
          <a:p>
            <a:pPr algn="ctr"/>
            <a:r>
              <a:rPr lang="en-US" sz="9600" b="1" dirty="0" err="1">
                <a:ln w="0"/>
                <a:solidFill>
                  <a:srgbClr val="00B050"/>
                </a:solidFill>
                <a:effectLst>
                  <a:reflection blurRad="6350" stA="53000" endA="300" endPos="35500" dir="5400000" sy="-90000" algn="bl" rotWithShape="0"/>
                </a:effectLst>
                <a:latin typeface="UTM Azuki" panose="02040603050506020204" pitchFamily="18" charset="0"/>
              </a:rPr>
              <a:t>Toán</a:t>
            </a:r>
            <a:endParaRPr lang="en-US" sz="9600" b="1" dirty="0">
              <a:ln w="0"/>
              <a:solidFill>
                <a:srgbClr val="00B050"/>
              </a:solidFill>
              <a:effectLst>
                <a:reflection blurRad="6350" stA="53000" endA="300" endPos="35500" dir="5400000" sy="-90000" algn="bl" rotWithShape="0"/>
              </a:effectLst>
              <a:latin typeface="UTM Azuki" panose="02040603050506020204" pitchFamily="18" charset="0"/>
            </a:endParaRPr>
          </a:p>
          <a:p>
            <a:pPr algn="ctr"/>
            <a:r>
              <a:rPr lang="en-US" sz="9600" b="1" dirty="0" err="1">
                <a:ln w="0"/>
                <a:solidFill>
                  <a:srgbClr val="FF0000"/>
                </a:solidFill>
                <a:effectLst>
                  <a:reflection blurRad="6350" stA="53000" endA="300" endPos="35500" dir="5400000" sy="-90000" algn="bl" rotWithShape="0"/>
                </a:effectLst>
                <a:latin typeface="UTM Azuki" panose="02040603050506020204" pitchFamily="18" charset="0"/>
              </a:rPr>
              <a:t>Phép</a:t>
            </a:r>
            <a:r>
              <a:rPr lang="en-US" sz="9600" b="1" dirty="0">
                <a:ln w="0"/>
                <a:solidFill>
                  <a:srgbClr val="FF0000"/>
                </a:solidFill>
                <a:effectLst>
                  <a:reflection blurRad="6350" stA="53000" endA="300" endPos="35500" dir="5400000" sy="-90000" algn="bl" rotWithShape="0"/>
                </a:effectLst>
                <a:latin typeface="UTM Azuki" panose="02040603050506020204" pitchFamily="18" charset="0"/>
              </a:rPr>
              <a:t> </a:t>
            </a:r>
            <a:r>
              <a:rPr lang="en-US" sz="9600" b="1" dirty="0" err="1">
                <a:ln w="0"/>
                <a:solidFill>
                  <a:srgbClr val="FF0000"/>
                </a:solidFill>
                <a:effectLst>
                  <a:reflection blurRad="6350" stA="53000" endA="300" endPos="35500" dir="5400000" sy="-90000" algn="bl" rotWithShape="0"/>
                </a:effectLst>
                <a:latin typeface="UTM Azuki" panose="02040603050506020204" pitchFamily="18" charset="0"/>
              </a:rPr>
              <a:t>cộng</a:t>
            </a:r>
            <a:r>
              <a:rPr lang="en-US" sz="9600" b="1" dirty="0">
                <a:ln w="0"/>
                <a:solidFill>
                  <a:srgbClr val="FF0000"/>
                </a:solidFill>
                <a:effectLst>
                  <a:reflection blurRad="6350" stA="53000" endA="300" endPos="35500" dir="5400000" sy="-90000" algn="bl" rotWithShape="0"/>
                </a:effectLst>
                <a:latin typeface="UTM Azuki" panose="02040603050506020204" pitchFamily="18" charset="0"/>
              </a:rPr>
              <a:t> </a:t>
            </a:r>
            <a:r>
              <a:rPr lang="en-US" sz="9600" b="1" dirty="0" err="1">
                <a:ln w="0"/>
                <a:solidFill>
                  <a:srgbClr val="FF0000"/>
                </a:solidFill>
                <a:effectLst>
                  <a:reflection blurRad="6350" stA="53000" endA="300" endPos="35500" dir="5400000" sy="-90000" algn="bl" rotWithShape="0"/>
                </a:effectLst>
                <a:latin typeface="UTM Azuki" panose="02040603050506020204" pitchFamily="18" charset="0"/>
              </a:rPr>
              <a:t>phân</a:t>
            </a:r>
            <a:r>
              <a:rPr lang="en-US" sz="9600" b="1" dirty="0">
                <a:ln w="0"/>
                <a:solidFill>
                  <a:srgbClr val="FF0000"/>
                </a:solidFill>
                <a:effectLst>
                  <a:reflection blurRad="6350" stA="53000" endA="300" endPos="35500" dir="5400000" sy="-90000" algn="bl" rotWithShape="0"/>
                </a:effectLst>
                <a:latin typeface="UTM Azuki" panose="02040603050506020204" pitchFamily="18" charset="0"/>
              </a:rPr>
              <a:t> </a:t>
            </a:r>
            <a:r>
              <a:rPr lang="en-US" sz="9600" b="1" dirty="0" err="1">
                <a:ln w="0"/>
                <a:solidFill>
                  <a:srgbClr val="FF0000"/>
                </a:solidFill>
                <a:effectLst>
                  <a:reflection blurRad="6350" stA="53000" endA="300" endPos="35500" dir="5400000" sy="-90000" algn="bl" rotWithShape="0"/>
                </a:effectLst>
                <a:latin typeface="UTM Azuki" panose="02040603050506020204" pitchFamily="18" charset="0"/>
              </a:rPr>
              <a:t>số</a:t>
            </a:r>
            <a:r>
              <a:rPr lang="en-US" sz="9600" b="1" dirty="0">
                <a:ln w="0"/>
                <a:solidFill>
                  <a:srgbClr val="FF0000"/>
                </a:solidFill>
                <a:effectLst>
                  <a:reflection blurRad="6350" stA="53000" endA="300" endPos="35500" dir="5400000" sy="-90000" algn="bl" rotWithShape="0"/>
                </a:effectLst>
                <a:latin typeface="UTM Azuki" panose="02040603050506020204" pitchFamily="18" charset="0"/>
              </a:rPr>
              <a:t> (</a:t>
            </a:r>
            <a:r>
              <a:rPr lang="en-US" sz="9600" b="1" dirty="0" err="1">
                <a:ln w="0"/>
                <a:solidFill>
                  <a:srgbClr val="FF0000"/>
                </a:solidFill>
                <a:effectLst>
                  <a:reflection blurRad="6350" stA="53000" endA="300" endPos="35500" dir="5400000" sy="-90000" algn="bl" rotWithShape="0"/>
                </a:effectLst>
                <a:latin typeface="UTM Azuki" panose="02040603050506020204" pitchFamily="18" charset="0"/>
              </a:rPr>
              <a:t>tt</a:t>
            </a:r>
            <a:r>
              <a:rPr lang="en-US" sz="9600" b="1" dirty="0">
                <a:ln w="0"/>
                <a:solidFill>
                  <a:srgbClr val="FF0000"/>
                </a:solidFill>
                <a:effectLst>
                  <a:reflection blurRad="6350" stA="53000" endA="300" endPos="35500" dir="5400000" sy="-90000" algn="bl" rotWithShape="0"/>
                </a:effectLst>
                <a:latin typeface="UTM Azuki" panose="02040603050506020204" pitchFamily="18" charset="0"/>
              </a:rPr>
              <a:t>)</a:t>
            </a:r>
          </a:p>
        </p:txBody>
      </p:sp>
      <p:pic>
        <p:nvPicPr>
          <p:cNvPr id="1026" name="Picture 2" descr="Cow Vector PNG HD Image 10 - PNG #4673 - Free PNG Images | Starpn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1322239" y="6061153"/>
            <a:ext cx="953058" cy="716475"/>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 name="Picture 2" descr="Cow Vector PNG HD Image 10 - PNG #4673 - Free PNG Images | Starpng"/>
          <p:cNvPicPr>
            <a:picLocks noChangeAspect="1" noChangeArrowheads="1"/>
          </p:cNvPicPr>
          <p:nvPr/>
        </p:nvPicPr>
        <p:blipFill>
          <a:blip r:embed="rId7" cstate="print">
            <a:extLst>
              <a:ext uri="{BEBA8EAE-BF5A-486C-A8C5-ECC9F3942E4B}">
                <a14:imgProps xmlns:a14="http://schemas.microsoft.com/office/drawing/2010/main">
                  <a14:imgLayer r:embed="rId6">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288521" y="5890563"/>
            <a:ext cx="750959" cy="564544"/>
          </a:xfrm>
          <a:prstGeom prst="rect">
            <a:avLst/>
          </a:prstGeom>
          <a:noFill/>
          <a:effectLst>
            <a:outerShdw blurRad="76200" dir="13500000" sy="23000" kx="1200000" algn="br" rotWithShape="0">
              <a:prstClr val="black">
                <a:alpha val="20000"/>
              </a:prst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10" name="Picture 2" descr="Cow Vector PNG HD Image 10 - PNG #4673 - Free PNG Images | Starpng"/>
          <p:cNvPicPr>
            <a:picLocks noChangeAspect="1" noChangeArrowheads="1"/>
          </p:cNvPicPr>
          <p:nvPr/>
        </p:nvPicPr>
        <p:blipFill>
          <a:blip r:embed="rId8" cstate="print">
            <a:extLst>
              <a:ext uri="{BEBA8EAE-BF5A-486C-A8C5-ECC9F3942E4B}">
                <a14:imgProps xmlns:a14="http://schemas.microsoft.com/office/drawing/2010/main">
                  <a14:imgLayer r:embed="rId6">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flipH="1">
            <a:off x="1910237" y="5667308"/>
            <a:ext cx="804779"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3" name="图片 7"/>
          <p:cNvPicPr>
            <a:picLocks noChangeAspect="1"/>
          </p:cNvPicPr>
          <p:nvPr/>
        </p:nvPicPr>
        <p:blipFill rotWithShape="1">
          <a:blip r:embed="rId9">
            <a:extLst>
              <a:ext uri="{28A0092B-C50C-407E-A947-70E740481C1C}">
                <a14:useLocalDpi xmlns:a14="http://schemas.microsoft.com/office/drawing/2010/main" val="0"/>
              </a:ext>
            </a:extLst>
          </a:blip>
          <a:srcRect l="56459" t="30371" r="24892" b="52777"/>
          <a:stretch/>
        </p:blipFill>
        <p:spPr>
          <a:xfrm>
            <a:off x="-275981" y="-104094"/>
            <a:ext cx="1705293" cy="866775"/>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9569" y="-301750"/>
            <a:ext cx="1519199" cy="1389213"/>
          </a:xfrm>
          <a:prstGeom prst="rect">
            <a:avLst/>
          </a:prstGeom>
        </p:spPr>
      </p:pic>
      <p:pic>
        <p:nvPicPr>
          <p:cNvPr id="15" name="图片 7"/>
          <p:cNvPicPr>
            <a:picLocks noChangeAspect="1"/>
          </p:cNvPicPr>
          <p:nvPr/>
        </p:nvPicPr>
        <p:blipFill rotWithShape="1">
          <a:blip r:embed="rId9">
            <a:extLst>
              <a:ext uri="{28A0092B-C50C-407E-A947-70E740481C1C}">
                <a14:useLocalDpi xmlns:a14="http://schemas.microsoft.com/office/drawing/2010/main" val="0"/>
              </a:ext>
            </a:extLst>
          </a:blip>
          <a:srcRect l="56459" t="30371" r="24892" b="52777"/>
          <a:stretch/>
        </p:blipFill>
        <p:spPr>
          <a:xfrm>
            <a:off x="794464" y="433387"/>
            <a:ext cx="1705293" cy="866775"/>
          </a:xfrm>
          <a:prstGeom prst="rect">
            <a:avLst/>
          </a:prstGeom>
        </p:spPr>
      </p:pic>
      <p:pic>
        <p:nvPicPr>
          <p:cNvPr id="1028" name="Picture 4" descr="Doggy PNG Images With Transparent Background | Free Download On Lovepik"/>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0" r="100000">
                        <a14:foregroundMark x1="24760" y1="31000" x2="38221" y2="36000"/>
                        <a14:foregroundMark x1="70673" y1="38000" x2="71875" y2="50667"/>
                        <a14:foregroundMark x1="34375" y1="89333" x2="42548" y2="88667"/>
                        <a14:foregroundMark x1="50962" y1="88667" x2="57933" y2="88667"/>
                        <a14:foregroundMark x1="26442" y1="84000" x2="32452" y2="87333"/>
                        <a14:foregroundMark x1="34615" y1="50333" x2="34615" y2="63333"/>
                      </a14:backgroundRemoval>
                    </a14:imgEffect>
                  </a14:imgLayer>
                </a14:imgProps>
              </a:ext>
              <a:ext uri="{28A0092B-C50C-407E-A947-70E740481C1C}">
                <a14:useLocalDpi xmlns:a14="http://schemas.microsoft.com/office/drawing/2010/main" val="0"/>
              </a:ext>
            </a:extLst>
          </a:blip>
          <a:srcRect/>
          <a:stretch>
            <a:fillRect/>
          </a:stretch>
        </p:blipFill>
        <p:spPr bwMode="auto">
          <a:xfrm>
            <a:off x="2920237" y="5029818"/>
            <a:ext cx="1132139" cy="81644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13" cstate="print">
            <a:extLst>
              <a:ext uri="{BEBA8EAE-BF5A-486C-A8C5-ECC9F3942E4B}">
                <a14:imgProps xmlns:a14="http://schemas.microsoft.com/office/drawing/2010/main">
                  <a14:imgLayer r:embed="rId14">
                    <a14:imgEffect>
                      <a14:backgroundRemoval t="0" b="99212" l="9819" r="89968">
                        <a14:foregroundMark x1="33084" y1="37939" x2="43116" y2="48667"/>
                        <a14:foregroundMark x1="52188" y1="39576" x2="64248" y2="44424"/>
                        <a14:foregroundMark x1="63714" y1="38121" x2="51868" y2="50121"/>
                      </a14:backgroundRemoval>
                    </a14:imgEffect>
                  </a14:imgLayer>
                </a14:imgProps>
              </a:ext>
              <a:ext uri="{28A0092B-C50C-407E-A947-70E740481C1C}">
                <a14:useLocalDpi xmlns:a14="http://schemas.microsoft.com/office/drawing/2010/main" val="0"/>
              </a:ext>
            </a:extLst>
          </a:blip>
          <a:stretch>
            <a:fillRect/>
          </a:stretch>
        </p:blipFill>
        <p:spPr>
          <a:xfrm>
            <a:off x="10815494" y="0"/>
            <a:ext cx="1027737" cy="1810284"/>
          </a:xfrm>
          <a:prstGeom prst="rect">
            <a:avLst/>
          </a:prstGeom>
        </p:spPr>
      </p:pic>
      <p:pic>
        <p:nvPicPr>
          <p:cNvPr id="18" name="Picture 17"/>
          <p:cNvPicPr>
            <a:picLocks noChangeAspect="1"/>
          </p:cNvPicPr>
          <p:nvPr/>
        </p:nvPicPr>
        <p:blipFill>
          <a:blip r:embed="rId15" cstate="print">
            <a:extLst>
              <a:ext uri="{BEBA8EAE-BF5A-486C-A8C5-ECC9F3942E4B}">
                <a14:imgProps xmlns:a14="http://schemas.microsoft.com/office/drawing/2010/main">
                  <a14:imgLayer r:embed="rId16">
                    <a14:imgEffect>
                      <a14:backgroundRemoval t="0" b="100000" l="0" r="100000">
                        <a14:foregroundMark x1="36631" y1="37197" x2="64545" y2="44842"/>
                        <a14:foregroundMark x1="37023" y1="40716" x2="60529" y2="40473"/>
                        <a14:foregroundMark x1="53183" y1="36347" x2="70911" y2="45146"/>
                        <a14:foregroundMark x1="40157" y1="40898" x2="52204" y2="44114"/>
                        <a14:foregroundMark x1="47013" y1="44417" x2="60235" y2="49211"/>
                        <a14:foregroundMark x1="60235" y1="37985" x2="71890" y2="43993"/>
                        <a14:foregroundMark x1="60725" y1="37500" x2="72086" y2="44114"/>
                        <a14:foregroundMark x1="49363" y1="46723" x2="61704" y2="52184"/>
                        <a14:foregroundMark x1="65034" y1="78277" x2="73555" y2="83556"/>
                        <a14:foregroundMark x1="43193" y1="64320" x2="35162" y2="79126"/>
                      </a14:backgroundRemoval>
                    </a14:imgEffect>
                  </a14:imgLayer>
                </a14:imgProps>
              </a:ext>
              <a:ext uri="{28A0092B-C50C-407E-A947-70E740481C1C}">
                <a14:useLocalDpi xmlns:a14="http://schemas.microsoft.com/office/drawing/2010/main" val="0"/>
              </a:ext>
            </a:extLst>
          </a:blip>
          <a:stretch>
            <a:fillRect/>
          </a:stretch>
        </p:blipFill>
        <p:spPr>
          <a:xfrm>
            <a:off x="2885482" y="1995284"/>
            <a:ext cx="819207" cy="1322871"/>
          </a:xfrm>
          <a:prstGeom prst="rect">
            <a:avLst/>
          </a:prstGeom>
        </p:spPr>
      </p:pic>
      <p:pic>
        <p:nvPicPr>
          <p:cNvPr id="19" name="Picture 18"/>
          <p:cNvPicPr>
            <a:picLocks noChangeAspect="1"/>
          </p:cNvPicPr>
          <p:nvPr/>
        </p:nvPicPr>
        <p:blipFill>
          <a:blip r:embed="rId17" cstate="print">
            <a:extLst>
              <a:ext uri="{BEBA8EAE-BF5A-486C-A8C5-ECC9F3942E4B}">
                <a14:imgProps xmlns:a14="http://schemas.microsoft.com/office/drawing/2010/main">
                  <a14:imgLayer r:embed="rId18">
                    <a14:imgEffect>
                      <a14:backgroundRemoval t="3343" b="95198" l="4623" r="97523">
                        <a14:foregroundMark x1="44469" y1="54529" x2="54100" y2="58541"/>
                        <a14:foregroundMark x1="63841" y1="36231" x2="69620" y2="45897"/>
                        <a14:foregroundMark x1="62576" y1="41216" x2="69895" y2="51125"/>
                        <a14:foregroundMark x1="51789" y1="5897" x2="50358" y2="12401"/>
                        <a14:foregroundMark x1="64777" y1="35988" x2="71932" y2="42796"/>
                      </a14:backgroundRemoval>
                    </a14:imgEffect>
                  </a14:imgLayer>
                </a14:imgProps>
              </a:ext>
              <a:ext uri="{28A0092B-C50C-407E-A947-70E740481C1C}">
                <a14:useLocalDpi xmlns:a14="http://schemas.microsoft.com/office/drawing/2010/main" val="0"/>
              </a:ext>
            </a:extLst>
          </a:blip>
          <a:stretch>
            <a:fillRect/>
          </a:stretch>
        </p:blipFill>
        <p:spPr>
          <a:xfrm>
            <a:off x="9793929" y="2463897"/>
            <a:ext cx="850596" cy="770078"/>
          </a:xfrm>
          <a:prstGeom prst="rect">
            <a:avLst/>
          </a:prstGeom>
        </p:spPr>
      </p:pic>
    </p:spTree>
    <p:extLst>
      <p:ext uri="{BB962C8B-B14F-4D97-AF65-F5344CB8AC3E}">
        <p14:creationId xmlns:p14="http://schemas.microsoft.com/office/powerpoint/2010/main" val="4136883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Effect transition="in" filter="fade">
                                      <p:cBhvr>
                                        <p:cTn id="14" dur="10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p:cTn id="1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6">
                                            <p:txEl>
                                              <p:pRg st="0" end="0"/>
                                            </p:txEl>
                                          </p:spTgt>
                                        </p:tgtEl>
                                      </p:cBhvr>
                                    </p:animEffect>
                                  </p:childTnLst>
                                </p:cTn>
                              </p:par>
                              <p:par>
                                <p:cTn id="20" presetID="34" presetClass="emph" presetSubtype="0" fill="hold" nodeType="withEffect">
                                  <p:stCondLst>
                                    <p:cond delay="0"/>
                                  </p:stCondLst>
                                  <p:iterate type="lt">
                                    <p:tmPct val="10000"/>
                                  </p:iterate>
                                  <p:childTnLst>
                                    <p:animMotion origin="layout" path="M 0.0 0.0 L 0.0 -0.07213" pathEditMode="relative" ptsTypes="">
                                      <p:cBhvr>
                                        <p:cTn id="21" dur="250" accel="50000" decel="50000" autoRev="1" fill="hold">
                                          <p:stCondLst>
                                            <p:cond delay="0"/>
                                          </p:stCondLst>
                                        </p:cTn>
                                        <p:tgtEl>
                                          <p:spTgt spid="6">
                                            <p:txEl>
                                              <p:pRg st="1" end="1"/>
                                            </p:txEl>
                                          </p:spTgt>
                                        </p:tgtEl>
                                        <p:attrNameLst>
                                          <p:attrName>ppt_x</p:attrName>
                                          <p:attrName>ppt_y</p:attrName>
                                        </p:attrNameLst>
                                      </p:cBhvr>
                                    </p:animMotion>
                                    <p:animRot by="1500000">
                                      <p:cBhvr>
                                        <p:cTn id="22" dur="125" fill="hold">
                                          <p:stCondLst>
                                            <p:cond delay="0"/>
                                          </p:stCondLst>
                                        </p:cTn>
                                        <p:tgtEl>
                                          <p:spTgt spid="6">
                                            <p:txEl>
                                              <p:pRg st="1" end="1"/>
                                            </p:txEl>
                                          </p:spTgt>
                                        </p:tgtEl>
                                        <p:attrNameLst>
                                          <p:attrName>r</p:attrName>
                                        </p:attrNameLst>
                                      </p:cBhvr>
                                    </p:animRot>
                                    <p:animRot by="-1500000">
                                      <p:cBhvr>
                                        <p:cTn id="23" dur="125" fill="hold">
                                          <p:stCondLst>
                                            <p:cond delay="125"/>
                                          </p:stCondLst>
                                        </p:cTn>
                                        <p:tgtEl>
                                          <p:spTgt spid="6">
                                            <p:txEl>
                                              <p:pRg st="1" end="1"/>
                                            </p:txEl>
                                          </p:spTgt>
                                        </p:tgtEl>
                                        <p:attrNameLst>
                                          <p:attrName>r</p:attrName>
                                        </p:attrNameLst>
                                      </p:cBhvr>
                                    </p:animRot>
                                    <p:animRot by="-1500000">
                                      <p:cBhvr>
                                        <p:cTn id="24" dur="125" fill="hold">
                                          <p:stCondLst>
                                            <p:cond delay="250"/>
                                          </p:stCondLst>
                                        </p:cTn>
                                        <p:tgtEl>
                                          <p:spTgt spid="6">
                                            <p:txEl>
                                              <p:pRg st="1" end="1"/>
                                            </p:txEl>
                                          </p:spTgt>
                                        </p:tgtEl>
                                        <p:attrNameLst>
                                          <p:attrName>r</p:attrName>
                                        </p:attrNameLst>
                                      </p:cBhvr>
                                    </p:animRot>
                                    <p:animRot by="1500000">
                                      <p:cBhvr>
                                        <p:cTn id="25" dur="125" fill="hold">
                                          <p:stCondLst>
                                            <p:cond delay="375"/>
                                          </p:stCondLst>
                                        </p:cTn>
                                        <p:tgtEl>
                                          <p:spTgt spid="6">
                                            <p:txEl>
                                              <p:pRg st="1" end="1"/>
                                            </p:txEl>
                                          </p:spTgt>
                                        </p:tgtEl>
                                        <p:attrNameLst>
                                          <p:attrName>r</p:attrName>
                                        </p:attrNameLst>
                                      </p:cBhvr>
                                    </p:animRo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1850"/>
                            </p:stCondLst>
                            <p:childTnLst>
                              <p:par>
                                <p:cTn id="33" presetID="2" presetClass="entr" presetSubtype="8"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0-#ppt_w/2"/>
                                          </p:val>
                                        </p:tav>
                                        <p:tav tm="100000">
                                          <p:val>
                                            <p:strVal val="#ppt_x"/>
                                          </p:val>
                                        </p:tav>
                                      </p:tavLst>
                                    </p:anim>
                                    <p:anim calcmode="lin" valueType="num">
                                      <p:cBhvr additive="base">
                                        <p:cTn id="36" dur="500" fill="hold"/>
                                        <p:tgtEl>
                                          <p:spTgt spid="18"/>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1+#ppt_w/2"/>
                                          </p:val>
                                        </p:tav>
                                        <p:tav tm="100000">
                                          <p:val>
                                            <p:strVal val="#ppt_x"/>
                                          </p:val>
                                        </p:tav>
                                      </p:tavLst>
                                    </p:anim>
                                    <p:anim calcmode="lin" valueType="num">
                                      <p:cBhvr additive="base">
                                        <p:cTn id="40" dur="500" fill="hold"/>
                                        <p:tgtEl>
                                          <p:spTgt spid="17"/>
                                        </p:tgtEl>
                                        <p:attrNameLst>
                                          <p:attrName>ppt_y</p:attrName>
                                        </p:attrNameLst>
                                      </p:cBhvr>
                                      <p:tavLst>
                                        <p:tav tm="0">
                                          <p:val>
                                            <p:strVal val="#ppt_y"/>
                                          </p:val>
                                        </p:tav>
                                        <p:tav tm="100000">
                                          <p:val>
                                            <p:strVal val="#ppt_y"/>
                                          </p:val>
                                        </p:tav>
                                      </p:tavLst>
                                    </p:anim>
                                  </p:childTnLst>
                                </p:cTn>
                              </p:par>
                              <p:par>
                                <p:cTn id="41" presetID="53" presetClass="entr" presetSubtype="16"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3255" y="388307"/>
            <a:ext cx="11436263" cy="6125227"/>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dirty="0">
              <a:latin typeface="Barlow Condensed ExtraBold" panose="00000906000000000000" pitchFamily="2" charset="0"/>
            </a:endParaRPr>
          </a:p>
        </p:txBody>
      </p:sp>
      <p:sp>
        <p:nvSpPr>
          <p:cNvPr id="11" name="Rounded Rectangle 10"/>
          <p:cNvSpPr/>
          <p:nvPr/>
        </p:nvSpPr>
        <p:spPr>
          <a:xfrm>
            <a:off x="5067677" y="4594612"/>
            <a:ext cx="1348991" cy="850479"/>
          </a:xfrm>
          <a:prstGeom prst="roundRect">
            <a:avLst/>
          </a:prstGeom>
          <a:solidFill>
            <a:schemeClr val="accent2">
              <a:lumMod val="20000"/>
              <a:lumOff val="80000"/>
            </a:schemeClr>
          </a:solidFill>
          <a:ln>
            <a:solidFill>
              <a:schemeClr val="bg1"/>
            </a:solid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230645" y="4594612"/>
            <a:ext cx="1248944" cy="850479"/>
          </a:xfrm>
          <a:prstGeom prst="roundRect">
            <a:avLst/>
          </a:prstGeom>
          <a:solidFill>
            <a:schemeClr val="accent1">
              <a:lumMod val="20000"/>
              <a:lumOff val="80000"/>
            </a:schemeClr>
          </a:solidFill>
          <a:ln>
            <a:solidFill>
              <a:schemeClr val="bg1"/>
            </a:solid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p:cNvSpPr txBox="1"/>
              <p:nvPr/>
            </p:nvSpPr>
            <p:spPr>
              <a:xfrm>
                <a:off x="3603565" y="3526007"/>
                <a:ext cx="2471831" cy="17395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6000" b="1" i="1" smtClean="0">
                              <a:solidFill>
                                <a:schemeClr val="tx2">
                                  <a:lumMod val="50000"/>
                                </a:schemeClr>
                              </a:solidFill>
                              <a:latin typeface="Cambria Math" panose="02040503050406030204" pitchFamily="18" charset="0"/>
                            </a:rPr>
                          </m:ctrlPr>
                        </m:fPr>
                        <m:num>
                          <m:r>
                            <m:rPr>
                              <m:nor/>
                            </m:rPr>
                            <a:rPr lang="en-US" sz="6000" b="1" i="0" smtClean="0">
                              <a:solidFill>
                                <a:schemeClr val="tx2">
                                  <a:lumMod val="50000"/>
                                </a:schemeClr>
                              </a:solidFill>
                              <a:latin typeface="Cambria Math" panose="02040503050406030204" pitchFamily="18" charset="0"/>
                            </a:rPr>
                            <m:t>1</m:t>
                          </m:r>
                        </m:num>
                        <m:den>
                          <m:r>
                            <m:rPr>
                              <m:nor/>
                            </m:rPr>
                            <a:rPr lang="en-US" sz="6000" b="1" i="0" smtClean="0">
                              <a:solidFill>
                                <a:schemeClr val="tx2">
                                  <a:lumMod val="50000"/>
                                </a:schemeClr>
                              </a:solidFill>
                              <a:latin typeface="Cambria Math" panose="02040503050406030204" pitchFamily="18" charset="0"/>
                              <a:cs typeface="Times New Roman" panose="02020603050405020304" pitchFamily="18" charset="0"/>
                            </a:rPr>
                            <m:t>2</m:t>
                          </m:r>
                        </m:den>
                      </m:f>
                      <m:r>
                        <m:rPr>
                          <m:nor/>
                        </m:rPr>
                        <a:rPr lang="en-US" sz="6000" b="1" i="0" smtClean="0">
                          <a:solidFill>
                            <a:schemeClr val="tx2">
                              <a:lumMod val="50000"/>
                            </a:schemeClr>
                          </a:solidFill>
                          <a:latin typeface="Cambria Math" panose="02040503050406030204" pitchFamily="18" charset="0"/>
                        </a:rPr>
                        <m:t> </m:t>
                      </m:r>
                      <m:r>
                        <a:rPr lang="en-US" sz="6000" b="1" i="1" smtClean="0">
                          <a:solidFill>
                            <a:schemeClr val="tx2">
                              <a:lumMod val="50000"/>
                            </a:schemeClr>
                          </a:solidFill>
                          <a:latin typeface="Cambria Math" panose="02040503050406030204" pitchFamily="18" charset="0"/>
                        </a:rPr>
                        <m:t>      </m:t>
                      </m:r>
                      <m:f>
                        <m:fPr>
                          <m:ctrlPr>
                            <a:rPr lang="en-US" sz="6000" b="1" i="1" smtClean="0">
                              <a:solidFill>
                                <a:schemeClr val="tx2">
                                  <a:lumMod val="50000"/>
                                </a:schemeClr>
                              </a:solidFill>
                              <a:latin typeface="Cambria Math" panose="02040503050406030204" pitchFamily="18" charset="0"/>
                            </a:rPr>
                          </m:ctrlPr>
                        </m:fPr>
                        <m:num>
                          <m:r>
                            <m:rPr>
                              <m:nor/>
                            </m:rPr>
                            <a:rPr lang="en-US" sz="6000" b="1" i="0" smtClean="0">
                              <a:solidFill>
                                <a:schemeClr val="tx2">
                                  <a:lumMod val="50000"/>
                                </a:schemeClr>
                              </a:solidFill>
                              <a:latin typeface="Cambria Math" panose="02040503050406030204" pitchFamily="18" charset="0"/>
                            </a:rPr>
                            <m:t>1</m:t>
                          </m:r>
                        </m:num>
                        <m:den>
                          <m:r>
                            <m:rPr>
                              <m:nor/>
                            </m:rPr>
                            <a:rPr lang="en-US" sz="6000" b="1" i="0" smtClean="0">
                              <a:solidFill>
                                <a:schemeClr val="tx2">
                                  <a:lumMod val="50000"/>
                                </a:schemeClr>
                              </a:solidFill>
                              <a:latin typeface="Cambria Math" panose="02040503050406030204" pitchFamily="18" charset="0"/>
                              <a:cs typeface="Times New Roman" panose="02020603050405020304" pitchFamily="18" charset="0"/>
                            </a:rPr>
                            <m:t>3</m:t>
                          </m:r>
                        </m:den>
                      </m:f>
                    </m:oMath>
                  </m:oMathPara>
                </a14:m>
                <a:endParaRPr lang="en-US" sz="6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603565" y="3526007"/>
                <a:ext cx="2471831" cy="1739515"/>
              </a:xfrm>
              <a:prstGeom prst="rect">
                <a:avLst/>
              </a:prstGeom>
              <a:blipFill>
                <a:blip r:embed="rId2"/>
                <a:stretch>
                  <a:fillRect/>
                </a:stretch>
              </a:blipFill>
            </p:spPr>
            <p:txBody>
              <a:bodyPr/>
              <a:lstStyle/>
              <a:p>
                <a:r>
                  <a:rPr lang="en-US">
                    <a:noFill/>
                  </a:rPr>
                  <a:t> </a:t>
                </a:r>
              </a:p>
            </p:txBody>
          </p:sp>
        </mc:Fallback>
      </mc:AlternateContent>
      <p:sp>
        <p:nvSpPr>
          <p:cNvPr id="4" name="Rectangle 3"/>
          <p:cNvSpPr>
            <a:spLocks noChangeArrowheads="1"/>
          </p:cNvSpPr>
          <p:nvPr/>
        </p:nvSpPr>
        <p:spPr bwMode="auto">
          <a:xfrm>
            <a:off x="1965522" y="1019111"/>
            <a:ext cx="8219748" cy="167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lnSpc>
                <a:spcPct val="150000"/>
              </a:lnSpc>
              <a:spcBef>
                <a:spcPct val="0"/>
              </a:spcBef>
              <a:buFontTx/>
              <a:buNone/>
            </a:pPr>
            <a:r>
              <a:rPr lang="en-US" altLang="en-US" sz="4400" b="1" dirty="0" err="1">
                <a:ln w="0"/>
                <a:latin typeface="Arial" panose="020B0604020202020204" pitchFamily="34" charset="0"/>
                <a:cs typeface="Arial" panose="020B0604020202020204" pitchFamily="34" charset="0"/>
              </a:rPr>
              <a:t>Muốn</a:t>
            </a:r>
            <a:r>
              <a:rPr lang="en-US" altLang="en-US" sz="4400" b="1" dirty="0">
                <a:ln w="0"/>
                <a:latin typeface="Arial" panose="020B0604020202020204" pitchFamily="34" charset="0"/>
                <a:cs typeface="Arial" panose="020B0604020202020204" pitchFamily="34" charset="0"/>
              </a:rPr>
              <a:t> </a:t>
            </a:r>
            <a:r>
              <a:rPr lang="en-US" altLang="en-US" sz="4400" b="1" dirty="0" err="1">
                <a:ln w="0"/>
                <a:latin typeface="Arial" panose="020B0604020202020204" pitchFamily="34" charset="0"/>
                <a:cs typeface="Arial" panose="020B0604020202020204" pitchFamily="34" charset="0"/>
              </a:rPr>
              <a:t>biết</a:t>
            </a:r>
            <a:r>
              <a:rPr lang="en-US" altLang="en-US" sz="4400" b="1" dirty="0">
                <a:ln w="0"/>
                <a:latin typeface="Arial" panose="020B0604020202020204" pitchFamily="34" charset="0"/>
                <a:cs typeface="Arial" panose="020B0604020202020204" pitchFamily="34" charset="0"/>
              </a:rPr>
              <a:t> </a:t>
            </a:r>
            <a:r>
              <a:rPr lang="en-US" altLang="en-US" sz="4400" b="1" dirty="0" err="1">
                <a:ln w="0"/>
                <a:latin typeface="Arial" panose="020B0604020202020204" pitchFamily="34" charset="0"/>
                <a:cs typeface="Arial" panose="020B0604020202020204" pitchFamily="34" charset="0"/>
              </a:rPr>
              <a:t>cả</a:t>
            </a:r>
            <a:r>
              <a:rPr lang="en-US" altLang="en-US" sz="4400" b="1" dirty="0">
                <a:ln w="0"/>
                <a:latin typeface="Arial" panose="020B0604020202020204" pitchFamily="34" charset="0"/>
                <a:cs typeface="Arial" panose="020B0604020202020204" pitchFamily="34" charset="0"/>
              </a:rPr>
              <a:t> </a:t>
            </a:r>
            <a:r>
              <a:rPr lang="en-US" altLang="en-US" sz="4400" b="1" dirty="0" err="1">
                <a:ln w="0"/>
                <a:latin typeface="Arial" panose="020B0604020202020204" pitchFamily="34" charset="0"/>
                <a:cs typeface="Arial" panose="020B0604020202020204" pitchFamily="34" charset="0"/>
              </a:rPr>
              <a:t>hai</a:t>
            </a:r>
            <a:r>
              <a:rPr lang="en-US" altLang="en-US" sz="4400" b="1" dirty="0">
                <a:ln w="0"/>
                <a:latin typeface="Arial" panose="020B0604020202020204" pitchFamily="34" charset="0"/>
                <a:cs typeface="Arial" panose="020B0604020202020204" pitchFamily="34" charset="0"/>
              </a:rPr>
              <a:t> </a:t>
            </a:r>
            <a:r>
              <a:rPr lang="en-US" altLang="en-US" sz="4400" b="1" dirty="0" err="1">
                <a:ln w="0"/>
                <a:latin typeface="Arial" panose="020B0604020202020204" pitchFamily="34" charset="0"/>
                <a:cs typeface="Arial" panose="020B0604020202020204" pitchFamily="34" charset="0"/>
              </a:rPr>
              <a:t>bạn</a:t>
            </a:r>
            <a:r>
              <a:rPr lang="en-US" altLang="en-US" sz="4400" b="1" dirty="0">
                <a:ln w="0"/>
                <a:latin typeface="Arial" panose="020B0604020202020204" pitchFamily="34" charset="0"/>
                <a:cs typeface="Arial" panose="020B0604020202020204" pitchFamily="34" charset="0"/>
              </a:rPr>
              <a:t> </a:t>
            </a:r>
            <a:r>
              <a:rPr lang="en-US" altLang="en-US" sz="4400" b="1" dirty="0" err="1">
                <a:ln w="0"/>
                <a:latin typeface="Arial" panose="020B0604020202020204" pitchFamily="34" charset="0"/>
                <a:cs typeface="Arial" panose="020B0604020202020204" pitchFamily="34" charset="0"/>
              </a:rPr>
              <a:t>lấy</a:t>
            </a:r>
            <a:r>
              <a:rPr lang="en-US" altLang="en-US" sz="4400" b="1" dirty="0">
                <a:ln w="0"/>
                <a:latin typeface="Arial" panose="020B0604020202020204" pitchFamily="34" charset="0"/>
                <a:cs typeface="Arial" panose="020B0604020202020204" pitchFamily="34" charset="0"/>
              </a:rPr>
              <a:t> </a:t>
            </a:r>
            <a:r>
              <a:rPr lang="en-US" altLang="en-US" sz="4400" b="1" dirty="0" err="1">
                <a:ln w="0"/>
                <a:latin typeface="Arial" panose="020B0604020202020204" pitchFamily="34" charset="0"/>
                <a:cs typeface="Arial" panose="020B0604020202020204" pitchFamily="34" charset="0"/>
              </a:rPr>
              <a:t>bao</a:t>
            </a:r>
            <a:r>
              <a:rPr lang="en-US" altLang="en-US" sz="4400" b="1" dirty="0">
                <a:ln w="0"/>
                <a:latin typeface="Arial" panose="020B0604020202020204" pitchFamily="34" charset="0"/>
                <a:cs typeface="Arial" panose="020B0604020202020204" pitchFamily="34" charset="0"/>
              </a:rPr>
              <a:t> </a:t>
            </a:r>
            <a:r>
              <a:rPr lang="en-US" altLang="en-US" sz="4400" b="1" dirty="0" err="1">
                <a:ln w="0"/>
                <a:latin typeface="Arial" panose="020B0604020202020204" pitchFamily="34" charset="0"/>
                <a:cs typeface="Arial" panose="020B0604020202020204" pitchFamily="34" charset="0"/>
              </a:rPr>
              <a:t>nhiêu</a:t>
            </a:r>
            <a:r>
              <a:rPr lang="en-US" altLang="en-US" sz="4400" b="1" dirty="0">
                <a:ln w="0"/>
                <a:latin typeface="Arial" panose="020B0604020202020204" pitchFamily="34" charset="0"/>
                <a:cs typeface="Arial" panose="020B0604020202020204" pitchFamily="34" charset="0"/>
              </a:rPr>
              <a:t> </a:t>
            </a:r>
          </a:p>
          <a:p>
            <a:pPr algn="ctr">
              <a:lnSpc>
                <a:spcPct val="150000"/>
              </a:lnSpc>
              <a:spcBef>
                <a:spcPct val="0"/>
              </a:spcBef>
              <a:buFontTx/>
              <a:buNone/>
            </a:pPr>
            <a:r>
              <a:rPr lang="en-US" altLang="en-US" sz="4400" b="1" dirty="0" err="1">
                <a:ln w="0"/>
                <a:latin typeface="Arial" panose="020B0604020202020204" pitchFamily="34" charset="0"/>
                <a:cs typeface="Arial" panose="020B0604020202020204" pitchFamily="34" charset="0"/>
              </a:rPr>
              <a:t>phần</a:t>
            </a:r>
            <a:r>
              <a:rPr lang="en-US" altLang="en-US" sz="4400" b="1" dirty="0">
                <a:ln w="0"/>
                <a:latin typeface="Arial" panose="020B0604020202020204" pitchFamily="34" charset="0"/>
                <a:cs typeface="Arial" panose="020B0604020202020204" pitchFamily="34" charset="0"/>
              </a:rPr>
              <a:t> </a:t>
            </a:r>
            <a:r>
              <a:rPr lang="en-US" altLang="en-US" sz="4400" b="1" dirty="0" err="1">
                <a:ln w="0"/>
                <a:latin typeface="Arial" panose="020B0604020202020204" pitchFamily="34" charset="0"/>
                <a:cs typeface="Arial" panose="020B0604020202020204" pitchFamily="34" charset="0"/>
              </a:rPr>
              <a:t>của</a:t>
            </a:r>
            <a:r>
              <a:rPr lang="en-US" altLang="en-US" sz="4400" b="1" dirty="0">
                <a:ln w="0"/>
                <a:latin typeface="Arial" panose="020B0604020202020204" pitchFamily="34" charset="0"/>
                <a:cs typeface="Arial" panose="020B0604020202020204" pitchFamily="34" charset="0"/>
              </a:rPr>
              <a:t> </a:t>
            </a:r>
            <a:r>
              <a:rPr lang="en-US" altLang="en-US" sz="4400" b="1" dirty="0" err="1">
                <a:ln w="0"/>
                <a:latin typeface="Arial" panose="020B0604020202020204" pitchFamily="34" charset="0"/>
                <a:cs typeface="Arial" panose="020B0604020202020204" pitchFamily="34" charset="0"/>
              </a:rPr>
              <a:t>băng</a:t>
            </a:r>
            <a:r>
              <a:rPr lang="en-US" altLang="en-US" sz="4400" b="1" dirty="0">
                <a:ln w="0"/>
                <a:latin typeface="Arial" panose="020B0604020202020204" pitchFamily="34" charset="0"/>
                <a:cs typeface="Arial" panose="020B0604020202020204" pitchFamily="34" charset="0"/>
              </a:rPr>
              <a:t> </a:t>
            </a:r>
            <a:r>
              <a:rPr lang="en-US" altLang="en-US" sz="4400" b="1" dirty="0" err="1">
                <a:ln w="0"/>
                <a:latin typeface="Arial" panose="020B0604020202020204" pitchFamily="34" charset="0"/>
                <a:cs typeface="Arial" panose="020B0604020202020204" pitchFamily="34" charset="0"/>
              </a:rPr>
              <a:t>giấy</a:t>
            </a:r>
            <a:r>
              <a:rPr lang="en-US" altLang="en-US" sz="4400" b="1" dirty="0">
                <a:ln w="0"/>
                <a:latin typeface="Arial" panose="020B0604020202020204" pitchFamily="34" charset="0"/>
                <a:cs typeface="Arial" panose="020B0604020202020204" pitchFamily="34" charset="0"/>
              </a:rPr>
              <a:t> ta </a:t>
            </a:r>
            <a:r>
              <a:rPr lang="en-US" altLang="en-US" sz="4400" b="1" dirty="0" err="1">
                <a:ln w="0"/>
                <a:latin typeface="Arial" panose="020B0604020202020204" pitchFamily="34" charset="0"/>
                <a:cs typeface="Arial" panose="020B0604020202020204" pitchFamily="34" charset="0"/>
              </a:rPr>
              <a:t>làm</a:t>
            </a:r>
            <a:r>
              <a:rPr lang="en-US" altLang="en-US" sz="4400" b="1" dirty="0">
                <a:ln w="0"/>
                <a:latin typeface="Arial" panose="020B0604020202020204" pitchFamily="34" charset="0"/>
                <a:cs typeface="Arial" panose="020B0604020202020204" pitchFamily="34" charset="0"/>
              </a:rPr>
              <a:t> </a:t>
            </a:r>
            <a:r>
              <a:rPr lang="en-US" altLang="en-US" sz="4400" b="1" dirty="0" err="1">
                <a:ln w="0"/>
                <a:latin typeface="Arial" panose="020B0604020202020204" pitchFamily="34" charset="0"/>
                <a:cs typeface="Arial" panose="020B0604020202020204" pitchFamily="34" charset="0"/>
              </a:rPr>
              <a:t>thế</a:t>
            </a:r>
            <a:r>
              <a:rPr lang="en-US" altLang="en-US" sz="4400" b="1" dirty="0">
                <a:ln w="0"/>
                <a:latin typeface="Arial" panose="020B0604020202020204" pitchFamily="34" charset="0"/>
                <a:cs typeface="Arial" panose="020B0604020202020204" pitchFamily="34" charset="0"/>
              </a:rPr>
              <a:t> </a:t>
            </a:r>
            <a:r>
              <a:rPr lang="en-US" altLang="en-US" sz="4400" b="1" dirty="0" err="1">
                <a:ln w="0"/>
                <a:latin typeface="Arial" panose="020B0604020202020204" pitchFamily="34" charset="0"/>
                <a:cs typeface="Arial" panose="020B0604020202020204" pitchFamily="34" charset="0"/>
              </a:rPr>
              <a:t>nào</a:t>
            </a:r>
            <a:r>
              <a:rPr lang="en-US" altLang="en-US" sz="4400" b="1" dirty="0">
                <a:ln w="0"/>
                <a:latin typeface="Arial" panose="020B0604020202020204" pitchFamily="34" charset="0"/>
                <a:cs typeface="Arial" panose="020B0604020202020204" pitchFamily="34" charset="0"/>
              </a:rPr>
              <a:t>?</a:t>
            </a:r>
          </a:p>
        </p:txBody>
      </p:sp>
      <p:pic>
        <p:nvPicPr>
          <p:cNvPr id="5122" name="Picture 2" descr="Cô Giáo Hình ảnh PNG | Vector và các tập tin PSD | Tải về miễn phí trên  Pngtree"/>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100000" l="10000" r="9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346979" y="2253697"/>
            <a:ext cx="4604302" cy="460430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631352" y="4025400"/>
            <a:ext cx="529311" cy="923330"/>
          </a:xfrm>
          <a:prstGeom prst="rect">
            <a:avLst/>
          </a:prstGeom>
          <a:noFill/>
        </p:spPr>
        <p:txBody>
          <a:bodyPr wrap="none" lIns="91440" tIns="45720" rIns="91440" bIns="45720">
            <a:spAutoFit/>
          </a:bodyPr>
          <a:lstStyle/>
          <a:p>
            <a:pPr algn="ctr"/>
            <a:r>
              <a:rPr lang="en-US" sz="5400" b="1" cap="none" spc="0" dirty="0">
                <a:ln w="0"/>
                <a:solidFill>
                  <a:srgbClr val="FF0000"/>
                </a:solidFill>
                <a:effectLst>
                  <a:outerShdw blurRad="38100" dist="19050" dir="2700000" algn="tl" rotWithShape="0">
                    <a:schemeClr val="dk1">
                      <a:alpha val="40000"/>
                    </a:schemeClr>
                  </a:outerShdw>
                </a:effectLst>
              </a:rPr>
              <a:t>+</a:t>
            </a:r>
          </a:p>
        </p:txBody>
      </p:sp>
      <p:grpSp>
        <p:nvGrpSpPr>
          <p:cNvPr id="10" name="Group 9"/>
          <p:cNvGrpSpPr/>
          <p:nvPr/>
        </p:nvGrpSpPr>
        <p:grpSpPr>
          <a:xfrm>
            <a:off x="6227159" y="3727849"/>
            <a:ext cx="2146015" cy="1564803"/>
            <a:chOff x="9871817" y="3821045"/>
            <a:chExt cx="2146015" cy="1564803"/>
          </a:xfrm>
        </p:grpSpPr>
        <p:sp>
          <p:nvSpPr>
            <p:cNvPr id="12" name="Rectangle 11"/>
            <p:cNvSpPr/>
            <p:nvPr/>
          </p:nvSpPr>
          <p:spPr>
            <a:xfrm>
              <a:off x="9949535" y="4000614"/>
              <a:ext cx="644728" cy="1200329"/>
            </a:xfrm>
            <a:prstGeom prst="rect">
              <a:avLst/>
            </a:prstGeom>
            <a:noFill/>
          </p:spPr>
          <p:txBody>
            <a:bodyPr wrap="none" lIns="91440" tIns="45720" rIns="91440" bIns="45720">
              <a:spAutoFit/>
            </a:bodyPr>
            <a:lstStyle/>
            <a:p>
              <a:pPr algn="ctr"/>
              <a:r>
                <a:rPr lang="en-US" sz="7200" b="1" cap="none" spc="0" dirty="0">
                  <a:ln w="0"/>
                  <a:solidFill>
                    <a:srgbClr val="FF0000"/>
                  </a:solidFill>
                  <a:effectLst>
                    <a:outerShdw blurRad="38100" dist="19050" dir="2700000" algn="tl" rotWithShape="0">
                      <a:schemeClr val="dk1">
                        <a:alpha val="40000"/>
                      </a:schemeClr>
                    </a:outerShdw>
                  </a:effectLst>
                </a:rPr>
                <a:t>=</a:t>
              </a:r>
            </a:p>
          </p:txBody>
        </p:sp>
        <p:pic>
          <p:nvPicPr>
            <p:cNvPr id="5124" name="Picture 4" descr="Bộ sưu tập những hình ảnh dấu chấm hỏi đẹp, sáng tạo nhất"/>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7929" l="11250" r="90000">
                          <a14:foregroundMark x1="52240" y1="64500" x2="54844" y2="76429"/>
                          <a14:foregroundMark x1="57344" y1="66786" x2="59167" y2="72000"/>
                          <a14:foregroundMark x1="50208" y1="68071" x2="50677" y2="74429"/>
                          <a14:foregroundMark x1="65469" y1="74286" x2="66406" y2="79643"/>
                          <a14:foregroundMark x1="63906" y1="80000" x2="64375" y2="83571"/>
                          <a14:foregroundMark x1="43438" y1="71643" x2="46406" y2="73000"/>
                          <a14:foregroundMark x1="48177" y1="68929" x2="47135" y2="71214"/>
                          <a14:foregroundMark x1="48333" y1="63000" x2="50208" y2="62857"/>
                        </a14:backgroundRemoval>
                      </a14:imgEffect>
                    </a14:imgLayer>
                  </a14:imgProps>
                </a:ext>
                <a:ext uri="{28A0092B-C50C-407E-A947-70E740481C1C}">
                  <a14:useLocalDpi xmlns:a14="http://schemas.microsoft.com/office/drawing/2010/main" val="0"/>
                </a:ext>
              </a:extLst>
            </a:blip>
            <a:srcRect/>
            <a:stretch>
              <a:fillRect/>
            </a:stretch>
          </p:blipFill>
          <p:spPr bwMode="auto">
            <a:xfrm>
              <a:off x="9871817" y="3821045"/>
              <a:ext cx="2146015" cy="156480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7143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cTn>
                              </p:par>
                              <p:par>
                                <p:cTn id="22" presetID="14" presetClass="entr" presetSubtype="1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3" grpId="0"/>
      <p:bldP spid="4"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41484" y="163234"/>
            <a:ext cx="11436263" cy="6125227"/>
          </a:xfrm>
          <a:prstGeom prst="roundRect">
            <a:avLst/>
          </a:prstGeom>
          <a:solidFill>
            <a:schemeClr val="bg1">
              <a:alpha val="93000"/>
            </a:schemeClr>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dirty="0">
              <a:latin typeface="Barlow Condensed ExtraBold" panose="00000906000000000000" pitchFamily="2" charset="0"/>
            </a:endParaRPr>
          </a:p>
        </p:txBody>
      </p:sp>
      <mc:AlternateContent xmlns:mc="http://schemas.openxmlformats.org/markup-compatibility/2006" xmlns:a14="http://schemas.microsoft.com/office/drawing/2010/main">
        <mc:Choice Requires="a14">
          <p:sp>
            <p:nvSpPr>
              <p:cNvPr id="3" name="TextBox 2"/>
              <p:cNvSpPr txBox="1"/>
              <p:nvPr/>
            </p:nvSpPr>
            <p:spPr>
              <a:xfrm>
                <a:off x="2048987" y="1938174"/>
                <a:ext cx="3666068" cy="1184812"/>
              </a:xfrm>
              <a:prstGeom prst="rect">
                <a:avLst/>
              </a:prstGeom>
              <a:noFill/>
            </p:spPr>
            <p:txBody>
              <a:bodyPr wrap="none" lIns="0" tIns="0" rIns="0" bIns="0" rtlCol="0">
                <a:spAutoFit/>
              </a:bodyPr>
              <a:lstStyle/>
              <a:p>
                <a14:m>
                  <m:oMath xmlns:m="http://schemas.openxmlformats.org/officeDocument/2006/math">
                    <m:f>
                      <m:fPr>
                        <m:ctrlPr>
                          <a:rPr lang="en-US" sz="4800" b="1" i="1" smtClean="0">
                            <a:solidFill>
                              <a:schemeClr val="tx2">
                                <a:lumMod val="50000"/>
                              </a:schemeClr>
                            </a:solidFill>
                            <a:latin typeface="Cambria Math" panose="02040503050406030204" pitchFamily="18" charset="0"/>
                          </a:rPr>
                        </m:ctrlPr>
                      </m:fPr>
                      <m:num>
                        <m:r>
                          <m:rPr>
                            <m:nor/>
                          </m:rPr>
                          <a:rPr lang="en-US" sz="4800" b="1" i="0" smtClean="0">
                            <a:solidFill>
                              <a:schemeClr val="tx2">
                                <a:lumMod val="50000"/>
                              </a:schemeClr>
                            </a:solidFill>
                            <a:latin typeface="Cambria Math" panose="02040503050406030204" pitchFamily="18" charset="0"/>
                          </a:rPr>
                          <m:t>1</m:t>
                        </m:r>
                      </m:num>
                      <m:den>
                        <m:r>
                          <m:rPr>
                            <m:nor/>
                          </m:rPr>
                          <a:rPr lang="en-US" sz="4800" b="1" i="0" smtClean="0">
                            <a:solidFill>
                              <a:schemeClr val="tx2">
                                <a:lumMod val="50000"/>
                              </a:schemeClr>
                            </a:solidFill>
                            <a:latin typeface="Cambria Math" panose="02040503050406030204" pitchFamily="18" charset="0"/>
                            <a:cs typeface="Times New Roman" panose="02020603050405020304" pitchFamily="18" charset="0"/>
                          </a:rPr>
                          <m:t>2</m:t>
                        </m:r>
                      </m:den>
                    </m:f>
                    <m:r>
                      <m:rPr>
                        <m:nor/>
                      </m:rPr>
                      <a:rPr lang="en-US" sz="4800" b="1" i="0" smtClean="0">
                        <a:solidFill>
                          <a:schemeClr val="tx2">
                            <a:lumMod val="50000"/>
                          </a:schemeClr>
                        </a:solidFill>
                        <a:latin typeface="Cambria Math" panose="02040503050406030204" pitchFamily="18" charset="0"/>
                        <a:cs typeface="Times New Roman" panose="02020603050405020304" pitchFamily="18" charset="0"/>
                      </a:rPr>
                      <m:t>=</m:t>
                    </m:r>
                    <m:r>
                      <a:rPr lang="en-US" sz="4800" b="1" i="1" smtClean="0">
                        <a:solidFill>
                          <a:schemeClr val="tx2">
                            <a:lumMod val="50000"/>
                          </a:schemeClr>
                        </a:solidFill>
                        <a:latin typeface="Cambria Math" panose="02040503050406030204" pitchFamily="18" charset="0"/>
                      </a:rPr>
                      <m:t> </m:t>
                    </m:r>
                    <m:f>
                      <m:fPr>
                        <m:ctrlPr>
                          <a:rPr lang="en-US" sz="4800" b="1" i="1" smtClean="0">
                            <a:solidFill>
                              <a:schemeClr val="tx2">
                                <a:lumMod val="50000"/>
                              </a:schemeClr>
                            </a:solidFill>
                            <a:latin typeface="Cambria Math" panose="02040503050406030204" pitchFamily="18" charset="0"/>
                          </a:rPr>
                        </m:ctrlPr>
                      </m:fPr>
                      <m:num>
                        <m:r>
                          <m:rPr>
                            <m:nor/>
                          </m:rPr>
                          <a:rPr lang="en-US" sz="4800" b="1" i="0" smtClean="0">
                            <a:solidFill>
                              <a:schemeClr val="tx2">
                                <a:lumMod val="50000"/>
                              </a:schemeClr>
                            </a:solidFill>
                            <a:latin typeface="Cambria Math" panose="02040503050406030204" pitchFamily="18" charset="0"/>
                          </a:rPr>
                          <m:t>1</m:t>
                        </m:r>
                        <m:r>
                          <m:rPr>
                            <m:nor/>
                          </m:rPr>
                          <a:rPr lang="en-US" sz="4800" b="1" i="0" smtClean="0">
                            <a:solidFill>
                              <a:schemeClr val="tx2">
                                <a:lumMod val="50000"/>
                              </a:schemeClr>
                            </a:solidFill>
                            <a:latin typeface="Times New Roman" panose="02020603050405020304" pitchFamily="18" charset="0"/>
                            <a:cs typeface="Times New Roman" panose="02020603050405020304" pitchFamily="18" charset="0"/>
                          </a:rPr>
                          <m:t> </m:t>
                        </m:r>
                        <m:r>
                          <m:rPr>
                            <m:nor/>
                          </m:rPr>
                          <a:rPr lang="en-US" sz="4800" b="1" i="0" smtClean="0">
                            <a:solidFill>
                              <a:schemeClr val="tx2">
                                <a:lumMod val="50000"/>
                              </a:schemeClr>
                            </a:solidFill>
                            <a:latin typeface="Times New Roman" panose="02020603050405020304" pitchFamily="18" charset="0"/>
                            <a:cs typeface="Times New Roman" panose="02020603050405020304" pitchFamily="18" charset="0"/>
                          </a:rPr>
                          <m:t>x</m:t>
                        </m:r>
                        <m:r>
                          <m:rPr>
                            <m:nor/>
                          </m:rPr>
                          <a:rPr lang="en-US" sz="4800" b="1" i="0" smtClean="0">
                            <a:solidFill>
                              <a:schemeClr val="tx2">
                                <a:lumMod val="50000"/>
                              </a:schemeClr>
                            </a:solidFill>
                            <a:latin typeface="Times New Roman" panose="02020603050405020304" pitchFamily="18" charset="0"/>
                            <a:cs typeface="Times New Roman" panose="02020603050405020304" pitchFamily="18" charset="0"/>
                          </a:rPr>
                          <m:t> 3 </m:t>
                        </m:r>
                      </m:num>
                      <m:den>
                        <m:r>
                          <m:rPr>
                            <m:nor/>
                          </m:rPr>
                          <a:rPr lang="en-US" sz="4800" b="1" i="0" smtClean="0">
                            <a:solidFill>
                              <a:schemeClr val="tx2">
                                <a:lumMod val="50000"/>
                              </a:schemeClr>
                            </a:solidFill>
                            <a:latin typeface="Cambria Math" panose="02040503050406030204" pitchFamily="18" charset="0"/>
                            <a:cs typeface="Times New Roman" panose="02020603050405020304" pitchFamily="18" charset="0"/>
                          </a:rPr>
                          <m:t>2 </m:t>
                        </m:r>
                        <m:r>
                          <m:rPr>
                            <m:nor/>
                          </m:rPr>
                          <a:rPr lang="en-US" sz="4800" b="1">
                            <a:solidFill>
                              <a:schemeClr val="tx2">
                                <a:lumMod val="50000"/>
                              </a:schemeClr>
                            </a:solidFill>
                            <a:latin typeface="Times New Roman" panose="02020603050405020304" pitchFamily="18" charset="0"/>
                            <a:cs typeface="Times New Roman" panose="02020603050405020304" pitchFamily="18" charset="0"/>
                          </a:rPr>
                          <m:t>x</m:t>
                        </m:r>
                        <m:r>
                          <m:rPr>
                            <m:nor/>
                          </m:rPr>
                          <a:rPr lang="en-US" sz="4800" b="1" i="0" smtClean="0">
                            <a:solidFill>
                              <a:schemeClr val="tx2">
                                <a:lumMod val="50000"/>
                              </a:schemeClr>
                            </a:solidFill>
                            <a:latin typeface="Times New Roman" panose="02020603050405020304" pitchFamily="18" charset="0"/>
                            <a:cs typeface="Times New Roman" panose="02020603050405020304" pitchFamily="18" charset="0"/>
                          </a:rPr>
                          <m:t> </m:t>
                        </m:r>
                        <m:r>
                          <m:rPr>
                            <m:nor/>
                          </m:rPr>
                          <a:rPr lang="en-US" sz="4800" b="1" i="0" smtClean="0">
                            <a:solidFill>
                              <a:schemeClr val="tx2">
                                <a:lumMod val="50000"/>
                              </a:schemeClr>
                            </a:solidFill>
                            <a:latin typeface="Cambria Math" panose="02040503050406030204" pitchFamily="18" charset="0"/>
                            <a:cs typeface="Times New Roman" panose="02020603050405020304" pitchFamily="18" charset="0"/>
                          </a:rPr>
                          <m:t>3</m:t>
                        </m:r>
                        <m:r>
                          <m:rPr>
                            <m:nor/>
                          </m:rPr>
                          <a:rPr lang="en-US" sz="4800" b="1" i="0" smtClean="0">
                            <a:solidFill>
                              <a:schemeClr val="tx2">
                                <a:lumMod val="50000"/>
                              </a:schemeClr>
                            </a:solidFill>
                            <a:latin typeface="Times New Roman" panose="02020603050405020304" pitchFamily="18" charset="0"/>
                            <a:cs typeface="Times New Roman" panose="02020603050405020304" pitchFamily="18" charset="0"/>
                          </a:rPr>
                          <m:t> </m:t>
                        </m:r>
                      </m:den>
                    </m:f>
                  </m:oMath>
                </a14:m>
                <a:r>
                  <a:rPr lang="en-US" sz="4800" b="1" dirty="0">
                    <a:solidFill>
                      <a:schemeClr val="tx2">
                        <a:lumMod val="50000"/>
                      </a:schemeClr>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4800" b="1" i="1">
                            <a:solidFill>
                              <a:schemeClr val="tx2">
                                <a:lumMod val="50000"/>
                              </a:schemeClr>
                            </a:solidFill>
                            <a:latin typeface="Cambria Math" panose="02040503050406030204" pitchFamily="18" charset="0"/>
                          </a:rPr>
                        </m:ctrlPr>
                      </m:fPr>
                      <m:num>
                        <m:r>
                          <m:rPr>
                            <m:nor/>
                          </m:rPr>
                          <a:rPr lang="en-US" sz="4800" b="1" i="0" smtClean="0">
                            <a:solidFill>
                              <a:schemeClr val="tx2">
                                <a:lumMod val="50000"/>
                              </a:schemeClr>
                            </a:solidFill>
                            <a:latin typeface="Times New Roman" panose="02020603050405020304" pitchFamily="18" charset="0"/>
                            <a:cs typeface="Times New Roman" panose="02020603050405020304" pitchFamily="18" charset="0"/>
                          </a:rPr>
                          <m:t>3</m:t>
                        </m:r>
                      </m:num>
                      <m:den>
                        <m:r>
                          <m:rPr>
                            <m:nor/>
                          </m:rPr>
                          <a:rPr lang="en-US" sz="4800" b="1" i="0" smtClean="0">
                            <a:solidFill>
                              <a:schemeClr val="tx2">
                                <a:lumMod val="50000"/>
                              </a:schemeClr>
                            </a:solidFill>
                            <a:latin typeface="Times New Roman" panose="02020603050405020304" pitchFamily="18" charset="0"/>
                            <a:cs typeface="Times New Roman" panose="02020603050405020304" pitchFamily="18" charset="0"/>
                          </a:rPr>
                          <m:t>6</m:t>
                        </m:r>
                      </m:den>
                    </m:f>
                  </m:oMath>
                </a14:m>
                <a:r>
                  <a:rPr lang="en-US" sz="4800" b="1" dirty="0">
                    <a:solidFill>
                      <a:schemeClr val="tx2">
                        <a:lumMod val="50000"/>
                      </a:schemeClr>
                    </a:solidFill>
                    <a:latin typeface="Times New Roman" panose="02020603050405020304" pitchFamily="18" charset="0"/>
                    <a:cs typeface="Times New Roman" panose="02020603050405020304" pitchFamily="18" charset="0"/>
                  </a:rPr>
                  <a:t> </a:t>
                </a:r>
              </a:p>
            </p:txBody>
          </p:sp>
        </mc:Choice>
        <mc:Fallback xmlns="">
          <p:sp>
            <p:nvSpPr>
              <p:cNvPr id="3" name="TextBox 2"/>
              <p:cNvSpPr txBox="1">
                <a:spLocks noRot="1" noChangeAspect="1" noMove="1" noResize="1" noEditPoints="1" noAdjustHandles="1" noChangeArrowheads="1" noChangeShapeType="1" noTextEdit="1"/>
              </p:cNvSpPr>
              <p:nvPr/>
            </p:nvSpPr>
            <p:spPr>
              <a:xfrm>
                <a:off x="2048987" y="1938174"/>
                <a:ext cx="3666068" cy="1184812"/>
              </a:xfrm>
              <a:prstGeom prst="rect">
                <a:avLst/>
              </a:prstGeom>
              <a:blipFill>
                <a:blip r:embed="rId2"/>
                <a:stretch>
                  <a:fillRect b="-15979"/>
                </a:stretch>
              </a:blipFill>
            </p:spPr>
            <p:txBody>
              <a:bodyPr/>
              <a:lstStyle/>
              <a:p>
                <a:r>
                  <a:rPr lang="en-US">
                    <a:noFill/>
                  </a:rPr>
                  <a:t> </a:t>
                </a:r>
              </a:p>
            </p:txBody>
          </p:sp>
        </mc:Fallback>
      </mc:AlternateContent>
      <p:sp>
        <p:nvSpPr>
          <p:cNvPr id="4" name="Rectangle 3"/>
          <p:cNvSpPr>
            <a:spLocks noChangeArrowheads="1"/>
          </p:cNvSpPr>
          <p:nvPr/>
        </p:nvSpPr>
        <p:spPr bwMode="auto">
          <a:xfrm>
            <a:off x="67289" y="159749"/>
            <a:ext cx="90929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lnSpc>
                <a:spcPct val="200000"/>
              </a:lnSpc>
              <a:spcBef>
                <a:spcPct val="0"/>
              </a:spcBef>
              <a:buFontTx/>
              <a:buNone/>
            </a:pPr>
            <a:r>
              <a:rPr lang="en-US" altLang="en-US" sz="4400" b="1" dirty="0">
                <a:ln w="0"/>
                <a:solidFill>
                  <a:schemeClr val="accent1">
                    <a:lumMod val="75000"/>
                  </a:schemeClr>
                </a:solidFill>
                <a:latin typeface="Arial" panose="020B0604020202020204" pitchFamily="34" charset="0"/>
                <a:cs typeface="Arial" panose="020B0604020202020204" pitchFamily="34" charset="0"/>
              </a:rPr>
              <a:t>Ta </a:t>
            </a:r>
            <a:r>
              <a:rPr lang="en-US" altLang="en-US" sz="4400" b="1" dirty="0" err="1">
                <a:ln w="0"/>
                <a:solidFill>
                  <a:schemeClr val="accent1">
                    <a:lumMod val="75000"/>
                  </a:schemeClr>
                </a:solidFill>
                <a:latin typeface="Arial" panose="020B0604020202020204" pitchFamily="34" charset="0"/>
                <a:cs typeface="Arial" panose="020B0604020202020204" pitchFamily="34" charset="0"/>
              </a:rPr>
              <a:t>có</a:t>
            </a:r>
            <a:r>
              <a:rPr lang="en-US" altLang="en-US" sz="4400" b="1" dirty="0">
                <a:ln w="0"/>
                <a:solidFill>
                  <a:schemeClr val="accent1">
                    <a:lumMod val="75000"/>
                  </a:schemeClr>
                </a:solidFill>
                <a:latin typeface="Arial" panose="020B0604020202020204" pitchFamily="34" charset="0"/>
                <a:cs typeface="Arial" panose="020B0604020202020204" pitchFamily="34" charset="0"/>
              </a:rPr>
              <a:t> </a:t>
            </a:r>
            <a:r>
              <a:rPr lang="en-US" altLang="en-US" sz="4400" b="1" dirty="0" err="1">
                <a:ln w="0"/>
                <a:solidFill>
                  <a:schemeClr val="accent1">
                    <a:lumMod val="75000"/>
                  </a:schemeClr>
                </a:solidFill>
                <a:latin typeface="Arial" panose="020B0604020202020204" pitchFamily="34" charset="0"/>
                <a:cs typeface="Arial" panose="020B0604020202020204" pitchFamily="34" charset="0"/>
              </a:rPr>
              <a:t>thể</a:t>
            </a:r>
            <a:r>
              <a:rPr lang="en-US" altLang="en-US" sz="4400" b="1" dirty="0">
                <a:ln w="0"/>
                <a:solidFill>
                  <a:schemeClr val="accent1">
                    <a:lumMod val="75000"/>
                  </a:schemeClr>
                </a:solidFill>
                <a:latin typeface="Arial" panose="020B0604020202020204" pitchFamily="34" charset="0"/>
                <a:cs typeface="Arial" panose="020B0604020202020204" pitchFamily="34" charset="0"/>
              </a:rPr>
              <a:t> </a:t>
            </a:r>
            <a:r>
              <a:rPr lang="en-US" altLang="en-US" sz="4400" b="1" dirty="0" err="1">
                <a:ln w="0"/>
                <a:solidFill>
                  <a:schemeClr val="accent1">
                    <a:lumMod val="75000"/>
                  </a:schemeClr>
                </a:solidFill>
                <a:latin typeface="Arial" panose="020B0604020202020204" pitchFamily="34" charset="0"/>
                <a:cs typeface="Arial" panose="020B0604020202020204" pitchFamily="34" charset="0"/>
              </a:rPr>
              <a:t>làm</a:t>
            </a:r>
            <a:r>
              <a:rPr lang="en-US" altLang="en-US" sz="4400" b="1" dirty="0">
                <a:ln w="0"/>
                <a:solidFill>
                  <a:schemeClr val="accent1">
                    <a:lumMod val="75000"/>
                  </a:schemeClr>
                </a:solidFill>
                <a:latin typeface="Arial" panose="020B0604020202020204" pitchFamily="34" charset="0"/>
                <a:cs typeface="Arial" panose="020B0604020202020204" pitchFamily="34" charset="0"/>
              </a:rPr>
              <a:t> </a:t>
            </a:r>
            <a:r>
              <a:rPr lang="en-US" altLang="en-US" sz="4400" b="1" dirty="0" err="1">
                <a:ln w="0"/>
                <a:solidFill>
                  <a:schemeClr val="accent1">
                    <a:lumMod val="75000"/>
                  </a:schemeClr>
                </a:solidFill>
                <a:latin typeface="Arial" panose="020B0604020202020204" pitchFamily="34" charset="0"/>
                <a:cs typeface="Arial" panose="020B0604020202020204" pitchFamily="34" charset="0"/>
              </a:rPr>
              <a:t>như</a:t>
            </a:r>
            <a:r>
              <a:rPr lang="en-US" altLang="en-US" sz="4400" b="1" dirty="0">
                <a:ln w="0"/>
                <a:solidFill>
                  <a:schemeClr val="accent1">
                    <a:lumMod val="75000"/>
                  </a:schemeClr>
                </a:solidFill>
                <a:latin typeface="Arial" panose="020B0604020202020204" pitchFamily="34" charset="0"/>
                <a:cs typeface="Arial" panose="020B0604020202020204" pitchFamily="34" charset="0"/>
              </a:rPr>
              <a:t> </a:t>
            </a:r>
            <a:r>
              <a:rPr lang="en-US" altLang="en-US" sz="4400" b="1" dirty="0" err="1">
                <a:ln w="0"/>
                <a:solidFill>
                  <a:schemeClr val="accent1">
                    <a:lumMod val="75000"/>
                  </a:schemeClr>
                </a:solidFill>
                <a:latin typeface="Arial" panose="020B0604020202020204" pitchFamily="34" charset="0"/>
                <a:cs typeface="Arial" panose="020B0604020202020204" pitchFamily="34" charset="0"/>
              </a:rPr>
              <a:t>sau</a:t>
            </a:r>
            <a:r>
              <a:rPr lang="en-US" altLang="en-US" sz="4400" b="1" dirty="0">
                <a:ln w="0"/>
                <a:solidFill>
                  <a:schemeClr val="accent1">
                    <a:lumMod val="75000"/>
                  </a:schemeClr>
                </a:solidFill>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15" name="TextBox 14"/>
              <p:cNvSpPr txBox="1"/>
              <p:nvPr/>
            </p:nvSpPr>
            <p:spPr>
              <a:xfrm>
                <a:off x="6732541" y="1910858"/>
                <a:ext cx="3771866" cy="1184170"/>
              </a:xfrm>
              <a:prstGeom prst="rect">
                <a:avLst/>
              </a:prstGeom>
              <a:noFill/>
            </p:spPr>
            <p:txBody>
              <a:bodyPr wrap="none" lIns="0" tIns="0" rIns="0" bIns="0" rtlCol="0">
                <a:spAutoFit/>
              </a:bodyPr>
              <a:lstStyle/>
              <a:p>
                <a14:m>
                  <m:oMath xmlns:m="http://schemas.openxmlformats.org/officeDocument/2006/math">
                    <m:f>
                      <m:fPr>
                        <m:ctrlPr>
                          <a:rPr lang="en-US" sz="4800" b="1" i="1" smtClean="0">
                            <a:solidFill>
                              <a:schemeClr val="tx2">
                                <a:lumMod val="50000"/>
                              </a:schemeClr>
                            </a:solidFill>
                            <a:latin typeface="Cambria Math" panose="02040503050406030204" pitchFamily="18" charset="0"/>
                          </a:rPr>
                        </m:ctrlPr>
                      </m:fPr>
                      <m:num>
                        <m:r>
                          <m:rPr>
                            <m:nor/>
                          </m:rPr>
                          <a:rPr lang="en-US" sz="4800" b="1" i="0" smtClean="0">
                            <a:solidFill>
                              <a:schemeClr val="tx2">
                                <a:lumMod val="50000"/>
                              </a:schemeClr>
                            </a:solidFill>
                            <a:latin typeface="Cambria Math" panose="02040503050406030204" pitchFamily="18" charset="0"/>
                          </a:rPr>
                          <m:t>1</m:t>
                        </m:r>
                      </m:num>
                      <m:den>
                        <m:r>
                          <m:rPr>
                            <m:nor/>
                          </m:rPr>
                          <a:rPr lang="en-US" sz="4800" b="1" i="0" smtClean="0">
                            <a:solidFill>
                              <a:schemeClr val="tx2">
                                <a:lumMod val="50000"/>
                              </a:schemeClr>
                            </a:solidFill>
                            <a:latin typeface="Cambria Math" panose="02040503050406030204" pitchFamily="18" charset="0"/>
                            <a:cs typeface="Times New Roman" panose="02020603050405020304" pitchFamily="18" charset="0"/>
                          </a:rPr>
                          <m:t>3</m:t>
                        </m:r>
                      </m:den>
                    </m:f>
                    <m:r>
                      <m:rPr>
                        <m:nor/>
                      </m:rPr>
                      <a:rPr lang="en-US" sz="4800" b="1" i="0" smtClean="0">
                        <a:solidFill>
                          <a:schemeClr val="tx2">
                            <a:lumMod val="50000"/>
                          </a:schemeClr>
                        </a:solidFill>
                        <a:latin typeface="Cambria Math" panose="02040503050406030204" pitchFamily="18" charset="0"/>
                        <a:cs typeface="Times New Roman" panose="02020603050405020304" pitchFamily="18" charset="0"/>
                      </a:rPr>
                      <m:t>=</m:t>
                    </m:r>
                    <m:r>
                      <a:rPr lang="en-US" sz="4800" b="1" i="1" smtClean="0">
                        <a:solidFill>
                          <a:schemeClr val="tx2">
                            <a:lumMod val="50000"/>
                          </a:schemeClr>
                        </a:solidFill>
                        <a:latin typeface="Cambria Math" panose="02040503050406030204" pitchFamily="18" charset="0"/>
                      </a:rPr>
                      <m:t> </m:t>
                    </m:r>
                    <m:f>
                      <m:fPr>
                        <m:ctrlPr>
                          <a:rPr lang="en-US" sz="4800" b="1" i="1" smtClean="0">
                            <a:solidFill>
                              <a:schemeClr val="tx2">
                                <a:lumMod val="50000"/>
                              </a:schemeClr>
                            </a:solidFill>
                            <a:latin typeface="Cambria Math" panose="02040503050406030204" pitchFamily="18" charset="0"/>
                          </a:rPr>
                        </m:ctrlPr>
                      </m:fPr>
                      <m:num>
                        <m:r>
                          <m:rPr>
                            <m:nor/>
                          </m:rPr>
                          <a:rPr lang="en-US" sz="4800" b="1" i="0" smtClean="0">
                            <a:solidFill>
                              <a:schemeClr val="tx2">
                                <a:lumMod val="50000"/>
                              </a:schemeClr>
                            </a:solidFill>
                            <a:latin typeface="Cambria Math" panose="02040503050406030204" pitchFamily="18" charset="0"/>
                          </a:rPr>
                          <m:t>1</m:t>
                        </m:r>
                        <m:r>
                          <m:rPr>
                            <m:nor/>
                          </m:rPr>
                          <a:rPr lang="en-US" sz="4800" b="1" i="0" smtClean="0">
                            <a:solidFill>
                              <a:schemeClr val="tx2">
                                <a:lumMod val="50000"/>
                              </a:schemeClr>
                            </a:solidFill>
                            <a:latin typeface="Times New Roman" panose="02020603050405020304" pitchFamily="18" charset="0"/>
                            <a:cs typeface="Times New Roman" panose="02020603050405020304" pitchFamily="18" charset="0"/>
                          </a:rPr>
                          <m:t> </m:t>
                        </m:r>
                        <m:r>
                          <m:rPr>
                            <m:nor/>
                          </m:rPr>
                          <a:rPr lang="en-US" sz="4800" b="1" i="0" smtClean="0">
                            <a:solidFill>
                              <a:schemeClr val="tx2">
                                <a:lumMod val="50000"/>
                              </a:schemeClr>
                            </a:solidFill>
                            <a:latin typeface="Times New Roman" panose="02020603050405020304" pitchFamily="18" charset="0"/>
                            <a:cs typeface="Times New Roman" panose="02020603050405020304" pitchFamily="18" charset="0"/>
                          </a:rPr>
                          <m:t>x</m:t>
                        </m:r>
                        <m:r>
                          <m:rPr>
                            <m:nor/>
                          </m:rPr>
                          <a:rPr lang="en-US" sz="4800" b="1" i="0" smtClean="0">
                            <a:solidFill>
                              <a:schemeClr val="tx2">
                                <a:lumMod val="50000"/>
                              </a:schemeClr>
                            </a:solidFill>
                            <a:latin typeface="Times New Roman" panose="02020603050405020304" pitchFamily="18" charset="0"/>
                            <a:cs typeface="Times New Roman" panose="02020603050405020304" pitchFamily="18" charset="0"/>
                          </a:rPr>
                          <m:t> 2 </m:t>
                        </m:r>
                      </m:num>
                      <m:den>
                        <m:r>
                          <m:rPr>
                            <m:nor/>
                          </m:rPr>
                          <a:rPr lang="en-US" sz="4800" b="1" i="0" smtClean="0">
                            <a:solidFill>
                              <a:schemeClr val="tx2">
                                <a:lumMod val="50000"/>
                              </a:schemeClr>
                            </a:solidFill>
                            <a:latin typeface="Cambria Math" panose="02040503050406030204" pitchFamily="18" charset="0"/>
                            <a:cs typeface="Times New Roman" panose="02020603050405020304" pitchFamily="18" charset="0"/>
                          </a:rPr>
                          <m:t>3 </m:t>
                        </m:r>
                        <m:r>
                          <m:rPr>
                            <m:nor/>
                          </m:rPr>
                          <a:rPr lang="en-US" sz="4800" b="1">
                            <a:solidFill>
                              <a:schemeClr val="tx2">
                                <a:lumMod val="50000"/>
                              </a:schemeClr>
                            </a:solidFill>
                            <a:latin typeface="Times New Roman" panose="02020603050405020304" pitchFamily="18" charset="0"/>
                            <a:cs typeface="Times New Roman" panose="02020603050405020304" pitchFamily="18" charset="0"/>
                          </a:rPr>
                          <m:t>x</m:t>
                        </m:r>
                        <m:r>
                          <m:rPr>
                            <m:nor/>
                          </m:rPr>
                          <a:rPr lang="en-US" sz="4800" b="1" i="0" smtClean="0">
                            <a:solidFill>
                              <a:schemeClr val="tx2">
                                <a:lumMod val="50000"/>
                              </a:schemeClr>
                            </a:solidFill>
                            <a:latin typeface="Times New Roman" panose="02020603050405020304" pitchFamily="18" charset="0"/>
                            <a:cs typeface="Times New Roman" panose="02020603050405020304" pitchFamily="18" charset="0"/>
                          </a:rPr>
                          <m:t> </m:t>
                        </m:r>
                        <m:r>
                          <m:rPr>
                            <m:nor/>
                          </m:rPr>
                          <a:rPr lang="en-US" sz="4800" b="1" i="0" smtClean="0">
                            <a:solidFill>
                              <a:schemeClr val="tx2">
                                <a:lumMod val="50000"/>
                              </a:schemeClr>
                            </a:solidFill>
                            <a:latin typeface="Cambria Math" panose="02040503050406030204" pitchFamily="18" charset="0"/>
                            <a:cs typeface="Times New Roman" panose="02020603050405020304" pitchFamily="18" charset="0"/>
                          </a:rPr>
                          <m:t>2</m:t>
                        </m:r>
                        <m:r>
                          <m:rPr>
                            <m:nor/>
                          </m:rPr>
                          <a:rPr lang="en-US" sz="4800" b="1" i="0" smtClean="0">
                            <a:solidFill>
                              <a:schemeClr val="tx2">
                                <a:lumMod val="50000"/>
                              </a:schemeClr>
                            </a:solidFill>
                            <a:latin typeface="Times New Roman" panose="02020603050405020304" pitchFamily="18" charset="0"/>
                            <a:cs typeface="Times New Roman" panose="02020603050405020304" pitchFamily="18" charset="0"/>
                          </a:rPr>
                          <m:t> </m:t>
                        </m:r>
                      </m:den>
                    </m:f>
                  </m:oMath>
                </a14:m>
                <a:r>
                  <a:rPr lang="en-US" sz="4800" b="1" dirty="0">
                    <a:solidFill>
                      <a:schemeClr val="tx2">
                        <a:lumMod val="50000"/>
                      </a:schemeClr>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4800" b="1" i="1">
                            <a:solidFill>
                              <a:schemeClr val="tx2">
                                <a:lumMod val="50000"/>
                              </a:schemeClr>
                            </a:solidFill>
                            <a:latin typeface="Cambria Math" panose="02040503050406030204" pitchFamily="18" charset="0"/>
                          </a:rPr>
                        </m:ctrlPr>
                      </m:fPr>
                      <m:num>
                        <m:r>
                          <m:rPr>
                            <m:nor/>
                          </m:rPr>
                          <a:rPr lang="en-US" sz="4800" b="1" i="0" smtClean="0">
                            <a:solidFill>
                              <a:schemeClr val="tx2">
                                <a:lumMod val="50000"/>
                              </a:schemeClr>
                            </a:solidFill>
                            <a:latin typeface="Cambria Math" panose="02040503050406030204" pitchFamily="18" charset="0"/>
                          </a:rPr>
                          <m:t>2</m:t>
                        </m:r>
                      </m:num>
                      <m:den>
                        <m:r>
                          <m:rPr>
                            <m:nor/>
                          </m:rPr>
                          <a:rPr lang="en-US" sz="4800" b="1" i="0" smtClean="0">
                            <a:solidFill>
                              <a:schemeClr val="tx2">
                                <a:lumMod val="50000"/>
                              </a:schemeClr>
                            </a:solidFill>
                            <a:latin typeface="Times New Roman" panose="02020603050405020304" pitchFamily="18" charset="0"/>
                            <a:cs typeface="Times New Roman" panose="02020603050405020304" pitchFamily="18" charset="0"/>
                          </a:rPr>
                          <m:t>6</m:t>
                        </m:r>
                      </m:den>
                    </m:f>
                  </m:oMath>
                </a14:m>
                <a:r>
                  <a:rPr lang="en-US" sz="4800" b="1" dirty="0">
                    <a:solidFill>
                      <a:schemeClr val="tx2">
                        <a:lumMod val="50000"/>
                      </a:schemeClr>
                    </a:solidFill>
                    <a:latin typeface="Times New Roman" panose="02020603050405020304" pitchFamily="18" charset="0"/>
                    <a:cs typeface="Times New Roman" panose="02020603050405020304" pitchFamily="18" charset="0"/>
                  </a:rPr>
                  <a:t> </a:t>
                </a:r>
              </a:p>
            </p:txBody>
          </p:sp>
        </mc:Choice>
        <mc:Fallback xmlns="">
          <p:sp>
            <p:nvSpPr>
              <p:cNvPr id="15" name="TextBox 14"/>
              <p:cNvSpPr txBox="1">
                <a:spLocks noRot="1" noChangeAspect="1" noMove="1" noResize="1" noEditPoints="1" noAdjustHandles="1" noChangeArrowheads="1" noChangeShapeType="1" noTextEdit="1"/>
              </p:cNvSpPr>
              <p:nvPr/>
            </p:nvSpPr>
            <p:spPr>
              <a:xfrm>
                <a:off x="6732541" y="1910858"/>
                <a:ext cx="3771866" cy="1184170"/>
              </a:xfrm>
              <a:prstGeom prst="rect">
                <a:avLst/>
              </a:prstGeom>
              <a:blipFill>
                <a:blip r:embed="rId3"/>
                <a:stretch>
                  <a:fillRect b="-158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302406" y="4154998"/>
                <a:ext cx="3488134" cy="15656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Cambria Math" panose="02040503050406030204" pitchFamily="18" charset="0"/>
                            </a:rPr>
                            <m:t>1</m:t>
                          </m:r>
                        </m:num>
                        <m:den>
                          <m:r>
                            <m:rPr>
                              <m:nor/>
                            </m:rPr>
                            <a:rPr lang="en-US" sz="5400" b="1" i="0" smtClean="0">
                              <a:solidFill>
                                <a:srgbClr val="FF0000"/>
                              </a:solidFill>
                              <a:latin typeface="Cambria Math" panose="02040503050406030204" pitchFamily="18" charset="0"/>
                              <a:cs typeface="Times New Roman" panose="02020603050405020304" pitchFamily="18" charset="0"/>
                            </a:rPr>
                            <m:t>2</m:t>
                          </m:r>
                        </m:den>
                      </m:f>
                      <m:r>
                        <m:rPr>
                          <m:nor/>
                        </m:rPr>
                        <a:rPr lang="en-US" sz="5400" b="1" i="0" smtClean="0">
                          <a:solidFill>
                            <a:schemeClr val="tx2">
                              <a:lumMod val="50000"/>
                            </a:schemeClr>
                          </a:solidFill>
                          <a:latin typeface="Cambria Math" panose="02040503050406030204" pitchFamily="18" charset="0"/>
                        </a:rPr>
                        <m:t> </m:t>
                      </m:r>
                      <m:r>
                        <a:rPr lang="en-US" sz="5400" b="1" i="1" smtClean="0">
                          <a:solidFill>
                            <a:schemeClr val="tx2">
                              <a:lumMod val="50000"/>
                            </a:schemeClr>
                          </a:solidFill>
                          <a:latin typeface="Cambria Math" panose="02040503050406030204" pitchFamily="18" charset="0"/>
                        </a:rPr>
                        <m:t> +   </m:t>
                      </m:r>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Cambria Math" panose="02040503050406030204" pitchFamily="18" charset="0"/>
                            </a:rPr>
                            <m:t>1</m:t>
                          </m:r>
                        </m:num>
                        <m:den>
                          <m:r>
                            <m:rPr>
                              <m:nor/>
                            </m:rPr>
                            <a:rPr lang="en-US" sz="5400" b="1" i="0" smtClean="0">
                              <a:solidFill>
                                <a:srgbClr val="FF0000"/>
                              </a:solidFill>
                              <a:latin typeface="Cambria Math" panose="02040503050406030204" pitchFamily="18" charset="0"/>
                              <a:cs typeface="Times New Roman" panose="02020603050405020304" pitchFamily="18" charset="0"/>
                            </a:rPr>
                            <m:t>3</m:t>
                          </m:r>
                        </m:den>
                      </m:f>
                      <m:r>
                        <a:rPr lang="en-US" sz="54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1302406" y="4154998"/>
                <a:ext cx="3488134" cy="156562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867778" y="4154998"/>
                <a:ext cx="3274935" cy="15662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Times New Roman" panose="02020603050405020304" pitchFamily="18" charset="0"/>
                              <a:cs typeface="Times New Roman" panose="02020603050405020304" pitchFamily="18" charset="0"/>
                            </a:rPr>
                            <m:t>3</m:t>
                          </m:r>
                        </m:num>
                        <m:den>
                          <m:r>
                            <m:rPr>
                              <m:nor/>
                            </m:rPr>
                            <a:rPr lang="en-US" sz="5400" b="1" i="0" smtClean="0">
                              <a:solidFill>
                                <a:srgbClr val="FF0000"/>
                              </a:solidFill>
                              <a:latin typeface="Times New Roman" panose="02020603050405020304" pitchFamily="18" charset="0"/>
                              <a:cs typeface="Times New Roman" panose="02020603050405020304" pitchFamily="18" charset="0"/>
                            </a:rPr>
                            <m:t>6</m:t>
                          </m:r>
                        </m:den>
                      </m:f>
                      <m:r>
                        <m:rPr>
                          <m:nor/>
                        </m:rPr>
                        <a:rPr lang="en-US" sz="5400" b="1" i="0" smtClean="0">
                          <a:solidFill>
                            <a:schemeClr val="tx2">
                              <a:lumMod val="50000"/>
                            </a:schemeClr>
                          </a:solidFill>
                          <a:latin typeface="Cambria Math" panose="02040503050406030204" pitchFamily="18" charset="0"/>
                        </a:rPr>
                        <m:t> </m:t>
                      </m:r>
                      <m:r>
                        <a:rPr lang="en-US" sz="5400" b="1" i="1" smtClean="0">
                          <a:solidFill>
                            <a:schemeClr val="tx2">
                              <a:lumMod val="50000"/>
                            </a:schemeClr>
                          </a:solidFill>
                          <a:latin typeface="Cambria Math" panose="02040503050406030204" pitchFamily="18" charset="0"/>
                        </a:rPr>
                        <m:t> +   </m:t>
                      </m:r>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Times New Roman" panose="02020603050405020304" pitchFamily="18" charset="0"/>
                              <a:cs typeface="Times New Roman" panose="02020603050405020304" pitchFamily="18" charset="0"/>
                            </a:rPr>
                            <m:t>2</m:t>
                          </m:r>
                        </m:num>
                        <m:den>
                          <m:r>
                            <m:rPr>
                              <m:nor/>
                            </m:rPr>
                            <a:rPr lang="en-US" sz="5400" b="1" i="0" smtClean="0">
                              <a:solidFill>
                                <a:srgbClr val="FF0000"/>
                              </a:solidFill>
                              <a:latin typeface="Times New Roman" panose="02020603050405020304" pitchFamily="18" charset="0"/>
                              <a:cs typeface="Times New Roman" panose="02020603050405020304" pitchFamily="18" charset="0"/>
                            </a:rPr>
                            <m:t>6</m:t>
                          </m:r>
                        </m:den>
                      </m:f>
                      <m:r>
                        <a:rPr lang="en-US" sz="5400" b="1" i="1" smtClean="0">
                          <a:solidFill>
                            <a:schemeClr val="tx2">
                              <a:lumMod val="50000"/>
                            </a:schemeClr>
                          </a:solidFill>
                          <a:latin typeface="Cambria Math" panose="02040503050406030204" pitchFamily="18" charset="0"/>
                          <a:cs typeface="Times New Roman" panose="02020603050405020304" pitchFamily="18" charset="0"/>
                        </a:rPr>
                        <m:t>=</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4867778" y="4154998"/>
                <a:ext cx="3274935" cy="156626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10397121" y="4164425"/>
                <a:ext cx="519373" cy="15568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Times New Roman" panose="02020603050405020304" pitchFamily="18" charset="0"/>
                              <a:cs typeface="Times New Roman" panose="02020603050405020304" pitchFamily="18" charset="0"/>
                            </a:rPr>
                            <m:t>5</m:t>
                          </m:r>
                        </m:num>
                        <m:den>
                          <m:r>
                            <m:rPr>
                              <m:nor/>
                            </m:rPr>
                            <a:rPr lang="en-US" sz="5400" b="1" i="0" smtClean="0">
                              <a:solidFill>
                                <a:srgbClr val="FF0000"/>
                              </a:solidFill>
                              <a:latin typeface="Times New Roman" panose="02020603050405020304" pitchFamily="18" charset="0"/>
                              <a:cs typeface="Times New Roman" panose="02020603050405020304" pitchFamily="18" charset="0"/>
                            </a:rPr>
                            <m:t>6</m:t>
                          </m:r>
                        </m:den>
                      </m:f>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10397121" y="4164425"/>
                <a:ext cx="519373" cy="155683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8055565" y="4153298"/>
                <a:ext cx="2297104" cy="156966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Cambria Math" panose="02040503050406030204" pitchFamily="18" charset="0"/>
                            </a:rPr>
                            <m:t>3+2</m:t>
                          </m:r>
                        </m:num>
                        <m:den>
                          <m:r>
                            <m:rPr>
                              <m:nor/>
                            </m:rPr>
                            <a:rPr lang="en-US" sz="5400" b="1" i="0" smtClean="0">
                              <a:solidFill>
                                <a:srgbClr val="FF0000"/>
                              </a:solidFill>
                              <a:latin typeface="Times New Roman" panose="02020603050405020304" pitchFamily="18" charset="0"/>
                              <a:cs typeface="Times New Roman" panose="02020603050405020304" pitchFamily="18" charset="0"/>
                            </a:rPr>
                            <m:t>6</m:t>
                          </m:r>
                        </m:den>
                      </m:f>
                      <m:r>
                        <a:rPr lang="en-US" sz="54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8055565" y="4153298"/>
                <a:ext cx="2297104" cy="1569660"/>
              </a:xfrm>
              <a:prstGeom prst="rect">
                <a:avLst/>
              </a:prstGeom>
              <a:blipFill>
                <a:blip r:embed="rId7"/>
                <a:stretch>
                  <a:fillRect/>
                </a:stretch>
              </a:blipFill>
            </p:spPr>
            <p:txBody>
              <a:bodyPr/>
              <a:lstStyle/>
              <a:p>
                <a:r>
                  <a:rPr lang="en-US">
                    <a:noFill/>
                  </a:rPr>
                  <a:t> </a:t>
                </a:r>
              </a:p>
            </p:txBody>
          </p:sp>
        </mc:Fallback>
      </mc:AlternateContent>
      <p:grpSp>
        <p:nvGrpSpPr>
          <p:cNvPr id="6" name="Group 5"/>
          <p:cNvGrpSpPr/>
          <p:nvPr/>
        </p:nvGrpSpPr>
        <p:grpSpPr>
          <a:xfrm>
            <a:off x="1031501" y="840628"/>
            <a:ext cx="9625306" cy="1346654"/>
            <a:chOff x="1031501" y="840628"/>
            <a:chExt cx="9625306" cy="1346654"/>
          </a:xfrm>
        </p:grpSpPr>
        <p:sp>
          <p:nvSpPr>
            <p:cNvPr id="13" name="Rectangle 12"/>
            <p:cNvSpPr>
              <a:spLocks noChangeArrowheads="1"/>
            </p:cNvSpPr>
            <p:nvPr/>
          </p:nvSpPr>
          <p:spPr bwMode="auto">
            <a:xfrm>
              <a:off x="1563850" y="975154"/>
              <a:ext cx="90929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lnSpc>
                  <a:spcPct val="200000"/>
                </a:lnSpc>
                <a:spcBef>
                  <a:spcPct val="0"/>
                </a:spcBef>
                <a:buFontTx/>
                <a:buNone/>
              </a:pPr>
              <a:r>
                <a:rPr lang="en-US" altLang="en-US" sz="4400" b="1" dirty="0" err="1">
                  <a:ln w="0"/>
                  <a:solidFill>
                    <a:srgbClr val="FF0000"/>
                  </a:solidFill>
                  <a:latin typeface="Arial" panose="020B0604020202020204" pitchFamily="34" charset="0"/>
                  <a:cs typeface="Arial" panose="020B0604020202020204" pitchFamily="34" charset="0"/>
                </a:rPr>
                <a:t>Quy</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đồng</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mẫu</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số</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hai</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phân</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số</a:t>
              </a:r>
              <a:endParaRPr lang="en-US" altLang="en-US" sz="4400" b="1" dirty="0">
                <a:ln w="0"/>
                <a:solidFill>
                  <a:srgbClr val="FF0000"/>
                </a:solidFill>
                <a:latin typeface="Arial" panose="020B0604020202020204" pitchFamily="34" charset="0"/>
                <a:cs typeface="Arial" panose="020B0604020202020204" pitchFamily="34" charset="0"/>
              </a:endParaRPr>
            </a:p>
          </p:txBody>
        </p:sp>
        <p:pic>
          <p:nvPicPr>
            <p:cNvPr id="6146" name="Picture 2" descr="Hình ảnh Hạnh Phúc Hạnh Phúc Biểu Hiện Bóng đèn Là Trên, Vẽ Tay, Vẽ Tay,  Bằng Tay đáng Yêu Vector và PNG với nền trong suốt để tải xuống miễn phí"/>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125" b="95469" l="10000" r="90000">
                          <a14:foregroundMark x1="52500" y1="80156" x2="51094" y2="87656"/>
                          <a14:foregroundMark x1="34219" y1="47344" x2="35625" y2="48281"/>
                          <a14:foregroundMark x1="48906" y1="14063" x2="48594" y2="17344"/>
                          <a14:foregroundMark x1="64531" y1="19844" x2="62813" y2="21250"/>
                          <a14:foregroundMark x1="82500" y1="41563" x2="84531" y2="42969"/>
                          <a14:foregroundMark x1="79531" y1="60156" x2="83906" y2="59844"/>
                          <a14:foregroundMark x1="71094" y1="71250" x2="73906" y2="75156"/>
                          <a14:foregroundMark x1="25000" y1="71250" x2="27813" y2="71250"/>
                          <a14:foregroundMark x1="18594" y1="53750" x2="20313" y2="53750"/>
                          <a14:foregroundMark x1="18906" y1="32969" x2="23594" y2="36250"/>
                        </a14:backgroundRemoval>
                      </a14:imgEffect>
                    </a14:imgLayer>
                  </a14:imgProps>
                </a:ext>
                <a:ext uri="{28A0092B-C50C-407E-A947-70E740481C1C}">
                  <a14:useLocalDpi xmlns:a14="http://schemas.microsoft.com/office/drawing/2010/main" val="0"/>
                </a:ext>
              </a:extLst>
            </a:blip>
            <a:srcRect/>
            <a:stretch>
              <a:fillRect/>
            </a:stretch>
          </p:blipFill>
          <p:spPr bwMode="auto">
            <a:xfrm>
              <a:off x="1031501" y="840628"/>
              <a:ext cx="1346654" cy="13466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Group 21"/>
          <p:cNvGrpSpPr/>
          <p:nvPr/>
        </p:nvGrpSpPr>
        <p:grpSpPr>
          <a:xfrm>
            <a:off x="341484" y="2937707"/>
            <a:ext cx="9625306" cy="1346654"/>
            <a:chOff x="1031501" y="840628"/>
            <a:chExt cx="9625306" cy="1346654"/>
          </a:xfrm>
        </p:grpSpPr>
        <p:sp>
          <p:nvSpPr>
            <p:cNvPr id="23" name="Rectangle 22"/>
            <p:cNvSpPr>
              <a:spLocks noChangeArrowheads="1"/>
            </p:cNvSpPr>
            <p:nvPr/>
          </p:nvSpPr>
          <p:spPr bwMode="auto">
            <a:xfrm>
              <a:off x="1563850" y="975154"/>
              <a:ext cx="90929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lnSpc>
                  <a:spcPct val="200000"/>
                </a:lnSpc>
                <a:spcBef>
                  <a:spcPct val="0"/>
                </a:spcBef>
                <a:buFontTx/>
                <a:buNone/>
              </a:pPr>
              <a:r>
                <a:rPr lang="en-US" altLang="en-US" sz="4400" b="1" dirty="0" err="1">
                  <a:ln w="0"/>
                  <a:solidFill>
                    <a:srgbClr val="FF0000"/>
                  </a:solidFill>
                  <a:latin typeface="Arial" panose="020B0604020202020204" pitchFamily="34" charset="0"/>
                  <a:cs typeface="Arial" panose="020B0604020202020204" pitchFamily="34" charset="0"/>
                </a:rPr>
                <a:t>Cộng</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hai</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phân</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số</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cùng</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mẫu</a:t>
              </a:r>
              <a:endParaRPr lang="en-US" altLang="en-US" sz="4400" b="1" dirty="0">
                <a:ln w="0"/>
                <a:solidFill>
                  <a:srgbClr val="FF0000"/>
                </a:solidFill>
                <a:latin typeface="Arial" panose="020B0604020202020204" pitchFamily="34" charset="0"/>
                <a:cs typeface="Arial" panose="020B0604020202020204" pitchFamily="34" charset="0"/>
              </a:endParaRPr>
            </a:p>
          </p:txBody>
        </p:sp>
        <p:pic>
          <p:nvPicPr>
            <p:cNvPr id="24" name="Picture 2" descr="Hình ảnh Hạnh Phúc Hạnh Phúc Biểu Hiện Bóng đèn Là Trên, Vẽ Tay, Vẽ Tay,  Bằng Tay đáng Yêu Vector và PNG với nền trong suốt để tải xuống miễn phí"/>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125" b="95469" l="10000" r="90000">
                          <a14:foregroundMark x1="52500" y1="80156" x2="51094" y2="87656"/>
                          <a14:foregroundMark x1="34219" y1="47344" x2="35625" y2="48281"/>
                          <a14:foregroundMark x1="48906" y1="14063" x2="48594" y2="17344"/>
                          <a14:foregroundMark x1="64531" y1="19844" x2="62813" y2="21250"/>
                          <a14:foregroundMark x1="82500" y1="41563" x2="84531" y2="42969"/>
                          <a14:foregroundMark x1="79531" y1="60156" x2="83906" y2="59844"/>
                          <a14:foregroundMark x1="71094" y1="71250" x2="73906" y2="75156"/>
                          <a14:foregroundMark x1="25000" y1="71250" x2="27813" y2="71250"/>
                          <a14:foregroundMark x1="18594" y1="53750" x2="20313" y2="53750"/>
                          <a14:foregroundMark x1="18906" y1="32969" x2="23594" y2="36250"/>
                        </a14:backgroundRemoval>
                      </a14:imgEffect>
                    </a14:imgLayer>
                  </a14:imgProps>
                </a:ext>
                <a:ext uri="{28A0092B-C50C-407E-A947-70E740481C1C}">
                  <a14:useLocalDpi xmlns:a14="http://schemas.microsoft.com/office/drawing/2010/main" val="0"/>
                </a:ext>
              </a:extLst>
            </a:blip>
            <a:srcRect/>
            <a:stretch>
              <a:fillRect/>
            </a:stretch>
          </p:blipFill>
          <p:spPr bwMode="auto">
            <a:xfrm>
              <a:off x="1031501" y="840628"/>
              <a:ext cx="1346654" cy="1346654"/>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Rectangle 19"/>
          <p:cNvSpPr/>
          <p:nvPr/>
        </p:nvSpPr>
        <p:spPr>
          <a:xfrm>
            <a:off x="6042524" y="1995843"/>
            <a:ext cx="396904" cy="954107"/>
          </a:xfrm>
          <a:prstGeom prst="rect">
            <a:avLst/>
          </a:prstGeom>
          <a:noFill/>
        </p:spPr>
        <p:txBody>
          <a:bodyPr wrap="none" lIns="121920" tIns="60960" rIns="121920" bIns="60960">
            <a:spAutoFit/>
          </a:bodyPr>
          <a:lstStyle/>
          <a:p>
            <a:pPr algn="ctr"/>
            <a:r>
              <a:rPr lang="en-US" sz="5400" dirty="0">
                <a:ln w="0"/>
                <a:effectLst>
                  <a:reflection blurRad="6350" stA="53000" endA="300" endPos="35500" dir="5400000" sy="-90000" algn="bl" rotWithShape="0"/>
                </a:effectLst>
                <a:latin typeface="UTM Azuki" panose="02040603050506020204" pitchFamily="18" charset="0"/>
              </a:rPr>
              <a:t>;</a:t>
            </a:r>
          </a:p>
        </p:txBody>
      </p:sp>
    </p:spTree>
    <p:extLst>
      <p:ext uri="{BB962C8B-B14F-4D97-AF65-F5344CB8AC3E}">
        <p14:creationId xmlns:p14="http://schemas.microsoft.com/office/powerpoint/2010/main" val="147402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1000" fill="hold"/>
                                        <p:tgtEl>
                                          <p:spTgt spid="20"/>
                                        </p:tgtEl>
                                        <p:attrNameLst>
                                          <p:attrName>ppt_w</p:attrName>
                                        </p:attrNameLst>
                                      </p:cBhvr>
                                      <p:tavLst>
                                        <p:tav tm="0">
                                          <p:val>
                                            <p:fltVal val="0"/>
                                          </p:val>
                                        </p:tav>
                                        <p:tav tm="100000">
                                          <p:val>
                                            <p:strVal val="#ppt_w"/>
                                          </p:val>
                                        </p:tav>
                                      </p:tavLst>
                                    </p:anim>
                                    <p:anim calcmode="lin" valueType="num">
                                      <p:cBhvr>
                                        <p:cTn id="23" dur="1000" fill="hold"/>
                                        <p:tgtEl>
                                          <p:spTgt spid="20"/>
                                        </p:tgtEl>
                                        <p:attrNameLst>
                                          <p:attrName>ppt_h</p:attrName>
                                        </p:attrNameLst>
                                      </p:cBhvr>
                                      <p:tavLst>
                                        <p:tav tm="0">
                                          <p:val>
                                            <p:fltVal val="0"/>
                                          </p:val>
                                        </p:tav>
                                        <p:tav tm="100000">
                                          <p:val>
                                            <p:strVal val="#ppt_h"/>
                                          </p:val>
                                        </p:tav>
                                      </p:tavLst>
                                    </p:anim>
                                    <p:animEffect transition="in" filter="fade">
                                      <p:cBhvr>
                                        <p:cTn id="24" dur="1000"/>
                                        <p:tgtEl>
                                          <p:spTgt spid="20"/>
                                        </p:tgtEl>
                                      </p:cBhvr>
                                    </p:animEffect>
                                  </p:childTnLst>
                                </p:cTn>
                              </p:par>
                              <p:par>
                                <p:cTn id="25" presetID="53" presetClass="entr" presetSubtype="16" fill="hold" nodeType="with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anim calcmode="lin" valueType="num">
                                      <p:cBhvr>
                                        <p:cTn id="27"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29" dur="500"/>
                                        <p:tgtEl>
                                          <p:spTgt spid="20">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left)">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left)">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left)">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left)">
                                      <p:cBhvr>
                                        <p:cTn id="5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5" grpId="0"/>
      <p:bldP spid="16" grpId="0"/>
      <p:bldP spid="17" grpId="0"/>
      <p:bldP spid="18"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a:off x="2305237" y="234179"/>
            <a:ext cx="7840249" cy="1942964"/>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002060"/>
                </a:solidFill>
                <a:latin typeface="Arial" panose="020B0604020202020204" pitchFamily="34" charset="0"/>
                <a:cs typeface="Arial" panose="020B0604020202020204" pitchFamily="34" charset="0"/>
              </a:rPr>
              <a:t>Các</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bước</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cộng</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hai</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phân</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số</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khác</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mẫu</a:t>
            </a:r>
            <a:r>
              <a:rPr lang="en-US" sz="4400" b="1" dirty="0">
                <a:solidFill>
                  <a:srgbClr val="002060"/>
                </a:solidFill>
                <a:latin typeface="Arial" panose="020B0604020202020204" pitchFamily="34" charset="0"/>
                <a:cs typeface="Arial" panose="020B0604020202020204" pitchFamily="34" charset="0"/>
              </a:rPr>
              <a:t>:</a:t>
            </a:r>
            <a:endParaRPr lang="vi-VN" sz="4400" b="1" dirty="0">
              <a:solidFill>
                <a:srgbClr val="002060"/>
              </a:solidFill>
              <a:latin typeface="Arial" panose="020B0604020202020204" pitchFamily="34" charset="0"/>
              <a:cs typeface="Arial" panose="020B0604020202020204" pitchFamily="34" charset="0"/>
            </a:endParaRPr>
          </a:p>
        </p:txBody>
      </p:sp>
      <p:sp>
        <p:nvSpPr>
          <p:cNvPr id="42" name="Snip Diagonal Corner Rectangle 41"/>
          <p:cNvSpPr/>
          <p:nvPr/>
        </p:nvSpPr>
        <p:spPr>
          <a:xfrm>
            <a:off x="846552" y="2389549"/>
            <a:ext cx="9930305" cy="2134315"/>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r>
              <a:rPr lang="en-US" sz="4400" b="1" dirty="0" err="1">
                <a:solidFill>
                  <a:srgbClr val="002060"/>
                </a:solidFill>
                <a:latin typeface="Arial" panose="020B0604020202020204" pitchFamily="34" charset="0"/>
                <a:cs typeface="Arial" panose="020B0604020202020204" pitchFamily="34" charset="0"/>
              </a:rPr>
              <a:t>Bước</a:t>
            </a:r>
            <a:r>
              <a:rPr lang="en-US" sz="4400" b="1" dirty="0">
                <a:solidFill>
                  <a:srgbClr val="002060"/>
                </a:solidFill>
                <a:latin typeface="Arial" panose="020B0604020202020204" pitchFamily="34" charset="0"/>
                <a:cs typeface="Arial" panose="020B0604020202020204" pitchFamily="34" charset="0"/>
              </a:rPr>
              <a:t> 1: </a:t>
            </a:r>
            <a:r>
              <a:rPr lang="en-US" altLang="en-US" sz="4400" b="1" dirty="0" err="1">
                <a:ln w="0"/>
                <a:solidFill>
                  <a:srgbClr val="FF0000"/>
                </a:solidFill>
                <a:latin typeface="Arial" panose="020B0604020202020204" pitchFamily="34" charset="0"/>
                <a:cs typeface="Arial" panose="020B0604020202020204" pitchFamily="34" charset="0"/>
              </a:rPr>
              <a:t>Quy</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đồng</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mẫu</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số</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hai</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phân</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số</a:t>
            </a:r>
            <a:endParaRPr lang="en-US" altLang="en-US" sz="4400" b="1" dirty="0">
              <a:ln w="0"/>
              <a:solidFill>
                <a:srgbClr val="FF0000"/>
              </a:solidFill>
              <a:latin typeface="Arial" panose="020B0604020202020204" pitchFamily="34" charset="0"/>
              <a:cs typeface="Arial" panose="020B0604020202020204" pitchFamily="34" charset="0"/>
            </a:endParaRPr>
          </a:p>
        </p:txBody>
      </p:sp>
      <p:pic>
        <p:nvPicPr>
          <p:cNvPr id="43" name="Picture 42"/>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331339" y="1290896"/>
            <a:ext cx="1637247" cy="1739290"/>
          </a:xfrm>
          <a:prstGeom prst="rect">
            <a:avLst/>
          </a:prstGeom>
        </p:spPr>
      </p:pic>
      <p:sp>
        <p:nvSpPr>
          <p:cNvPr id="44" name="Snip Diagonal Corner Rectangle 43"/>
          <p:cNvSpPr/>
          <p:nvPr/>
        </p:nvSpPr>
        <p:spPr>
          <a:xfrm>
            <a:off x="2305237" y="4769475"/>
            <a:ext cx="9581963" cy="1921909"/>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r>
              <a:rPr lang="en-US" sz="4400" b="1" dirty="0" err="1">
                <a:solidFill>
                  <a:srgbClr val="002060"/>
                </a:solidFill>
                <a:latin typeface="Arial" panose="020B0604020202020204" pitchFamily="34" charset="0"/>
                <a:cs typeface="Arial" panose="020B0604020202020204" pitchFamily="34" charset="0"/>
              </a:rPr>
              <a:t>Bước</a:t>
            </a:r>
            <a:r>
              <a:rPr lang="en-US" sz="4400" b="1" dirty="0">
                <a:solidFill>
                  <a:srgbClr val="002060"/>
                </a:solidFill>
                <a:latin typeface="Arial" panose="020B0604020202020204" pitchFamily="34" charset="0"/>
                <a:cs typeface="Arial" panose="020B0604020202020204" pitchFamily="34" charset="0"/>
              </a:rPr>
              <a:t> 2: </a:t>
            </a:r>
            <a:r>
              <a:rPr lang="en-US" altLang="en-US" sz="4400" b="1" dirty="0" err="1">
                <a:ln w="0"/>
                <a:solidFill>
                  <a:srgbClr val="FF0000"/>
                </a:solidFill>
                <a:latin typeface="Arial" panose="020B0604020202020204" pitchFamily="34" charset="0"/>
                <a:cs typeface="Arial" panose="020B0604020202020204" pitchFamily="34" charset="0"/>
              </a:rPr>
              <a:t>Cộng</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hai</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phân</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số</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cùng</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mẫu</a:t>
            </a:r>
            <a:endParaRPr lang="en-US" altLang="en-US" sz="4400" b="1" dirty="0">
              <a:ln w="0"/>
              <a:solidFill>
                <a:srgbClr val="FF0000"/>
              </a:solidFill>
              <a:latin typeface="Arial" panose="020B0604020202020204" pitchFamily="34" charset="0"/>
              <a:cs typeface="Arial" panose="020B0604020202020204" pitchFamily="34" charset="0"/>
            </a:endParaRPr>
          </a:p>
        </p:txBody>
      </p:sp>
      <p:pic>
        <p:nvPicPr>
          <p:cNvPr id="45" name="Picture 44"/>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724710" y="3654219"/>
            <a:ext cx="1637247" cy="1739290"/>
          </a:xfrm>
          <a:prstGeom prst="rect">
            <a:avLst/>
          </a:prstGeom>
        </p:spPr>
      </p:pic>
    </p:spTree>
    <p:extLst>
      <p:ext uri="{BB962C8B-B14F-4D97-AF65-F5344CB8AC3E}">
        <p14:creationId xmlns:p14="http://schemas.microsoft.com/office/powerpoint/2010/main" val="7579866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fade">
                                      <p:cBhvr>
                                        <p:cTn id="14" dur="1000"/>
                                        <p:tgtEl>
                                          <p:spTgt spid="42"/>
                                        </p:tgtEl>
                                      </p:cBhvr>
                                    </p:animEffect>
                                    <p:anim calcmode="lin" valueType="num">
                                      <p:cBhvr>
                                        <p:cTn id="15" dur="1000" fill="hold"/>
                                        <p:tgtEl>
                                          <p:spTgt spid="42"/>
                                        </p:tgtEl>
                                        <p:attrNameLst>
                                          <p:attrName>ppt_x</p:attrName>
                                        </p:attrNameLst>
                                      </p:cBhvr>
                                      <p:tavLst>
                                        <p:tav tm="0">
                                          <p:val>
                                            <p:strVal val="#ppt_x"/>
                                          </p:val>
                                        </p:tav>
                                        <p:tav tm="100000">
                                          <p:val>
                                            <p:strVal val="#ppt_x"/>
                                          </p:val>
                                        </p:tav>
                                      </p:tavLst>
                                    </p:anim>
                                    <p:anim calcmode="lin" valueType="num">
                                      <p:cBhvr>
                                        <p:cTn id="16" dur="1000" fill="hold"/>
                                        <p:tgtEl>
                                          <p:spTgt spid="42"/>
                                        </p:tgtEl>
                                        <p:attrNameLst>
                                          <p:attrName>ppt_y</p:attrName>
                                        </p:attrNameLst>
                                      </p:cBhvr>
                                      <p:tavLst>
                                        <p:tav tm="0">
                                          <p:val>
                                            <p:strVal val="#ppt_y-.1"/>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ppt_x"/>
                                          </p:val>
                                        </p:tav>
                                        <p:tav tm="100000">
                                          <p:val>
                                            <p:strVal val="#ppt_x"/>
                                          </p:val>
                                        </p:tav>
                                      </p:tavLst>
                                    </p:anim>
                                    <p:anim calcmode="lin" valueType="num">
                                      <p:cBhvr additive="base">
                                        <p:cTn id="20" dur="500" fill="hold"/>
                                        <p:tgtEl>
                                          <p:spTgt spid="43"/>
                                        </p:tgtEl>
                                        <p:attrNameLst>
                                          <p:attrName>ppt_y</p:attrName>
                                        </p:attrNameLst>
                                      </p:cBhvr>
                                      <p:tavLst>
                                        <p:tav tm="0">
                                          <p:val>
                                            <p:strVal val="0-#ppt_h/2"/>
                                          </p:val>
                                        </p:tav>
                                        <p:tav tm="100000">
                                          <p:val>
                                            <p:strVal val="#ppt_y"/>
                                          </p:val>
                                        </p:tav>
                                      </p:tavLst>
                                    </p:anim>
                                  </p:childTnLst>
                                </p:cTn>
                              </p:par>
                              <p:par>
                                <p:cTn id="21" presetID="32" presetClass="emph" presetSubtype="0" repeatCount="indefinite" fill="hold" nodeType="withEffect">
                                  <p:stCondLst>
                                    <p:cond delay="0"/>
                                  </p:stCondLst>
                                  <p:childTnLst>
                                    <p:animRot by="120000">
                                      <p:cBhvr>
                                        <p:cTn id="22" dur="100" fill="hold">
                                          <p:stCondLst>
                                            <p:cond delay="0"/>
                                          </p:stCondLst>
                                        </p:cTn>
                                        <p:tgtEl>
                                          <p:spTgt spid="43"/>
                                        </p:tgtEl>
                                        <p:attrNameLst>
                                          <p:attrName>r</p:attrName>
                                        </p:attrNameLst>
                                      </p:cBhvr>
                                    </p:animRot>
                                    <p:animRot by="-240000">
                                      <p:cBhvr>
                                        <p:cTn id="23" dur="200" fill="hold">
                                          <p:stCondLst>
                                            <p:cond delay="200"/>
                                          </p:stCondLst>
                                        </p:cTn>
                                        <p:tgtEl>
                                          <p:spTgt spid="43"/>
                                        </p:tgtEl>
                                        <p:attrNameLst>
                                          <p:attrName>r</p:attrName>
                                        </p:attrNameLst>
                                      </p:cBhvr>
                                    </p:animRot>
                                    <p:animRot by="240000">
                                      <p:cBhvr>
                                        <p:cTn id="24" dur="200" fill="hold">
                                          <p:stCondLst>
                                            <p:cond delay="400"/>
                                          </p:stCondLst>
                                        </p:cTn>
                                        <p:tgtEl>
                                          <p:spTgt spid="43"/>
                                        </p:tgtEl>
                                        <p:attrNameLst>
                                          <p:attrName>r</p:attrName>
                                        </p:attrNameLst>
                                      </p:cBhvr>
                                    </p:animRot>
                                    <p:animRot by="-240000">
                                      <p:cBhvr>
                                        <p:cTn id="25" dur="200" fill="hold">
                                          <p:stCondLst>
                                            <p:cond delay="600"/>
                                          </p:stCondLst>
                                        </p:cTn>
                                        <p:tgtEl>
                                          <p:spTgt spid="43"/>
                                        </p:tgtEl>
                                        <p:attrNameLst>
                                          <p:attrName>r</p:attrName>
                                        </p:attrNameLst>
                                      </p:cBhvr>
                                    </p:animRot>
                                    <p:animRot by="120000">
                                      <p:cBhvr>
                                        <p:cTn id="26" dur="200" fill="hold">
                                          <p:stCondLst>
                                            <p:cond delay="800"/>
                                          </p:stCondLst>
                                        </p:cTn>
                                        <p:tgtEl>
                                          <p:spTgt spid="43"/>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500" fill="hold"/>
                                        <p:tgtEl>
                                          <p:spTgt spid="45"/>
                                        </p:tgtEl>
                                        <p:attrNameLst>
                                          <p:attrName>ppt_x</p:attrName>
                                        </p:attrNameLst>
                                      </p:cBhvr>
                                      <p:tavLst>
                                        <p:tav tm="0">
                                          <p:val>
                                            <p:strVal val="#ppt_x"/>
                                          </p:val>
                                        </p:tav>
                                        <p:tav tm="100000">
                                          <p:val>
                                            <p:strVal val="#ppt_x"/>
                                          </p:val>
                                        </p:tav>
                                      </p:tavLst>
                                    </p:anim>
                                    <p:anim calcmode="lin" valueType="num">
                                      <p:cBhvr additive="base">
                                        <p:cTn id="37" dur="500" fill="hold"/>
                                        <p:tgtEl>
                                          <p:spTgt spid="45"/>
                                        </p:tgtEl>
                                        <p:attrNameLst>
                                          <p:attrName>ppt_y</p:attrName>
                                        </p:attrNameLst>
                                      </p:cBhvr>
                                      <p:tavLst>
                                        <p:tav tm="0">
                                          <p:val>
                                            <p:strVal val="0-#ppt_h/2"/>
                                          </p:val>
                                        </p:tav>
                                        <p:tav tm="100000">
                                          <p:val>
                                            <p:strVal val="#ppt_y"/>
                                          </p:val>
                                        </p:tav>
                                      </p:tavLst>
                                    </p:anim>
                                  </p:childTnLst>
                                </p:cTn>
                              </p:par>
                              <p:par>
                                <p:cTn id="38" presetID="32" presetClass="emph" presetSubtype="0" repeatCount="indefinite" fill="hold" nodeType="withEffect">
                                  <p:stCondLst>
                                    <p:cond delay="0"/>
                                  </p:stCondLst>
                                  <p:childTnLst>
                                    <p:animRot by="120000">
                                      <p:cBhvr>
                                        <p:cTn id="39" dur="100" fill="hold">
                                          <p:stCondLst>
                                            <p:cond delay="0"/>
                                          </p:stCondLst>
                                        </p:cTn>
                                        <p:tgtEl>
                                          <p:spTgt spid="45"/>
                                        </p:tgtEl>
                                        <p:attrNameLst>
                                          <p:attrName>r</p:attrName>
                                        </p:attrNameLst>
                                      </p:cBhvr>
                                    </p:animRot>
                                    <p:animRot by="-240000">
                                      <p:cBhvr>
                                        <p:cTn id="40" dur="200" fill="hold">
                                          <p:stCondLst>
                                            <p:cond delay="200"/>
                                          </p:stCondLst>
                                        </p:cTn>
                                        <p:tgtEl>
                                          <p:spTgt spid="45"/>
                                        </p:tgtEl>
                                        <p:attrNameLst>
                                          <p:attrName>r</p:attrName>
                                        </p:attrNameLst>
                                      </p:cBhvr>
                                    </p:animRot>
                                    <p:animRot by="240000">
                                      <p:cBhvr>
                                        <p:cTn id="41" dur="200" fill="hold">
                                          <p:stCondLst>
                                            <p:cond delay="400"/>
                                          </p:stCondLst>
                                        </p:cTn>
                                        <p:tgtEl>
                                          <p:spTgt spid="45"/>
                                        </p:tgtEl>
                                        <p:attrNameLst>
                                          <p:attrName>r</p:attrName>
                                        </p:attrNameLst>
                                      </p:cBhvr>
                                    </p:animRot>
                                    <p:animRot by="-240000">
                                      <p:cBhvr>
                                        <p:cTn id="42" dur="200" fill="hold">
                                          <p:stCondLst>
                                            <p:cond delay="600"/>
                                          </p:stCondLst>
                                        </p:cTn>
                                        <p:tgtEl>
                                          <p:spTgt spid="45"/>
                                        </p:tgtEl>
                                        <p:attrNameLst>
                                          <p:attrName>r</p:attrName>
                                        </p:attrNameLst>
                                      </p:cBhvr>
                                    </p:animRot>
                                    <p:animRot by="120000">
                                      <p:cBhvr>
                                        <p:cTn id="43" dur="200" fill="hold">
                                          <p:stCondLst>
                                            <p:cond delay="800"/>
                                          </p:stCondLst>
                                        </p:cTn>
                                        <p:tgtEl>
                                          <p:spTgt spid="4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2"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07405"/>
            <a:ext cx="5840474" cy="1855809"/>
          </a:xfrm>
          <a:prstGeom prst="rect">
            <a:avLst/>
          </a:prstGeom>
        </p:spPr>
      </p:pic>
      <p:pic>
        <p:nvPicPr>
          <p:cNvPr id="1026" name="Picture 2" descr="Cow Vector PNG HD Image 10 - PNG #4673 - Free PNG Images | Star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1322239" y="6061153"/>
            <a:ext cx="953058" cy="716475"/>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 name="Picture 2" descr="Cow Vector PNG HD Image 10 - PNG #4673 - Free PNG Images | Starpng"/>
          <p:cNvPicPr>
            <a:picLocks noChangeAspect="1" noChangeArrowheads="1"/>
          </p:cNvPicPr>
          <p:nvPr/>
        </p:nvPicPr>
        <p:blipFill>
          <a:blip r:embed="rId5" cstate="print">
            <a:extLst>
              <a:ext uri="{BEBA8EAE-BF5A-486C-A8C5-ECC9F3942E4B}">
                <a14:imgProps xmlns:a14="http://schemas.microsoft.com/office/drawing/2010/main">
                  <a14:imgLayer r:embed="rId4">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288521" y="5890563"/>
            <a:ext cx="750959" cy="564544"/>
          </a:xfrm>
          <a:prstGeom prst="rect">
            <a:avLst/>
          </a:prstGeom>
          <a:noFill/>
          <a:effectLst>
            <a:outerShdw blurRad="76200" dir="13500000" sy="23000" kx="1200000" algn="br" rotWithShape="0">
              <a:prstClr val="black">
                <a:alpha val="20000"/>
              </a:prst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10" name="Picture 2" descr="Cow Vector PNG HD Image 10 - PNG #4673 - Free PNG Images | Starpng"/>
          <p:cNvPicPr>
            <a:picLocks noChangeAspect="1" noChangeArrowheads="1"/>
          </p:cNvPicPr>
          <p:nvPr/>
        </p:nvPicPr>
        <p:blipFill>
          <a:blip r:embed="rId6" cstate="print">
            <a:extLst>
              <a:ext uri="{BEBA8EAE-BF5A-486C-A8C5-ECC9F3942E4B}">
                <a14:imgProps xmlns:a14="http://schemas.microsoft.com/office/drawing/2010/main">
                  <a14:imgLayer r:embed="rId4">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flipH="1">
            <a:off x="1910237" y="5667308"/>
            <a:ext cx="804779"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3" name="图片 7"/>
          <p:cNvPicPr>
            <a:picLocks noChangeAspect="1"/>
          </p:cNvPicPr>
          <p:nvPr/>
        </p:nvPicPr>
        <p:blipFill rotWithShape="1">
          <a:blip r:embed="rId7">
            <a:extLst>
              <a:ext uri="{28A0092B-C50C-407E-A947-70E740481C1C}">
                <a14:useLocalDpi xmlns:a14="http://schemas.microsoft.com/office/drawing/2010/main" val="0"/>
              </a:ext>
            </a:extLst>
          </a:blip>
          <a:srcRect l="56459" t="30371" r="24892" b="52777"/>
          <a:stretch/>
        </p:blipFill>
        <p:spPr>
          <a:xfrm>
            <a:off x="-275981" y="-104094"/>
            <a:ext cx="1705293" cy="866775"/>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9569" y="-301750"/>
            <a:ext cx="1519199" cy="1389213"/>
          </a:xfrm>
          <a:prstGeom prst="rect">
            <a:avLst/>
          </a:prstGeom>
        </p:spPr>
      </p:pic>
      <p:pic>
        <p:nvPicPr>
          <p:cNvPr id="15" name="图片 7"/>
          <p:cNvPicPr>
            <a:picLocks noChangeAspect="1"/>
          </p:cNvPicPr>
          <p:nvPr/>
        </p:nvPicPr>
        <p:blipFill rotWithShape="1">
          <a:blip r:embed="rId7">
            <a:extLst>
              <a:ext uri="{28A0092B-C50C-407E-A947-70E740481C1C}">
                <a14:useLocalDpi xmlns:a14="http://schemas.microsoft.com/office/drawing/2010/main" val="0"/>
              </a:ext>
            </a:extLst>
          </a:blip>
          <a:srcRect l="56459" t="30371" r="24892" b="52777"/>
          <a:stretch/>
        </p:blipFill>
        <p:spPr>
          <a:xfrm>
            <a:off x="794464" y="433387"/>
            <a:ext cx="1705293" cy="866775"/>
          </a:xfrm>
          <a:prstGeom prst="rect">
            <a:avLst/>
          </a:prstGeom>
        </p:spPr>
      </p:pic>
      <p:pic>
        <p:nvPicPr>
          <p:cNvPr id="1028" name="Picture 4" descr="Doggy PNG Images With Transparent Background | Free Download On Lovepik"/>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24760" y1="31000" x2="38221" y2="36000"/>
                        <a14:foregroundMark x1="70673" y1="38000" x2="71875" y2="50667"/>
                        <a14:foregroundMark x1="34375" y1="89333" x2="42548" y2="88667"/>
                        <a14:foregroundMark x1="50962" y1="88667" x2="57933" y2="88667"/>
                        <a14:foregroundMark x1="26442" y1="84000" x2="32452" y2="87333"/>
                        <a14:foregroundMark x1="34615" y1="50333" x2="34615" y2="63333"/>
                      </a14:backgroundRemoval>
                    </a14:imgEffect>
                  </a14:imgLayer>
                </a14:imgProps>
              </a:ext>
              <a:ext uri="{28A0092B-C50C-407E-A947-70E740481C1C}">
                <a14:useLocalDpi xmlns:a14="http://schemas.microsoft.com/office/drawing/2010/main" val="0"/>
              </a:ext>
            </a:extLst>
          </a:blip>
          <a:srcRect/>
          <a:stretch>
            <a:fillRect/>
          </a:stretch>
        </p:blipFill>
        <p:spPr bwMode="auto">
          <a:xfrm>
            <a:off x="2920237" y="5029818"/>
            <a:ext cx="1132139" cy="8164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8549" y="22389"/>
            <a:ext cx="11912431" cy="6954964"/>
          </a:xfrm>
          <a:prstGeom prst="rect">
            <a:avLst/>
          </a:prstGeom>
        </p:spPr>
      </p:pic>
      <p:sp>
        <p:nvSpPr>
          <p:cNvPr id="20" name="Rectangle 19"/>
          <p:cNvSpPr/>
          <p:nvPr/>
        </p:nvSpPr>
        <p:spPr>
          <a:xfrm>
            <a:off x="4693044" y="731877"/>
            <a:ext cx="2294859" cy="954107"/>
          </a:xfrm>
          <a:prstGeom prst="rect">
            <a:avLst/>
          </a:prstGeom>
          <a:noFill/>
        </p:spPr>
        <p:txBody>
          <a:bodyPr wrap="none" lIns="121920" tIns="60960" rIns="121920" bIns="60960">
            <a:spAutoFit/>
          </a:bodyPr>
          <a:lstStyle/>
          <a:p>
            <a:pPr algn="ct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Ghi</a:t>
            </a:r>
            <a:r>
              <a:rPr lang="en-US" sz="54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nhớ</a:t>
            </a:r>
            <a:endParaRPr lang="en-US" sz="5400" b="1" dirty="0">
              <a:ln w="0"/>
              <a:solidFill>
                <a:srgbClr val="FF0000"/>
              </a:solidFill>
              <a:effectLst>
                <a:reflection blurRad="6350" stA="53000" endA="300" endPos="35500" dir="5400000" sy="-90000" algn="bl" rotWithShape="0"/>
              </a:effectLst>
              <a:latin typeface="UTM Azuki" panose="02040603050506020204" pitchFamily="18" charset="0"/>
            </a:endParaRPr>
          </a:p>
        </p:txBody>
      </p:sp>
      <p:sp>
        <p:nvSpPr>
          <p:cNvPr id="16" name="Snip Diagonal Corner Rectangle 15"/>
          <p:cNvSpPr/>
          <p:nvPr/>
        </p:nvSpPr>
        <p:spPr>
          <a:xfrm>
            <a:off x="1874905" y="2202850"/>
            <a:ext cx="8394870" cy="1942964"/>
          </a:xfrm>
          <a:prstGeom prst="snip2DiagRect">
            <a:avLst/>
          </a:prstGeom>
          <a:noFill/>
          <a:ln w="50800" cmpd="sng">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rgbClr val="002060"/>
                </a:solidFill>
                <a:latin typeface="Arial" panose="020B0604020202020204" pitchFamily="34" charset="0"/>
                <a:cs typeface="Arial" panose="020B0604020202020204" pitchFamily="34" charset="0"/>
              </a:rPr>
              <a:t>Muốn</a:t>
            </a:r>
            <a:r>
              <a:rPr lang="en-US" sz="4800" dirty="0">
                <a:solidFill>
                  <a:srgbClr val="00206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cộng</a:t>
            </a:r>
            <a:r>
              <a:rPr lang="en-US" sz="4800" dirty="0">
                <a:solidFill>
                  <a:srgbClr val="002060"/>
                </a:solidFill>
                <a:latin typeface="Arial" panose="020B0604020202020204" pitchFamily="34" charset="0"/>
                <a:cs typeface="Arial" panose="020B0604020202020204" pitchFamily="34" charset="0"/>
              </a:rPr>
              <a:t> </a:t>
            </a:r>
            <a:r>
              <a:rPr lang="en-US" sz="4800" dirty="0" err="1">
                <a:solidFill>
                  <a:srgbClr val="002060"/>
                </a:solidFill>
                <a:latin typeface="Arial" panose="020B0604020202020204" pitchFamily="34" charset="0"/>
                <a:cs typeface="Arial" panose="020B0604020202020204" pitchFamily="34" charset="0"/>
              </a:rPr>
              <a:t>hai</a:t>
            </a:r>
            <a:r>
              <a:rPr lang="en-US" sz="4800" dirty="0">
                <a:solidFill>
                  <a:srgbClr val="002060"/>
                </a:solidFill>
                <a:latin typeface="Arial" panose="020B0604020202020204" pitchFamily="34" charset="0"/>
                <a:cs typeface="Arial" panose="020B0604020202020204" pitchFamily="34" charset="0"/>
              </a:rPr>
              <a:t> </a:t>
            </a:r>
            <a:r>
              <a:rPr lang="en-US" sz="4800" dirty="0" err="1">
                <a:solidFill>
                  <a:srgbClr val="002060"/>
                </a:solidFill>
                <a:latin typeface="Arial" panose="020B0604020202020204" pitchFamily="34" charset="0"/>
                <a:cs typeface="Arial" panose="020B0604020202020204" pitchFamily="34" charset="0"/>
              </a:rPr>
              <a:t>phân</a:t>
            </a:r>
            <a:r>
              <a:rPr lang="en-US" sz="4800" dirty="0">
                <a:solidFill>
                  <a:srgbClr val="002060"/>
                </a:solidFill>
                <a:latin typeface="Arial" panose="020B0604020202020204" pitchFamily="34" charset="0"/>
                <a:cs typeface="Arial" panose="020B0604020202020204" pitchFamily="34" charset="0"/>
              </a:rPr>
              <a:t> </a:t>
            </a:r>
            <a:r>
              <a:rPr lang="en-US" sz="4800" dirty="0" err="1">
                <a:solidFill>
                  <a:srgbClr val="002060"/>
                </a:solidFill>
                <a:latin typeface="Arial" panose="020B0604020202020204" pitchFamily="34" charset="0"/>
                <a:cs typeface="Arial" panose="020B0604020202020204" pitchFamily="34" charset="0"/>
              </a:rPr>
              <a:t>số</a:t>
            </a:r>
            <a:r>
              <a:rPr lang="en-US" sz="4800" dirty="0">
                <a:solidFill>
                  <a:srgbClr val="002060"/>
                </a:solidFill>
                <a:latin typeface="Arial" panose="020B0604020202020204" pitchFamily="34" charset="0"/>
                <a:cs typeface="Arial" panose="020B0604020202020204" pitchFamily="34" charset="0"/>
              </a:rPr>
              <a:t> </a:t>
            </a:r>
            <a:r>
              <a:rPr lang="en-US" sz="4800" dirty="0" err="1">
                <a:solidFill>
                  <a:srgbClr val="002060"/>
                </a:solidFill>
                <a:latin typeface="Arial" panose="020B0604020202020204" pitchFamily="34" charset="0"/>
                <a:cs typeface="Arial" panose="020B0604020202020204" pitchFamily="34" charset="0"/>
              </a:rPr>
              <a:t>khác</a:t>
            </a:r>
            <a:r>
              <a:rPr lang="en-US" sz="4800" dirty="0">
                <a:solidFill>
                  <a:srgbClr val="002060"/>
                </a:solidFill>
                <a:latin typeface="Arial" panose="020B0604020202020204" pitchFamily="34" charset="0"/>
                <a:cs typeface="Arial" panose="020B0604020202020204" pitchFamily="34" charset="0"/>
              </a:rPr>
              <a:t> </a:t>
            </a:r>
            <a:r>
              <a:rPr lang="en-US" sz="4800" dirty="0" err="1">
                <a:solidFill>
                  <a:srgbClr val="002060"/>
                </a:solidFill>
                <a:latin typeface="Arial" panose="020B0604020202020204" pitchFamily="34" charset="0"/>
                <a:cs typeface="Arial" panose="020B0604020202020204" pitchFamily="34" charset="0"/>
              </a:rPr>
              <a:t>mẫu</a:t>
            </a:r>
            <a:r>
              <a:rPr lang="en-US" sz="4800" dirty="0">
                <a:solidFill>
                  <a:srgbClr val="002060"/>
                </a:solidFill>
                <a:latin typeface="Arial" panose="020B0604020202020204" pitchFamily="34" charset="0"/>
                <a:cs typeface="Arial" panose="020B0604020202020204" pitchFamily="34" charset="0"/>
              </a:rPr>
              <a:t> </a:t>
            </a:r>
            <a:r>
              <a:rPr lang="en-US" sz="4800" dirty="0" err="1">
                <a:solidFill>
                  <a:srgbClr val="002060"/>
                </a:solidFill>
                <a:latin typeface="Arial" panose="020B0604020202020204" pitchFamily="34" charset="0"/>
                <a:cs typeface="Arial" panose="020B0604020202020204" pitchFamily="34" charset="0"/>
              </a:rPr>
              <a:t>số</a:t>
            </a:r>
            <a:r>
              <a:rPr lang="en-US" sz="4800" dirty="0">
                <a:solidFill>
                  <a:srgbClr val="002060"/>
                </a:solidFill>
                <a:latin typeface="Arial" panose="020B0604020202020204" pitchFamily="34" charset="0"/>
                <a:cs typeface="Arial" panose="020B0604020202020204" pitchFamily="34" charset="0"/>
              </a:rPr>
              <a:t>, ta </a:t>
            </a:r>
            <a:r>
              <a:rPr lang="en-US" sz="4800" dirty="0" err="1">
                <a:solidFill>
                  <a:srgbClr val="FF0000"/>
                </a:solidFill>
                <a:latin typeface="Arial" panose="020B0604020202020204" pitchFamily="34" charset="0"/>
                <a:cs typeface="Arial" panose="020B0604020202020204" pitchFamily="34" charset="0"/>
              </a:rPr>
              <a:t>quy</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đồng</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002060"/>
                </a:solidFill>
                <a:latin typeface="Arial" panose="020B0604020202020204" pitchFamily="34" charset="0"/>
                <a:cs typeface="Arial" panose="020B0604020202020204" pitchFamily="34" charset="0"/>
              </a:rPr>
              <a:t>mẫu</a:t>
            </a:r>
            <a:r>
              <a:rPr lang="en-US" sz="4800" dirty="0">
                <a:solidFill>
                  <a:srgbClr val="002060"/>
                </a:solidFill>
                <a:latin typeface="Arial" panose="020B0604020202020204" pitchFamily="34" charset="0"/>
                <a:cs typeface="Arial" panose="020B0604020202020204" pitchFamily="34" charset="0"/>
              </a:rPr>
              <a:t> </a:t>
            </a:r>
            <a:r>
              <a:rPr lang="en-US" sz="4800" dirty="0" err="1">
                <a:solidFill>
                  <a:srgbClr val="002060"/>
                </a:solidFill>
                <a:latin typeface="Arial" panose="020B0604020202020204" pitchFamily="34" charset="0"/>
                <a:cs typeface="Arial" panose="020B0604020202020204" pitchFamily="34" charset="0"/>
              </a:rPr>
              <a:t>số</a:t>
            </a:r>
            <a:r>
              <a:rPr lang="en-US" sz="4800" dirty="0">
                <a:solidFill>
                  <a:srgbClr val="002060"/>
                </a:solidFill>
                <a:latin typeface="Arial" panose="020B0604020202020204" pitchFamily="34" charset="0"/>
                <a:cs typeface="Arial" panose="020B0604020202020204" pitchFamily="34" charset="0"/>
              </a:rPr>
              <a:t> </a:t>
            </a:r>
            <a:r>
              <a:rPr lang="en-US" sz="4800" dirty="0" err="1">
                <a:solidFill>
                  <a:srgbClr val="002060"/>
                </a:solidFill>
                <a:latin typeface="Arial" panose="020B0604020202020204" pitchFamily="34" charset="0"/>
                <a:cs typeface="Arial" panose="020B0604020202020204" pitchFamily="34" charset="0"/>
              </a:rPr>
              <a:t>hai</a:t>
            </a:r>
            <a:r>
              <a:rPr lang="en-US" sz="4800" dirty="0">
                <a:solidFill>
                  <a:srgbClr val="002060"/>
                </a:solidFill>
                <a:latin typeface="Arial" panose="020B0604020202020204" pitchFamily="34" charset="0"/>
                <a:cs typeface="Arial" panose="020B0604020202020204" pitchFamily="34" charset="0"/>
              </a:rPr>
              <a:t> </a:t>
            </a:r>
            <a:r>
              <a:rPr lang="en-US" sz="4800" dirty="0" err="1">
                <a:solidFill>
                  <a:srgbClr val="002060"/>
                </a:solidFill>
                <a:latin typeface="Arial" panose="020B0604020202020204" pitchFamily="34" charset="0"/>
                <a:cs typeface="Arial" panose="020B0604020202020204" pitchFamily="34" charset="0"/>
              </a:rPr>
              <a:t>phân</a:t>
            </a:r>
            <a:r>
              <a:rPr lang="en-US" sz="4800" dirty="0">
                <a:solidFill>
                  <a:srgbClr val="002060"/>
                </a:solidFill>
                <a:latin typeface="Arial" panose="020B0604020202020204" pitchFamily="34" charset="0"/>
                <a:cs typeface="Arial" panose="020B0604020202020204" pitchFamily="34" charset="0"/>
              </a:rPr>
              <a:t> </a:t>
            </a:r>
            <a:r>
              <a:rPr lang="en-US" sz="4800" dirty="0" err="1">
                <a:solidFill>
                  <a:srgbClr val="002060"/>
                </a:solidFill>
                <a:latin typeface="Arial" panose="020B0604020202020204" pitchFamily="34" charset="0"/>
                <a:cs typeface="Arial" panose="020B0604020202020204" pitchFamily="34" charset="0"/>
              </a:rPr>
              <a:t>số</a:t>
            </a:r>
            <a:r>
              <a:rPr lang="en-US" sz="4800" dirty="0">
                <a:solidFill>
                  <a:srgbClr val="002060"/>
                </a:solidFill>
                <a:latin typeface="Arial" panose="020B0604020202020204" pitchFamily="34" charset="0"/>
                <a:cs typeface="Arial" panose="020B0604020202020204" pitchFamily="34" charset="0"/>
              </a:rPr>
              <a:t>, </a:t>
            </a:r>
            <a:r>
              <a:rPr lang="en-US" sz="4800" dirty="0" err="1">
                <a:solidFill>
                  <a:srgbClr val="002060"/>
                </a:solidFill>
                <a:latin typeface="Arial" panose="020B0604020202020204" pitchFamily="34" charset="0"/>
                <a:cs typeface="Arial" panose="020B0604020202020204" pitchFamily="34" charset="0"/>
              </a:rPr>
              <a:t>rồi</a:t>
            </a:r>
            <a:r>
              <a:rPr lang="en-US" sz="4800" dirty="0">
                <a:solidFill>
                  <a:srgbClr val="00206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cộng</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002060"/>
                </a:solidFill>
                <a:latin typeface="Arial" panose="020B0604020202020204" pitchFamily="34" charset="0"/>
                <a:cs typeface="Arial" panose="020B0604020202020204" pitchFamily="34" charset="0"/>
              </a:rPr>
              <a:t>hai</a:t>
            </a:r>
            <a:r>
              <a:rPr lang="en-US" sz="4800" dirty="0">
                <a:solidFill>
                  <a:srgbClr val="002060"/>
                </a:solidFill>
                <a:latin typeface="Arial" panose="020B0604020202020204" pitchFamily="34" charset="0"/>
                <a:cs typeface="Arial" panose="020B0604020202020204" pitchFamily="34" charset="0"/>
              </a:rPr>
              <a:t> </a:t>
            </a:r>
            <a:r>
              <a:rPr lang="en-US" sz="4800" dirty="0" err="1">
                <a:solidFill>
                  <a:srgbClr val="002060"/>
                </a:solidFill>
                <a:latin typeface="Arial" panose="020B0604020202020204" pitchFamily="34" charset="0"/>
                <a:cs typeface="Arial" panose="020B0604020202020204" pitchFamily="34" charset="0"/>
              </a:rPr>
              <a:t>phân</a:t>
            </a:r>
            <a:r>
              <a:rPr lang="en-US" sz="4800" dirty="0">
                <a:solidFill>
                  <a:srgbClr val="002060"/>
                </a:solidFill>
                <a:latin typeface="Arial" panose="020B0604020202020204" pitchFamily="34" charset="0"/>
                <a:cs typeface="Arial" panose="020B0604020202020204" pitchFamily="34" charset="0"/>
              </a:rPr>
              <a:t> </a:t>
            </a:r>
            <a:r>
              <a:rPr lang="en-US" sz="4800" dirty="0" err="1">
                <a:solidFill>
                  <a:srgbClr val="002060"/>
                </a:solidFill>
                <a:latin typeface="Arial" panose="020B0604020202020204" pitchFamily="34" charset="0"/>
                <a:cs typeface="Arial" panose="020B0604020202020204" pitchFamily="34" charset="0"/>
              </a:rPr>
              <a:t>số</a:t>
            </a:r>
            <a:r>
              <a:rPr lang="en-US" sz="4800" dirty="0">
                <a:solidFill>
                  <a:srgbClr val="002060"/>
                </a:solidFill>
                <a:latin typeface="Arial" panose="020B0604020202020204" pitchFamily="34" charset="0"/>
                <a:cs typeface="Arial" panose="020B0604020202020204" pitchFamily="34" charset="0"/>
              </a:rPr>
              <a:t> </a:t>
            </a:r>
            <a:r>
              <a:rPr lang="en-US" sz="4800" dirty="0" err="1">
                <a:solidFill>
                  <a:srgbClr val="002060"/>
                </a:solidFill>
                <a:latin typeface="Arial" panose="020B0604020202020204" pitchFamily="34" charset="0"/>
                <a:cs typeface="Arial" panose="020B0604020202020204" pitchFamily="34" charset="0"/>
              </a:rPr>
              <a:t>đó</a:t>
            </a:r>
            <a:r>
              <a:rPr lang="en-US" sz="4800" dirty="0">
                <a:solidFill>
                  <a:srgbClr val="002060"/>
                </a:solidFill>
                <a:latin typeface="Arial" panose="020B0604020202020204" pitchFamily="34" charset="0"/>
                <a:cs typeface="Arial" panose="020B0604020202020204" pitchFamily="34" charset="0"/>
              </a:rPr>
              <a:t>  </a:t>
            </a:r>
            <a:endParaRPr lang="vi-VN" sz="4800" dirty="0">
              <a:solidFill>
                <a:srgbClr val="002060"/>
              </a:solidFill>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12" cstate="print">
            <a:extLst>
              <a:ext uri="{BEBA8EAE-BF5A-486C-A8C5-ECC9F3942E4B}">
                <a14:imgProps xmlns:a14="http://schemas.microsoft.com/office/drawing/2010/main">
                  <a14:imgLayer r:embed="rId13">
                    <a14:imgEffect>
                      <a14:backgroundRemoval t="0" b="99212" l="9819" r="89968">
                        <a14:foregroundMark x1="33084" y1="37939" x2="43116" y2="48667"/>
                        <a14:foregroundMark x1="52188" y1="39576" x2="64248" y2="44424"/>
                        <a14:foregroundMark x1="63714" y1="38121" x2="51868" y2="50121"/>
                      </a14:backgroundRemoval>
                    </a14:imgEffect>
                  </a14:imgLayer>
                </a14:imgProps>
              </a:ext>
              <a:ext uri="{28A0092B-C50C-407E-A947-70E740481C1C}">
                <a14:useLocalDpi xmlns:a14="http://schemas.microsoft.com/office/drawing/2010/main" val="0"/>
              </a:ext>
            </a:extLst>
          </a:blip>
          <a:stretch>
            <a:fillRect/>
          </a:stretch>
        </p:blipFill>
        <p:spPr>
          <a:xfrm>
            <a:off x="9926027" y="3078330"/>
            <a:ext cx="2214195" cy="3900143"/>
          </a:xfrm>
          <a:prstGeom prst="rect">
            <a:avLst/>
          </a:prstGeom>
        </p:spPr>
      </p:pic>
      <p:pic>
        <p:nvPicPr>
          <p:cNvPr id="19" name="Picture 18"/>
          <p:cNvPicPr>
            <a:picLocks noChangeAspect="1"/>
          </p:cNvPicPr>
          <p:nvPr/>
        </p:nvPicPr>
        <p:blipFill>
          <a:blip r:embed="rId14" cstate="print">
            <a:extLst>
              <a:ext uri="{BEBA8EAE-BF5A-486C-A8C5-ECC9F3942E4B}">
                <a14:imgProps xmlns:a14="http://schemas.microsoft.com/office/drawing/2010/main">
                  <a14:imgLayer r:embed="rId15">
                    <a14:imgEffect>
                      <a14:backgroundRemoval t="9885" b="98484" l="0" r="100000"/>
                    </a14:imgEffect>
                  </a14:imgLayer>
                </a14:imgProps>
              </a:ext>
              <a:ext uri="{28A0092B-C50C-407E-A947-70E740481C1C}">
                <a14:useLocalDpi xmlns:a14="http://schemas.microsoft.com/office/drawing/2010/main" val="0"/>
              </a:ext>
            </a:extLst>
          </a:blip>
          <a:stretch>
            <a:fillRect/>
          </a:stretch>
        </p:blipFill>
        <p:spPr>
          <a:xfrm>
            <a:off x="863483" y="4270629"/>
            <a:ext cx="1813274" cy="1752274"/>
          </a:xfrm>
          <a:prstGeom prst="rect">
            <a:avLst/>
          </a:prstGeom>
        </p:spPr>
      </p:pic>
      <p:pic>
        <p:nvPicPr>
          <p:cNvPr id="22" name="Picture 21"/>
          <p:cNvPicPr>
            <a:picLocks noChangeAspect="1"/>
          </p:cNvPicPr>
          <p:nvPr/>
        </p:nvPicPr>
        <p:blipFill>
          <a:blip r:embed="rId16" cstate="print">
            <a:extLst>
              <a:ext uri="{BEBA8EAE-BF5A-486C-A8C5-ECC9F3942E4B}">
                <a14:imgProps xmlns:a14="http://schemas.microsoft.com/office/drawing/2010/main">
                  <a14:imgLayer r:embed="rId17">
                    <a14:imgEffect>
                      <a14:backgroundRemoval t="3343" b="95198" l="4623" r="97523">
                        <a14:foregroundMark x1="44469" y1="54529" x2="54100" y2="58541"/>
                        <a14:foregroundMark x1="63841" y1="36231" x2="69620" y2="45897"/>
                        <a14:foregroundMark x1="62576" y1="41216" x2="69895" y2="51125"/>
                        <a14:foregroundMark x1="51789" y1="5897" x2="50358" y2="12401"/>
                        <a14:foregroundMark x1="64777" y1="35988" x2="71932" y2="42796"/>
                      </a14:backgroundRemoval>
                    </a14:imgEffect>
                  </a14:imgLayer>
                </a14:imgProps>
              </a:ext>
              <a:ext uri="{28A0092B-C50C-407E-A947-70E740481C1C}">
                <a14:useLocalDpi xmlns:a14="http://schemas.microsoft.com/office/drawing/2010/main" val="0"/>
              </a:ext>
            </a:extLst>
          </a:blip>
          <a:stretch>
            <a:fillRect/>
          </a:stretch>
        </p:blipFill>
        <p:spPr>
          <a:xfrm>
            <a:off x="3445306" y="4410602"/>
            <a:ext cx="2858900" cy="2588275"/>
          </a:xfrm>
          <a:prstGeom prst="rect">
            <a:avLst/>
          </a:prstGeom>
        </p:spPr>
      </p:pic>
    </p:spTree>
    <p:extLst>
      <p:ext uri="{BB962C8B-B14F-4D97-AF65-F5344CB8AC3E}">
        <p14:creationId xmlns:p14="http://schemas.microsoft.com/office/powerpoint/2010/main" val="248329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1+#ppt_w/2"/>
                                          </p:val>
                                        </p:tav>
                                        <p:tav tm="100000">
                                          <p:val>
                                            <p:strVal val="#ppt_x"/>
                                          </p:val>
                                        </p:tav>
                                      </p:tavLst>
                                    </p:anim>
                                    <p:anim calcmode="lin" valueType="num">
                                      <p:cBhvr additive="base">
                                        <p:cTn id="20" dur="500" fill="hold"/>
                                        <p:tgtEl>
                                          <p:spTgt spid="18"/>
                                        </p:tgtEl>
                                        <p:attrNameLst>
                                          <p:attrName>ppt_y</p:attrName>
                                        </p:attrNameLst>
                                      </p:cBhvr>
                                      <p:tavLst>
                                        <p:tav tm="0">
                                          <p:val>
                                            <p:strVal val="#ppt_y"/>
                                          </p:val>
                                        </p:tav>
                                        <p:tav tm="100000">
                                          <p:val>
                                            <p:strVal val="#ppt_y"/>
                                          </p:val>
                                        </p:tav>
                                      </p:tavLst>
                                    </p:anim>
                                  </p:childTnLst>
                                </p:cTn>
                              </p:par>
                              <p:par>
                                <p:cTn id="21" presetID="26"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80">
                                          <p:stCondLst>
                                            <p:cond delay="0"/>
                                          </p:stCondLst>
                                        </p:cTn>
                                        <p:tgtEl>
                                          <p:spTgt spid="22"/>
                                        </p:tgtEl>
                                      </p:cBhvr>
                                    </p:animEffect>
                                    <p:anim calcmode="lin" valueType="num">
                                      <p:cBhvr>
                                        <p:cTn id="2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9" dur="26">
                                          <p:stCondLst>
                                            <p:cond delay="650"/>
                                          </p:stCondLst>
                                        </p:cTn>
                                        <p:tgtEl>
                                          <p:spTgt spid="22"/>
                                        </p:tgtEl>
                                      </p:cBhvr>
                                      <p:to x="100000" y="60000"/>
                                    </p:animScale>
                                    <p:animScale>
                                      <p:cBhvr>
                                        <p:cTn id="30" dur="166" decel="50000">
                                          <p:stCondLst>
                                            <p:cond delay="676"/>
                                          </p:stCondLst>
                                        </p:cTn>
                                        <p:tgtEl>
                                          <p:spTgt spid="22"/>
                                        </p:tgtEl>
                                      </p:cBhvr>
                                      <p:to x="100000" y="100000"/>
                                    </p:animScale>
                                    <p:animScale>
                                      <p:cBhvr>
                                        <p:cTn id="31" dur="26">
                                          <p:stCondLst>
                                            <p:cond delay="1312"/>
                                          </p:stCondLst>
                                        </p:cTn>
                                        <p:tgtEl>
                                          <p:spTgt spid="22"/>
                                        </p:tgtEl>
                                      </p:cBhvr>
                                      <p:to x="100000" y="80000"/>
                                    </p:animScale>
                                    <p:animScale>
                                      <p:cBhvr>
                                        <p:cTn id="32" dur="166" decel="50000">
                                          <p:stCondLst>
                                            <p:cond delay="1338"/>
                                          </p:stCondLst>
                                        </p:cTn>
                                        <p:tgtEl>
                                          <p:spTgt spid="22"/>
                                        </p:tgtEl>
                                      </p:cBhvr>
                                      <p:to x="100000" y="100000"/>
                                    </p:animScale>
                                    <p:animScale>
                                      <p:cBhvr>
                                        <p:cTn id="33" dur="26">
                                          <p:stCondLst>
                                            <p:cond delay="1642"/>
                                          </p:stCondLst>
                                        </p:cTn>
                                        <p:tgtEl>
                                          <p:spTgt spid="22"/>
                                        </p:tgtEl>
                                      </p:cBhvr>
                                      <p:to x="100000" y="90000"/>
                                    </p:animScale>
                                    <p:animScale>
                                      <p:cBhvr>
                                        <p:cTn id="34" dur="166" decel="50000">
                                          <p:stCondLst>
                                            <p:cond delay="1668"/>
                                          </p:stCondLst>
                                        </p:cTn>
                                        <p:tgtEl>
                                          <p:spTgt spid="22"/>
                                        </p:tgtEl>
                                      </p:cBhvr>
                                      <p:to x="100000" y="100000"/>
                                    </p:animScale>
                                    <p:animScale>
                                      <p:cBhvr>
                                        <p:cTn id="35" dur="26">
                                          <p:stCondLst>
                                            <p:cond delay="1808"/>
                                          </p:stCondLst>
                                        </p:cTn>
                                        <p:tgtEl>
                                          <p:spTgt spid="22"/>
                                        </p:tgtEl>
                                      </p:cBhvr>
                                      <p:to x="100000" y="95000"/>
                                    </p:animScale>
                                    <p:animScale>
                                      <p:cBhvr>
                                        <p:cTn id="36" dur="166" decel="50000">
                                          <p:stCondLst>
                                            <p:cond delay="1834"/>
                                          </p:stCondLst>
                                        </p:cTn>
                                        <p:tgtEl>
                                          <p:spTgt spid="22"/>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80">
                                          <p:stCondLst>
                                            <p:cond delay="0"/>
                                          </p:stCondLst>
                                        </p:cTn>
                                        <p:tgtEl>
                                          <p:spTgt spid="19"/>
                                        </p:tgtEl>
                                      </p:cBhvr>
                                    </p:animEffect>
                                    <p:anim calcmode="lin" valueType="num">
                                      <p:cBhvr>
                                        <p:cTn id="40"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45" dur="26">
                                          <p:stCondLst>
                                            <p:cond delay="650"/>
                                          </p:stCondLst>
                                        </p:cTn>
                                        <p:tgtEl>
                                          <p:spTgt spid="19"/>
                                        </p:tgtEl>
                                      </p:cBhvr>
                                      <p:to x="100000" y="60000"/>
                                    </p:animScale>
                                    <p:animScale>
                                      <p:cBhvr>
                                        <p:cTn id="46" dur="166" decel="50000">
                                          <p:stCondLst>
                                            <p:cond delay="676"/>
                                          </p:stCondLst>
                                        </p:cTn>
                                        <p:tgtEl>
                                          <p:spTgt spid="19"/>
                                        </p:tgtEl>
                                      </p:cBhvr>
                                      <p:to x="100000" y="100000"/>
                                    </p:animScale>
                                    <p:animScale>
                                      <p:cBhvr>
                                        <p:cTn id="47" dur="26">
                                          <p:stCondLst>
                                            <p:cond delay="1312"/>
                                          </p:stCondLst>
                                        </p:cTn>
                                        <p:tgtEl>
                                          <p:spTgt spid="19"/>
                                        </p:tgtEl>
                                      </p:cBhvr>
                                      <p:to x="100000" y="80000"/>
                                    </p:animScale>
                                    <p:animScale>
                                      <p:cBhvr>
                                        <p:cTn id="48" dur="166" decel="50000">
                                          <p:stCondLst>
                                            <p:cond delay="1338"/>
                                          </p:stCondLst>
                                        </p:cTn>
                                        <p:tgtEl>
                                          <p:spTgt spid="19"/>
                                        </p:tgtEl>
                                      </p:cBhvr>
                                      <p:to x="100000" y="100000"/>
                                    </p:animScale>
                                    <p:animScale>
                                      <p:cBhvr>
                                        <p:cTn id="49" dur="26">
                                          <p:stCondLst>
                                            <p:cond delay="1642"/>
                                          </p:stCondLst>
                                        </p:cTn>
                                        <p:tgtEl>
                                          <p:spTgt spid="19"/>
                                        </p:tgtEl>
                                      </p:cBhvr>
                                      <p:to x="100000" y="90000"/>
                                    </p:animScale>
                                    <p:animScale>
                                      <p:cBhvr>
                                        <p:cTn id="50" dur="166" decel="50000">
                                          <p:stCondLst>
                                            <p:cond delay="1668"/>
                                          </p:stCondLst>
                                        </p:cTn>
                                        <p:tgtEl>
                                          <p:spTgt spid="19"/>
                                        </p:tgtEl>
                                      </p:cBhvr>
                                      <p:to x="100000" y="100000"/>
                                    </p:animScale>
                                    <p:animScale>
                                      <p:cBhvr>
                                        <p:cTn id="51" dur="26">
                                          <p:stCondLst>
                                            <p:cond delay="1808"/>
                                          </p:stCondLst>
                                        </p:cTn>
                                        <p:tgtEl>
                                          <p:spTgt spid="19"/>
                                        </p:tgtEl>
                                      </p:cBhvr>
                                      <p:to x="100000" y="95000"/>
                                    </p:animScale>
                                    <p:animScale>
                                      <p:cBhvr>
                                        <p:cTn id="52" dur="166" decel="50000">
                                          <p:stCondLst>
                                            <p:cond delay="1834"/>
                                          </p:stCondLst>
                                        </p:cTn>
                                        <p:tgtEl>
                                          <p:spTgt spid="19"/>
                                        </p:tgtEl>
                                      </p:cBhvr>
                                      <p:to x="100000" y="100000"/>
                                    </p:animScale>
                                  </p:childTnLst>
                                </p:cTn>
                              </p:par>
                            </p:childTnLst>
                          </p:cTn>
                        </p:par>
                        <p:par>
                          <p:cTn id="53" fill="hold">
                            <p:stCondLst>
                              <p:cond delay="2500"/>
                            </p:stCondLst>
                            <p:childTnLst>
                              <p:par>
                                <p:cTn id="54" presetID="32" presetClass="emph" presetSubtype="0" repeatCount="indefinite" fill="hold" nodeType="afterEffect">
                                  <p:stCondLst>
                                    <p:cond delay="0"/>
                                  </p:stCondLst>
                                  <p:childTnLst>
                                    <p:animRot by="120000">
                                      <p:cBhvr>
                                        <p:cTn id="55" dur="100" fill="hold">
                                          <p:stCondLst>
                                            <p:cond delay="0"/>
                                          </p:stCondLst>
                                        </p:cTn>
                                        <p:tgtEl>
                                          <p:spTgt spid="22"/>
                                        </p:tgtEl>
                                        <p:attrNameLst>
                                          <p:attrName>r</p:attrName>
                                        </p:attrNameLst>
                                      </p:cBhvr>
                                    </p:animRot>
                                    <p:animRot by="-240000">
                                      <p:cBhvr>
                                        <p:cTn id="56" dur="200" fill="hold">
                                          <p:stCondLst>
                                            <p:cond delay="200"/>
                                          </p:stCondLst>
                                        </p:cTn>
                                        <p:tgtEl>
                                          <p:spTgt spid="22"/>
                                        </p:tgtEl>
                                        <p:attrNameLst>
                                          <p:attrName>r</p:attrName>
                                        </p:attrNameLst>
                                      </p:cBhvr>
                                    </p:animRot>
                                    <p:animRot by="240000">
                                      <p:cBhvr>
                                        <p:cTn id="57" dur="200" fill="hold">
                                          <p:stCondLst>
                                            <p:cond delay="400"/>
                                          </p:stCondLst>
                                        </p:cTn>
                                        <p:tgtEl>
                                          <p:spTgt spid="22"/>
                                        </p:tgtEl>
                                        <p:attrNameLst>
                                          <p:attrName>r</p:attrName>
                                        </p:attrNameLst>
                                      </p:cBhvr>
                                    </p:animRot>
                                    <p:animRot by="-240000">
                                      <p:cBhvr>
                                        <p:cTn id="58" dur="200" fill="hold">
                                          <p:stCondLst>
                                            <p:cond delay="600"/>
                                          </p:stCondLst>
                                        </p:cTn>
                                        <p:tgtEl>
                                          <p:spTgt spid="22"/>
                                        </p:tgtEl>
                                        <p:attrNameLst>
                                          <p:attrName>r</p:attrName>
                                        </p:attrNameLst>
                                      </p:cBhvr>
                                    </p:animRot>
                                    <p:animRot by="120000">
                                      <p:cBhvr>
                                        <p:cTn id="59" dur="200" fill="hold">
                                          <p:stCondLst>
                                            <p:cond delay="800"/>
                                          </p:stCondLst>
                                        </p:cTn>
                                        <p:tgtEl>
                                          <p:spTgt spid="22"/>
                                        </p:tgtEl>
                                        <p:attrNameLst>
                                          <p:attrName>r</p:attrName>
                                        </p:attrNameLst>
                                      </p:cBhvr>
                                    </p:animRot>
                                  </p:childTnLst>
                                </p:cTn>
                              </p:par>
                              <p:par>
                                <p:cTn id="60" presetID="32" presetClass="emph" presetSubtype="0" repeatCount="indefinite" fill="hold" nodeType="withEffect">
                                  <p:stCondLst>
                                    <p:cond delay="0"/>
                                  </p:stCondLst>
                                  <p:childTnLst>
                                    <p:animRot by="120000">
                                      <p:cBhvr>
                                        <p:cTn id="61" dur="100" fill="hold">
                                          <p:stCondLst>
                                            <p:cond delay="0"/>
                                          </p:stCondLst>
                                        </p:cTn>
                                        <p:tgtEl>
                                          <p:spTgt spid="19"/>
                                        </p:tgtEl>
                                        <p:attrNameLst>
                                          <p:attrName>r</p:attrName>
                                        </p:attrNameLst>
                                      </p:cBhvr>
                                    </p:animRot>
                                    <p:animRot by="-240000">
                                      <p:cBhvr>
                                        <p:cTn id="62" dur="200" fill="hold">
                                          <p:stCondLst>
                                            <p:cond delay="200"/>
                                          </p:stCondLst>
                                        </p:cTn>
                                        <p:tgtEl>
                                          <p:spTgt spid="19"/>
                                        </p:tgtEl>
                                        <p:attrNameLst>
                                          <p:attrName>r</p:attrName>
                                        </p:attrNameLst>
                                      </p:cBhvr>
                                    </p:animRot>
                                    <p:animRot by="240000">
                                      <p:cBhvr>
                                        <p:cTn id="63" dur="200" fill="hold">
                                          <p:stCondLst>
                                            <p:cond delay="400"/>
                                          </p:stCondLst>
                                        </p:cTn>
                                        <p:tgtEl>
                                          <p:spTgt spid="19"/>
                                        </p:tgtEl>
                                        <p:attrNameLst>
                                          <p:attrName>r</p:attrName>
                                        </p:attrNameLst>
                                      </p:cBhvr>
                                    </p:animRot>
                                    <p:animRot by="-240000">
                                      <p:cBhvr>
                                        <p:cTn id="64" dur="200" fill="hold">
                                          <p:stCondLst>
                                            <p:cond delay="600"/>
                                          </p:stCondLst>
                                        </p:cTn>
                                        <p:tgtEl>
                                          <p:spTgt spid="19"/>
                                        </p:tgtEl>
                                        <p:attrNameLst>
                                          <p:attrName>r</p:attrName>
                                        </p:attrNameLst>
                                      </p:cBhvr>
                                    </p:animRot>
                                    <p:animRot by="120000">
                                      <p:cBhvr>
                                        <p:cTn id="65" dur="200" fill="hold">
                                          <p:stCondLst>
                                            <p:cond delay="800"/>
                                          </p:stCondLst>
                                        </p:cTn>
                                        <p:tgtEl>
                                          <p:spTgt spid="19"/>
                                        </p:tgtEl>
                                        <p:attrNameLst>
                                          <p:attrName>r</p:attrName>
                                        </p:attrNameLst>
                                      </p:cBhvr>
                                    </p:animRot>
                                  </p:childTnLst>
                                </p:cTn>
                              </p:par>
                              <p:par>
                                <p:cTn id="66" presetID="14" presetClass="entr" presetSubtype="10" fill="hold" nodeType="withEffect">
                                  <p:stCondLst>
                                    <p:cond delay="0"/>
                                  </p:stCondLst>
                                  <p:childTnLst>
                                    <p:set>
                                      <p:cBhvr>
                                        <p:cTn id="67" dur="1" fill="hold">
                                          <p:stCondLst>
                                            <p:cond delay="0"/>
                                          </p:stCondLst>
                                        </p:cTn>
                                        <p:tgtEl>
                                          <p:spTgt spid="2"/>
                                        </p:tgtEl>
                                        <p:attrNameLst>
                                          <p:attrName>style.visibility</p:attrName>
                                        </p:attrNameLst>
                                      </p:cBhvr>
                                      <p:to>
                                        <p:strVal val="visible"/>
                                      </p:to>
                                    </p:set>
                                    <p:animEffect transition="in" filter="randombar(horizontal)">
                                      <p:cBhvr>
                                        <p:cTn id="68" dur="500"/>
                                        <p:tgtEl>
                                          <p:spTgt spid="2"/>
                                        </p:tgtEl>
                                      </p:cBhvr>
                                    </p:animEffect>
                                  </p:childTnLst>
                                </p:cTn>
                              </p:par>
                              <p:par>
                                <p:cTn id="69" presetID="53" presetClass="entr" presetSubtype="16" fill="hold" nodeType="withEffect">
                                  <p:stCondLst>
                                    <p:cond delay="0"/>
                                  </p:stCondLst>
                                  <p:childTnLst>
                                    <p:set>
                                      <p:cBhvr>
                                        <p:cTn id="70" dur="1" fill="hold">
                                          <p:stCondLst>
                                            <p:cond delay="0"/>
                                          </p:stCondLst>
                                        </p:cTn>
                                        <p:tgtEl>
                                          <p:spTgt spid="20">
                                            <p:txEl>
                                              <p:pRg st="0" end="0"/>
                                            </p:txEl>
                                          </p:spTgt>
                                        </p:tgtEl>
                                        <p:attrNameLst>
                                          <p:attrName>style.visibility</p:attrName>
                                        </p:attrNameLst>
                                      </p:cBhvr>
                                      <p:to>
                                        <p:strVal val="visible"/>
                                      </p:to>
                                    </p:set>
                                    <p:anim calcmode="lin" valueType="num">
                                      <p:cBhvr>
                                        <p:cTn id="71"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72"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73" dur="500"/>
                                        <p:tgtEl>
                                          <p:spTgt spid="20">
                                            <p:txEl>
                                              <p:pRg st="0" end="0"/>
                                            </p:txEl>
                                          </p:spTgt>
                                        </p:tgtEl>
                                      </p:cBhvr>
                                    </p:animEffect>
                                  </p:childTnLst>
                                </p:cTn>
                              </p:par>
                            </p:childTnLst>
                          </p:cTn>
                        </p:par>
                        <p:par>
                          <p:cTn id="74" fill="hold">
                            <p:stCondLst>
                              <p:cond delay="3500"/>
                            </p:stCondLst>
                            <p:childTnLst>
                              <p:par>
                                <p:cTn id="75" presetID="53" presetClass="entr" presetSubtype="16" fill="hold" grpId="0" nodeType="after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p:cTn id="77" dur="1000" fill="hold"/>
                                        <p:tgtEl>
                                          <p:spTgt spid="20"/>
                                        </p:tgtEl>
                                        <p:attrNameLst>
                                          <p:attrName>ppt_w</p:attrName>
                                        </p:attrNameLst>
                                      </p:cBhvr>
                                      <p:tavLst>
                                        <p:tav tm="0">
                                          <p:val>
                                            <p:fltVal val="0"/>
                                          </p:val>
                                        </p:tav>
                                        <p:tav tm="100000">
                                          <p:val>
                                            <p:strVal val="#ppt_w"/>
                                          </p:val>
                                        </p:tav>
                                      </p:tavLst>
                                    </p:anim>
                                    <p:anim calcmode="lin" valueType="num">
                                      <p:cBhvr>
                                        <p:cTn id="78" dur="1000" fill="hold"/>
                                        <p:tgtEl>
                                          <p:spTgt spid="20"/>
                                        </p:tgtEl>
                                        <p:attrNameLst>
                                          <p:attrName>ppt_h</p:attrName>
                                        </p:attrNameLst>
                                      </p:cBhvr>
                                      <p:tavLst>
                                        <p:tav tm="0">
                                          <p:val>
                                            <p:fltVal val="0"/>
                                          </p:val>
                                        </p:tav>
                                        <p:tav tm="100000">
                                          <p:val>
                                            <p:strVal val="#ppt_h"/>
                                          </p:val>
                                        </p:tav>
                                      </p:tavLst>
                                    </p:anim>
                                    <p:animEffect transition="in" filter="fade">
                                      <p:cBhvr>
                                        <p:cTn id="79"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07405"/>
            <a:ext cx="5840474" cy="1855809"/>
          </a:xfrm>
          <a:prstGeom prst="rect">
            <a:avLst/>
          </a:prstGeom>
        </p:spPr>
      </p:pic>
      <p:pic>
        <p:nvPicPr>
          <p:cNvPr id="1026" name="Picture 2" descr="Cow Vector PNG HD Image 10 - PNG #4673 - Free PNG Images | Star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1322239" y="6061153"/>
            <a:ext cx="953058" cy="716475"/>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 name="Picture 2" descr="Cow Vector PNG HD Image 10 - PNG #4673 - Free PNG Images | Starpng"/>
          <p:cNvPicPr>
            <a:picLocks noChangeAspect="1" noChangeArrowheads="1"/>
          </p:cNvPicPr>
          <p:nvPr/>
        </p:nvPicPr>
        <p:blipFill>
          <a:blip r:embed="rId5" cstate="print">
            <a:extLst>
              <a:ext uri="{BEBA8EAE-BF5A-486C-A8C5-ECC9F3942E4B}">
                <a14:imgProps xmlns:a14="http://schemas.microsoft.com/office/drawing/2010/main">
                  <a14:imgLayer r:embed="rId4">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288521" y="5890563"/>
            <a:ext cx="750959" cy="564544"/>
          </a:xfrm>
          <a:prstGeom prst="rect">
            <a:avLst/>
          </a:prstGeom>
          <a:noFill/>
          <a:effectLst>
            <a:outerShdw blurRad="76200" dir="13500000" sy="23000" kx="1200000" algn="br" rotWithShape="0">
              <a:prstClr val="black">
                <a:alpha val="20000"/>
              </a:prst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10" name="Picture 2" descr="Cow Vector PNG HD Image 10 - PNG #4673 - Free PNG Images | Starpng"/>
          <p:cNvPicPr>
            <a:picLocks noChangeAspect="1" noChangeArrowheads="1"/>
          </p:cNvPicPr>
          <p:nvPr/>
        </p:nvPicPr>
        <p:blipFill>
          <a:blip r:embed="rId6" cstate="print">
            <a:extLst>
              <a:ext uri="{BEBA8EAE-BF5A-486C-A8C5-ECC9F3942E4B}">
                <a14:imgProps xmlns:a14="http://schemas.microsoft.com/office/drawing/2010/main">
                  <a14:imgLayer r:embed="rId4">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flipH="1">
            <a:off x="1910237" y="5667308"/>
            <a:ext cx="804779"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3" name="图片 7"/>
          <p:cNvPicPr>
            <a:picLocks noChangeAspect="1"/>
          </p:cNvPicPr>
          <p:nvPr/>
        </p:nvPicPr>
        <p:blipFill rotWithShape="1">
          <a:blip r:embed="rId7">
            <a:extLst>
              <a:ext uri="{28A0092B-C50C-407E-A947-70E740481C1C}">
                <a14:useLocalDpi xmlns:a14="http://schemas.microsoft.com/office/drawing/2010/main" val="0"/>
              </a:ext>
            </a:extLst>
          </a:blip>
          <a:srcRect l="56459" t="30371" r="24892" b="52777"/>
          <a:stretch/>
        </p:blipFill>
        <p:spPr>
          <a:xfrm>
            <a:off x="-275981" y="-104094"/>
            <a:ext cx="1705293" cy="866775"/>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9569" y="-301750"/>
            <a:ext cx="1519199" cy="1389213"/>
          </a:xfrm>
          <a:prstGeom prst="rect">
            <a:avLst/>
          </a:prstGeom>
        </p:spPr>
      </p:pic>
      <p:pic>
        <p:nvPicPr>
          <p:cNvPr id="15" name="图片 7"/>
          <p:cNvPicPr>
            <a:picLocks noChangeAspect="1"/>
          </p:cNvPicPr>
          <p:nvPr/>
        </p:nvPicPr>
        <p:blipFill rotWithShape="1">
          <a:blip r:embed="rId7">
            <a:extLst>
              <a:ext uri="{28A0092B-C50C-407E-A947-70E740481C1C}">
                <a14:useLocalDpi xmlns:a14="http://schemas.microsoft.com/office/drawing/2010/main" val="0"/>
              </a:ext>
            </a:extLst>
          </a:blip>
          <a:srcRect l="56459" t="30371" r="24892" b="52777"/>
          <a:stretch/>
        </p:blipFill>
        <p:spPr>
          <a:xfrm>
            <a:off x="794464" y="433387"/>
            <a:ext cx="1705293" cy="866775"/>
          </a:xfrm>
          <a:prstGeom prst="rect">
            <a:avLst/>
          </a:prstGeom>
        </p:spPr>
      </p:pic>
      <p:pic>
        <p:nvPicPr>
          <p:cNvPr id="1028" name="Picture 4" descr="Doggy PNG Images With Transparent Background | Free Download On Lovepik"/>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24760" y1="31000" x2="38221" y2="36000"/>
                        <a14:foregroundMark x1="70673" y1="38000" x2="71875" y2="50667"/>
                        <a14:foregroundMark x1="34375" y1="89333" x2="42548" y2="88667"/>
                        <a14:foregroundMark x1="50962" y1="88667" x2="57933" y2="88667"/>
                        <a14:foregroundMark x1="26442" y1="84000" x2="32452" y2="87333"/>
                        <a14:foregroundMark x1="34615" y1="50333" x2="34615" y2="63333"/>
                      </a14:backgroundRemoval>
                    </a14:imgEffect>
                  </a14:imgLayer>
                </a14:imgProps>
              </a:ext>
              <a:ext uri="{28A0092B-C50C-407E-A947-70E740481C1C}">
                <a14:useLocalDpi xmlns:a14="http://schemas.microsoft.com/office/drawing/2010/main" val="0"/>
              </a:ext>
            </a:extLst>
          </a:blip>
          <a:srcRect/>
          <a:stretch>
            <a:fillRect/>
          </a:stretch>
        </p:blipFill>
        <p:spPr bwMode="auto">
          <a:xfrm>
            <a:off x="2920237" y="5029818"/>
            <a:ext cx="1132139" cy="81644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11" cstate="print">
            <a:extLst>
              <a:ext uri="{BEBA8EAE-BF5A-486C-A8C5-ECC9F3942E4B}">
                <a14:imgProps xmlns:a14="http://schemas.microsoft.com/office/drawing/2010/main">
                  <a14:imgLayer r:embed="rId12">
                    <a14:imgEffect>
                      <a14:backgroundRemoval t="0" b="99212" l="9819" r="89968">
                        <a14:foregroundMark x1="33084" y1="37939" x2="43116" y2="48667"/>
                        <a14:foregroundMark x1="52188" y1="39576" x2="64248" y2="44424"/>
                        <a14:foregroundMark x1="63714" y1="38121" x2="51868" y2="50121"/>
                      </a14:backgroundRemoval>
                    </a14:imgEffect>
                  </a14:imgLayer>
                </a14:imgProps>
              </a:ext>
              <a:ext uri="{28A0092B-C50C-407E-A947-70E740481C1C}">
                <a14:useLocalDpi xmlns:a14="http://schemas.microsoft.com/office/drawing/2010/main" val="0"/>
              </a:ext>
            </a:extLst>
          </a:blip>
          <a:stretch>
            <a:fillRect/>
          </a:stretch>
        </p:blipFill>
        <p:spPr>
          <a:xfrm>
            <a:off x="10815494" y="0"/>
            <a:ext cx="1027737" cy="1810284"/>
          </a:xfrm>
          <a:prstGeom prst="rect">
            <a:avLst/>
          </a:prstGeom>
        </p:spPr>
      </p:pic>
      <p:pic>
        <p:nvPicPr>
          <p:cNvPr id="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9107" y="643265"/>
            <a:ext cx="8698042" cy="2883658"/>
          </a:xfrm>
          <a:prstGeom prst="rect">
            <a:avLst/>
          </a:prstGeom>
        </p:spPr>
      </p:pic>
      <p:sp>
        <p:nvSpPr>
          <p:cNvPr id="20" name="Rectangle 19"/>
          <p:cNvSpPr/>
          <p:nvPr/>
        </p:nvSpPr>
        <p:spPr>
          <a:xfrm>
            <a:off x="851211" y="970197"/>
            <a:ext cx="6344044" cy="1600438"/>
          </a:xfrm>
          <a:prstGeom prst="rect">
            <a:avLst/>
          </a:prstGeom>
          <a:noFill/>
        </p:spPr>
        <p:txBody>
          <a:bodyPr wrap="none" lIns="121920" tIns="60960" rIns="121920" bIns="60960">
            <a:spAutoFit/>
          </a:bodyPr>
          <a:lstStyle/>
          <a:p>
            <a:pPr algn="ctr"/>
            <a:r>
              <a:rPr lang="en-US" sz="9600" b="1" dirty="0">
                <a:ln w="0"/>
                <a:solidFill>
                  <a:srgbClr val="00B050"/>
                </a:solidFill>
                <a:effectLst>
                  <a:reflection blurRad="6350" stA="53000" endA="300" endPos="35500" dir="5400000" sy="-90000" algn="bl" rotWithShape="0"/>
                </a:effectLst>
                <a:latin typeface="UTM Azuki" panose="02040603050506020204" pitchFamily="18" charset="0"/>
              </a:rPr>
              <a:t>THỰC HÀNH</a:t>
            </a:r>
            <a:endParaRPr lang="en-US" sz="9600" b="1" dirty="0">
              <a:ln w="0"/>
              <a:solidFill>
                <a:srgbClr val="FF0000"/>
              </a:solidFill>
              <a:effectLst>
                <a:reflection blurRad="6350" stA="53000" endA="300" endPos="35500" dir="5400000" sy="-90000" algn="bl" rotWithShape="0"/>
              </a:effectLst>
              <a:latin typeface="UTM Azuki" panose="02040603050506020204" pitchFamily="18" charset="0"/>
            </a:endParaRPr>
          </a:p>
        </p:txBody>
      </p:sp>
      <p:pic>
        <p:nvPicPr>
          <p:cNvPr id="21" name="Picture 20"/>
          <p:cNvPicPr>
            <a:picLocks noChangeAspect="1"/>
          </p:cNvPicPr>
          <p:nvPr/>
        </p:nvPicPr>
        <p:blipFill>
          <a:blip r:embed="rId14" cstate="print">
            <a:extLst>
              <a:ext uri="{BEBA8EAE-BF5A-486C-A8C5-ECC9F3942E4B}">
                <a14:imgProps xmlns:a14="http://schemas.microsoft.com/office/drawing/2010/main">
                  <a14:imgLayer r:embed="rId15">
                    <a14:imgEffect>
                      <a14:backgroundRemoval t="10000" b="100000" l="0" r="100000"/>
                    </a14:imgEffect>
                  </a14:imgLayer>
                </a14:imgProps>
              </a:ext>
              <a:ext uri="{28A0092B-C50C-407E-A947-70E740481C1C}">
                <a14:useLocalDpi xmlns:a14="http://schemas.microsoft.com/office/drawing/2010/main" val="0"/>
              </a:ext>
            </a:extLst>
          </a:blip>
          <a:stretch>
            <a:fillRect/>
          </a:stretch>
        </p:blipFill>
        <p:spPr>
          <a:xfrm>
            <a:off x="7142339" y="2284863"/>
            <a:ext cx="4700892" cy="4700892"/>
          </a:xfrm>
          <a:prstGeom prst="rect">
            <a:avLst/>
          </a:prstGeom>
        </p:spPr>
      </p:pic>
    </p:spTree>
    <p:extLst>
      <p:ext uri="{BB962C8B-B14F-4D97-AF65-F5344CB8AC3E}">
        <p14:creationId xmlns:p14="http://schemas.microsoft.com/office/powerpoint/2010/main" val="3746116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2" presetClass="entr" presetSubtype="2"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1+#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1000" fill="hold"/>
                                        <p:tgtEl>
                                          <p:spTgt spid="20"/>
                                        </p:tgtEl>
                                        <p:attrNameLst>
                                          <p:attrName>ppt_w</p:attrName>
                                        </p:attrNameLst>
                                      </p:cBhvr>
                                      <p:tavLst>
                                        <p:tav tm="0">
                                          <p:val>
                                            <p:fltVal val="0"/>
                                          </p:val>
                                        </p:tav>
                                        <p:tav tm="100000">
                                          <p:val>
                                            <p:strVal val="#ppt_w"/>
                                          </p:val>
                                        </p:tav>
                                      </p:tavLst>
                                    </p:anim>
                                    <p:anim calcmode="lin" valueType="num">
                                      <p:cBhvr>
                                        <p:cTn id="19" dur="1000" fill="hold"/>
                                        <p:tgtEl>
                                          <p:spTgt spid="20"/>
                                        </p:tgtEl>
                                        <p:attrNameLst>
                                          <p:attrName>ppt_h</p:attrName>
                                        </p:attrNameLst>
                                      </p:cBhvr>
                                      <p:tavLst>
                                        <p:tav tm="0">
                                          <p:val>
                                            <p:fltVal val="0"/>
                                          </p:val>
                                        </p:tav>
                                        <p:tav tm="100000">
                                          <p:val>
                                            <p:strVal val="#ppt_h"/>
                                          </p:val>
                                        </p:tav>
                                      </p:tavLst>
                                    </p:anim>
                                    <p:animEffect transition="in" filter="fade">
                                      <p:cBhvr>
                                        <p:cTn id="20" dur="1000"/>
                                        <p:tgtEl>
                                          <p:spTgt spid="20"/>
                                        </p:tgtEl>
                                      </p:cBhvr>
                                    </p:animEffect>
                                  </p:childTnLst>
                                </p:cTn>
                              </p:par>
                              <p:par>
                                <p:cTn id="21" presetID="53" presetClass="entr" presetSubtype="16" fill="hold" nodeType="withEffect">
                                  <p:stCondLst>
                                    <p:cond delay="0"/>
                                  </p:stCondLst>
                                  <p:childTnLst>
                                    <p:set>
                                      <p:cBhvr>
                                        <p:cTn id="22" dur="1" fill="hold">
                                          <p:stCondLst>
                                            <p:cond delay="0"/>
                                          </p:stCondLst>
                                        </p:cTn>
                                        <p:tgtEl>
                                          <p:spTgt spid="20">
                                            <p:txEl>
                                              <p:pRg st="0" end="0"/>
                                            </p:txEl>
                                          </p:spTgt>
                                        </p:tgtEl>
                                        <p:attrNameLst>
                                          <p:attrName>style.visibility</p:attrName>
                                        </p:attrNameLst>
                                      </p:cBhvr>
                                      <p:to>
                                        <p:strVal val="visible"/>
                                      </p:to>
                                    </p:set>
                                    <p:anim calcmode="lin" valueType="num">
                                      <p:cBhvr>
                                        <p:cTn id="23"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25" dur="500"/>
                                        <p:tgtEl>
                                          <p:spTgt spid="20">
                                            <p:txEl>
                                              <p:pRg st="0" end="0"/>
                                            </p:txEl>
                                          </p:spTgt>
                                        </p:tgtEl>
                                      </p:cBhvr>
                                    </p:animEffect>
                                  </p:childTnLst>
                                </p:cTn>
                              </p:par>
                              <p:par>
                                <p:cTn id="26" presetID="2" presetClass="entr" presetSubtype="2"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fill="hold"/>
                                        <p:tgtEl>
                                          <p:spTgt spid="21"/>
                                        </p:tgtEl>
                                        <p:attrNameLst>
                                          <p:attrName>ppt_x</p:attrName>
                                        </p:attrNameLst>
                                      </p:cBhvr>
                                      <p:tavLst>
                                        <p:tav tm="0">
                                          <p:val>
                                            <p:strVal val="1+#ppt_w/2"/>
                                          </p:val>
                                        </p:tav>
                                        <p:tav tm="100000">
                                          <p:val>
                                            <p:strVal val="#ppt_x"/>
                                          </p:val>
                                        </p:tav>
                                      </p:tavLst>
                                    </p:anim>
                                    <p:anim calcmode="lin" valueType="num">
                                      <p:cBhvr additive="base">
                                        <p:cTn id="29"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3255" y="388307"/>
            <a:ext cx="6336483" cy="1493247"/>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726438" y="477245"/>
            <a:ext cx="3048271" cy="954107"/>
          </a:xfrm>
          <a:prstGeom prst="rect">
            <a:avLst/>
          </a:prstGeom>
          <a:noFill/>
        </p:spPr>
        <p:txBody>
          <a:bodyPr wrap="none" lIns="121920" tIns="60960" rIns="121920" bIns="60960">
            <a:spAutoFit/>
          </a:bodyPr>
          <a:lstStyle/>
          <a:p>
            <a:pPr algn="ct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Bài</a:t>
            </a:r>
            <a:r>
              <a:rPr lang="en-US" sz="5400" b="1" dirty="0">
                <a:ln w="0"/>
                <a:solidFill>
                  <a:srgbClr val="00B050"/>
                </a:solidFill>
                <a:effectLst>
                  <a:reflection blurRad="6350" stA="53000" endA="300" endPos="35500" dir="5400000" sy="-90000" algn="bl" rotWithShape="0"/>
                </a:effectLst>
                <a:latin typeface="UTM Azuki" panose="02040603050506020204" pitchFamily="18" charset="0"/>
              </a:rPr>
              <a:t> 1: </a:t>
            </a: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Tính</a:t>
            </a:r>
            <a:endParaRPr lang="en-US" sz="5400" b="1" dirty="0">
              <a:ln w="0"/>
              <a:solidFill>
                <a:srgbClr val="FF0000"/>
              </a:solidFill>
              <a:effectLst>
                <a:reflection blurRad="6350" stA="53000" endA="300" endPos="35500" dir="5400000" sy="-90000" algn="bl" rotWithShape="0"/>
              </a:effectLst>
              <a:latin typeface="UTM Azuki" panose="02040603050506020204" pitchFamily="18" charset="0"/>
            </a:endParaRPr>
          </a:p>
        </p:txBody>
      </p:sp>
      <p:sp>
        <p:nvSpPr>
          <p:cNvPr id="4" name="Snip Diagonal Corner Rectangle 3"/>
          <p:cNvSpPr/>
          <p:nvPr/>
        </p:nvSpPr>
        <p:spPr>
          <a:xfrm>
            <a:off x="231092" y="2820372"/>
            <a:ext cx="3092400" cy="2929797"/>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endParaRPr lang="en-US" altLang="en-US" sz="4400" b="1" dirty="0">
              <a:ln w="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252476" y="3497780"/>
                <a:ext cx="2835712" cy="15665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5400" b="1" i="1" smtClean="0">
                          <a:solidFill>
                            <a:schemeClr val="tx2">
                              <a:lumMod val="50000"/>
                            </a:schemeClr>
                          </a:solidFill>
                          <a:latin typeface="Cambria Math" panose="02040503050406030204" pitchFamily="18" charset="0"/>
                        </a:rPr>
                        <m:t>𝒂</m:t>
                      </m:r>
                      <m:r>
                        <a:rPr lang="en-US" sz="5400" b="1" i="1" smtClean="0">
                          <a:solidFill>
                            <a:schemeClr val="tx2">
                              <a:lumMod val="50000"/>
                            </a:schemeClr>
                          </a:solidFill>
                          <a:latin typeface="Cambria Math" panose="02040503050406030204" pitchFamily="18" charset="0"/>
                        </a:rPr>
                        <m:t>.  </m:t>
                      </m:r>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Times New Roman" panose="02020603050405020304" pitchFamily="18" charset="0"/>
                              <a:cs typeface="Times New Roman" panose="02020603050405020304" pitchFamily="18" charset="0"/>
                            </a:rPr>
                            <m:t>2</m:t>
                          </m:r>
                        </m:num>
                        <m:den>
                          <m:r>
                            <m:rPr>
                              <m:nor/>
                            </m:rPr>
                            <a:rPr lang="en-US" sz="5400" b="1" i="0" smtClean="0">
                              <a:solidFill>
                                <a:schemeClr val="tx1"/>
                              </a:solidFill>
                              <a:latin typeface="Times New Roman" panose="02020603050405020304" pitchFamily="18" charset="0"/>
                              <a:cs typeface="Times New Roman" panose="02020603050405020304" pitchFamily="18" charset="0"/>
                            </a:rPr>
                            <m:t>3</m:t>
                          </m:r>
                        </m:den>
                      </m:f>
                      <m:r>
                        <a:rPr lang="en-US" sz="5400" b="1" i="1" smtClean="0">
                          <a:solidFill>
                            <a:schemeClr val="tx2">
                              <a:lumMod val="50000"/>
                            </a:schemeClr>
                          </a:solidFill>
                          <a:latin typeface="Cambria Math" panose="02040503050406030204" pitchFamily="18" charset="0"/>
                        </a:rPr>
                        <m:t>+ </m:t>
                      </m:r>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Times New Roman" panose="02020603050405020304" pitchFamily="18" charset="0"/>
                              <a:cs typeface="Times New Roman" panose="02020603050405020304" pitchFamily="18" charset="0"/>
                            </a:rPr>
                            <m:t>3</m:t>
                          </m:r>
                        </m:num>
                        <m:den>
                          <m:r>
                            <m:rPr>
                              <m:nor/>
                            </m:rPr>
                            <a:rPr lang="en-US" sz="5400" b="1" i="0" smtClean="0">
                              <a:solidFill>
                                <a:schemeClr val="tx1"/>
                              </a:solidFill>
                              <a:latin typeface="Times New Roman" panose="02020603050405020304" pitchFamily="18" charset="0"/>
                              <a:cs typeface="Times New Roman" panose="02020603050405020304" pitchFamily="18" charset="0"/>
                            </a:rPr>
                            <m:t>4</m:t>
                          </m:r>
                        </m:den>
                      </m:f>
                      <m:r>
                        <a:rPr lang="en-US" sz="54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52476" y="3497780"/>
                <a:ext cx="2835712" cy="1566583"/>
              </a:xfrm>
              <a:prstGeom prst="rect">
                <a:avLst/>
              </a:prstGeom>
              <a:blipFill>
                <a:blip r:embed="rId2"/>
                <a:stretch>
                  <a:fillRect/>
                </a:stretch>
              </a:blipFill>
            </p:spPr>
            <p:txBody>
              <a:bodyPr/>
              <a:lstStyle/>
              <a:p>
                <a:r>
                  <a:rPr lang="en-US">
                    <a:noFill/>
                  </a:rPr>
                  <a:t> </a:t>
                </a:r>
              </a:p>
            </p:txBody>
          </p:sp>
        </mc:Fallback>
      </mc:AlternateContent>
      <p:sp>
        <p:nvSpPr>
          <p:cNvPr id="6" name="Snip Diagonal Corner Rectangle 5"/>
          <p:cNvSpPr/>
          <p:nvPr/>
        </p:nvSpPr>
        <p:spPr>
          <a:xfrm>
            <a:off x="4277019" y="2243008"/>
            <a:ext cx="3092400" cy="2929797"/>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endParaRPr lang="en-US" altLang="en-US" sz="4400" b="1" dirty="0">
              <a:ln w="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TextBox 6"/>
              <p:cNvSpPr txBox="1"/>
              <p:nvPr/>
            </p:nvSpPr>
            <p:spPr>
              <a:xfrm>
                <a:off x="4386921" y="2884097"/>
                <a:ext cx="2734723" cy="15655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5400" b="1" i="1" smtClean="0">
                          <a:solidFill>
                            <a:schemeClr val="tx2">
                              <a:lumMod val="50000"/>
                            </a:schemeClr>
                          </a:solidFill>
                          <a:latin typeface="Cambria Math" panose="02040503050406030204" pitchFamily="18" charset="0"/>
                        </a:rPr>
                        <m:t>𝒃</m:t>
                      </m:r>
                      <m:r>
                        <a:rPr lang="en-US" sz="5400" b="1" i="1" smtClean="0">
                          <a:solidFill>
                            <a:schemeClr val="tx2">
                              <a:lumMod val="50000"/>
                            </a:schemeClr>
                          </a:solidFill>
                          <a:latin typeface="Cambria Math" panose="02040503050406030204" pitchFamily="18" charset="0"/>
                        </a:rPr>
                        <m:t>.  </m:t>
                      </m:r>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Cambria Math" panose="02040503050406030204" pitchFamily="18" charset="0"/>
                            </a:rPr>
                            <m:t>9</m:t>
                          </m:r>
                        </m:num>
                        <m:den>
                          <m:r>
                            <m:rPr>
                              <m:nor/>
                            </m:rPr>
                            <a:rPr lang="en-US" sz="5400" b="1" i="0" smtClean="0">
                              <a:solidFill>
                                <a:schemeClr val="tx2">
                                  <a:lumMod val="50000"/>
                                </a:schemeClr>
                              </a:solidFill>
                              <a:latin typeface="Cambria Math" panose="02040503050406030204" pitchFamily="18" charset="0"/>
                              <a:cs typeface="Times New Roman" panose="02020603050405020304" pitchFamily="18" charset="0"/>
                            </a:rPr>
                            <m:t>4</m:t>
                          </m:r>
                        </m:den>
                      </m:f>
                      <m:r>
                        <a:rPr lang="en-US" sz="5400" b="1" i="1" smtClean="0">
                          <a:solidFill>
                            <a:schemeClr val="tx2">
                              <a:lumMod val="50000"/>
                            </a:schemeClr>
                          </a:solidFill>
                          <a:latin typeface="Cambria Math" panose="02040503050406030204" pitchFamily="18" charset="0"/>
                        </a:rPr>
                        <m:t>+</m:t>
                      </m:r>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Times New Roman" panose="02020603050405020304" pitchFamily="18" charset="0"/>
                              <a:cs typeface="Times New Roman" panose="02020603050405020304" pitchFamily="18" charset="0"/>
                            </a:rPr>
                            <m:t>3</m:t>
                          </m:r>
                        </m:num>
                        <m:den>
                          <m:r>
                            <m:rPr>
                              <m:nor/>
                            </m:rPr>
                            <a:rPr lang="en-US" sz="5400" b="1" i="0" smtClean="0">
                              <a:solidFill>
                                <a:schemeClr val="tx2">
                                  <a:lumMod val="50000"/>
                                </a:schemeClr>
                              </a:solidFill>
                              <a:latin typeface="Cambria Math" panose="02040503050406030204" pitchFamily="18" charset="0"/>
                              <a:cs typeface="Times New Roman" panose="02020603050405020304" pitchFamily="18" charset="0"/>
                            </a:rPr>
                            <m:t>5</m:t>
                          </m:r>
                        </m:den>
                      </m:f>
                      <m:r>
                        <a:rPr lang="en-US" sz="54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386921" y="2884097"/>
                <a:ext cx="2734723" cy="1565557"/>
              </a:xfrm>
              <a:prstGeom prst="rect">
                <a:avLst/>
              </a:prstGeom>
              <a:blipFill>
                <a:blip r:embed="rId3"/>
                <a:stretch>
                  <a:fillRect/>
                </a:stretch>
              </a:blipFill>
            </p:spPr>
            <p:txBody>
              <a:bodyPr/>
              <a:lstStyle/>
              <a:p>
                <a:r>
                  <a:rPr lang="en-US">
                    <a:noFill/>
                  </a:rPr>
                  <a:t> </a:t>
                </a:r>
              </a:p>
            </p:txBody>
          </p:sp>
        </mc:Fallback>
      </mc:AlternateContent>
      <p:sp>
        <p:nvSpPr>
          <p:cNvPr id="8" name="Snip Diagonal Corner Rectangle 7"/>
          <p:cNvSpPr/>
          <p:nvPr/>
        </p:nvSpPr>
        <p:spPr>
          <a:xfrm>
            <a:off x="8322946" y="3026301"/>
            <a:ext cx="3092400" cy="2929797"/>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endParaRPr lang="en-US" altLang="en-US" sz="4400" b="1" dirty="0">
              <a:ln w="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TextBox 8"/>
              <p:cNvSpPr txBox="1"/>
              <p:nvPr/>
            </p:nvSpPr>
            <p:spPr>
              <a:xfrm>
                <a:off x="8625338" y="3707907"/>
                <a:ext cx="2816477" cy="15625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5400" b="1" i="1" smtClean="0">
                          <a:solidFill>
                            <a:schemeClr val="tx2">
                              <a:lumMod val="50000"/>
                            </a:schemeClr>
                          </a:solidFill>
                          <a:latin typeface="Cambria Math" panose="02040503050406030204" pitchFamily="18" charset="0"/>
                        </a:rPr>
                        <m:t>𝒄</m:t>
                      </m:r>
                      <m:r>
                        <a:rPr lang="en-US" sz="5400" b="1" i="1" smtClean="0">
                          <a:solidFill>
                            <a:schemeClr val="tx2">
                              <a:lumMod val="50000"/>
                            </a:schemeClr>
                          </a:solidFill>
                          <a:latin typeface="Cambria Math" panose="02040503050406030204" pitchFamily="18" charset="0"/>
                        </a:rPr>
                        <m:t>.  </m:t>
                      </m:r>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Times New Roman" panose="02020603050405020304" pitchFamily="18" charset="0"/>
                              <a:cs typeface="Times New Roman" panose="02020603050405020304" pitchFamily="18" charset="0"/>
                            </a:rPr>
                            <m:t>2</m:t>
                          </m:r>
                        </m:num>
                        <m:den>
                          <m:r>
                            <m:rPr>
                              <m:nor/>
                            </m:rPr>
                            <a:rPr lang="en-US" sz="5400" b="1" i="0" smtClean="0">
                              <a:solidFill>
                                <a:schemeClr val="tx2">
                                  <a:lumMod val="50000"/>
                                </a:schemeClr>
                              </a:solidFill>
                              <a:latin typeface="Cambria Math" panose="02040503050406030204" pitchFamily="18" charset="0"/>
                              <a:cs typeface="Times New Roman" panose="02020603050405020304" pitchFamily="18" charset="0"/>
                            </a:rPr>
                            <m:t>5</m:t>
                          </m:r>
                        </m:den>
                      </m:f>
                      <m:r>
                        <a:rPr lang="en-US" sz="5400" b="1" i="1" smtClean="0">
                          <a:solidFill>
                            <a:schemeClr val="tx2">
                              <a:lumMod val="50000"/>
                            </a:schemeClr>
                          </a:solidFill>
                          <a:latin typeface="Cambria Math" panose="02040503050406030204" pitchFamily="18" charset="0"/>
                        </a:rPr>
                        <m:t>+ </m:t>
                      </m:r>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Cambria Math" panose="02040503050406030204" pitchFamily="18" charset="0"/>
                            </a:rPr>
                            <m:t>4</m:t>
                          </m:r>
                        </m:num>
                        <m:den>
                          <m:r>
                            <m:rPr>
                              <m:nor/>
                            </m:rPr>
                            <a:rPr lang="en-US" sz="5400" b="1" i="0" smtClean="0">
                              <a:solidFill>
                                <a:schemeClr val="tx2">
                                  <a:lumMod val="50000"/>
                                </a:schemeClr>
                              </a:solidFill>
                              <a:latin typeface="Cambria Math" panose="02040503050406030204" pitchFamily="18" charset="0"/>
                              <a:cs typeface="Times New Roman" panose="02020603050405020304" pitchFamily="18" charset="0"/>
                            </a:rPr>
                            <m:t>7</m:t>
                          </m:r>
                        </m:den>
                      </m:f>
                      <m:r>
                        <a:rPr lang="en-US" sz="54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8625338" y="3707907"/>
                <a:ext cx="2816477" cy="1562544"/>
              </a:xfrm>
              <a:prstGeom prst="rect">
                <a:avLst/>
              </a:prstGeom>
              <a:blipFill>
                <a:blip r:embed="rId4"/>
                <a:stretch>
                  <a:fillRect/>
                </a:stretch>
              </a:blipFill>
            </p:spPr>
            <p:txBody>
              <a:bodyPr/>
              <a:lstStyle/>
              <a:p>
                <a:r>
                  <a:rPr lang="en-US">
                    <a:noFill/>
                  </a:rPr>
                  <a:t> </a:t>
                </a:r>
              </a:p>
            </p:txBody>
          </p:sp>
        </mc:Fallback>
      </mc:AlternateContent>
      <p:pic>
        <p:nvPicPr>
          <p:cNvPr id="10" name="图片 7"/>
          <p:cNvPicPr>
            <a:picLocks noChangeAspect="1"/>
          </p:cNvPicPr>
          <p:nvPr/>
        </p:nvPicPr>
        <p:blipFill rotWithShape="1">
          <a:blip r:embed="rId5">
            <a:extLst>
              <a:ext uri="{28A0092B-C50C-407E-A947-70E740481C1C}">
                <a14:useLocalDpi xmlns:a14="http://schemas.microsoft.com/office/drawing/2010/main" val="0"/>
              </a:ext>
            </a:extLst>
          </a:blip>
          <a:srcRect l="56459" t="30371" r="24892" b="52777"/>
          <a:stretch/>
        </p:blipFill>
        <p:spPr>
          <a:xfrm>
            <a:off x="8599045" y="0"/>
            <a:ext cx="1963497" cy="998016"/>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49451" y="-96891"/>
            <a:ext cx="2107555" cy="1927228"/>
          </a:xfrm>
          <a:prstGeom prst="rect">
            <a:avLst/>
          </a:prstGeom>
        </p:spPr>
      </p:pic>
      <p:pic>
        <p:nvPicPr>
          <p:cNvPr id="12" name="图片 7"/>
          <p:cNvPicPr>
            <a:picLocks noChangeAspect="1"/>
          </p:cNvPicPr>
          <p:nvPr/>
        </p:nvPicPr>
        <p:blipFill rotWithShape="1">
          <a:blip r:embed="rId5">
            <a:extLst>
              <a:ext uri="{28A0092B-C50C-407E-A947-70E740481C1C}">
                <a14:useLocalDpi xmlns:a14="http://schemas.microsoft.com/office/drawing/2010/main" val="0"/>
              </a:ext>
            </a:extLst>
          </a:blip>
          <a:srcRect l="56459" t="30371" r="24892" b="52777"/>
          <a:stretch/>
        </p:blipFill>
        <p:spPr>
          <a:xfrm>
            <a:off x="9580793" y="1060453"/>
            <a:ext cx="1705293" cy="866775"/>
          </a:xfrm>
          <a:prstGeom prst="rect">
            <a:avLst/>
          </a:prstGeom>
        </p:spPr>
      </p:pic>
      <p:pic>
        <p:nvPicPr>
          <p:cNvPr id="13" name="Picture 2" descr="Cow Vector PNG HD Image 10 - PNG #4673 - Free PNG Images | Starpn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flipH="1">
            <a:off x="3774632" y="5090743"/>
            <a:ext cx="804779"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4" name="Picture 2" descr="Cow Vector PNG HD Image 10 - PNG #4673 - Free PNG Images | Starpn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flipH="1">
            <a:off x="7202956" y="5384594"/>
            <a:ext cx="804779"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819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6" presetClass="entr" presetSubtype="21"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16" presetClass="entr" presetSubtype="21"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inVertical)">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16" presetClass="entr" presetSubtype="21"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arn(inVertical)">
                                      <p:cBhvr>
                                        <p:cTn id="47" dur="500"/>
                                        <p:tgtEl>
                                          <p:spTgt spid="9"/>
                                        </p:tgtEl>
                                      </p:cBhvr>
                                    </p:animEffect>
                                  </p:childTnLst>
                                </p:cTn>
                              </p:par>
                              <p:par>
                                <p:cTn id="48" presetID="10" presetClass="entr" presetSubtype="0" fill="hold"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par>
                                <p:cTn id="51" presetID="10" presetClass="entr" presetSubtype="0"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animBg="1"/>
      <p:bldP spid="7" grpId="0"/>
      <p:bldP spid="8"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4094009" y="664395"/>
            <a:ext cx="7970678" cy="6125227"/>
          </a:xfrm>
          <a:prstGeom prst="roundRect">
            <a:avLst/>
          </a:prstGeom>
          <a:solidFill>
            <a:schemeClr val="bg1">
              <a:alpha val="93000"/>
            </a:schemeClr>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dirty="0">
              <a:latin typeface="Barlow Condensed ExtraBold" panose="00000906000000000000" pitchFamily="2" charset="0"/>
            </a:endParaRPr>
          </a:p>
        </p:txBody>
      </p:sp>
      <p:sp>
        <p:nvSpPr>
          <p:cNvPr id="26" name="Rounded Rectangle 25"/>
          <p:cNvSpPr/>
          <p:nvPr/>
        </p:nvSpPr>
        <p:spPr>
          <a:xfrm>
            <a:off x="4319514" y="4477529"/>
            <a:ext cx="7519667" cy="143282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nip Diagonal Corner Rectangle 3"/>
          <p:cNvSpPr/>
          <p:nvPr/>
        </p:nvSpPr>
        <p:spPr>
          <a:xfrm>
            <a:off x="182238" y="1543079"/>
            <a:ext cx="3423222" cy="2905829"/>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endParaRPr lang="en-US" altLang="en-US" sz="4400" b="1" dirty="0">
              <a:ln w="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402331" y="2628282"/>
                <a:ext cx="2904385" cy="12764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chemeClr val="tx2">
                              <a:lumMod val="50000"/>
                            </a:schemeClr>
                          </a:solidFill>
                          <a:latin typeface="Cambria Math" panose="02040503050406030204" pitchFamily="18" charset="0"/>
                        </a:rPr>
                        <m:t>𝒂</m:t>
                      </m:r>
                      <m:r>
                        <a:rPr lang="en-US" sz="4400" b="1" i="1" smtClean="0">
                          <a:solidFill>
                            <a:schemeClr val="tx2">
                              <a:lumMod val="50000"/>
                            </a:schemeClr>
                          </a:solidFill>
                          <a:latin typeface="Cambria Math" panose="02040503050406030204" pitchFamily="18" charset="0"/>
                        </a:rPr>
                        <m:t>.  </m:t>
                      </m:r>
                      <m:f>
                        <m:fPr>
                          <m:ctrlPr>
                            <a:rPr lang="en-US" sz="4400" b="1" i="1" smtClean="0">
                              <a:solidFill>
                                <a:schemeClr val="tx2">
                                  <a:lumMod val="50000"/>
                                </a:schemeClr>
                              </a:solidFill>
                              <a:latin typeface="Cambria Math" panose="02040503050406030204" pitchFamily="18" charset="0"/>
                            </a:rPr>
                          </m:ctrlPr>
                        </m:fPr>
                        <m:num>
                          <m:r>
                            <m:rPr>
                              <m:nor/>
                            </m:rPr>
                            <a:rPr lang="en-US" sz="4400" b="1" i="0" smtClean="0">
                              <a:solidFill>
                                <a:schemeClr val="tx2">
                                  <a:lumMod val="50000"/>
                                </a:schemeClr>
                              </a:solidFill>
                              <a:latin typeface="Times New Roman" panose="02020603050405020304" pitchFamily="18" charset="0"/>
                              <a:cs typeface="Times New Roman" panose="02020603050405020304" pitchFamily="18" charset="0"/>
                            </a:rPr>
                            <m:t>2</m:t>
                          </m:r>
                        </m:num>
                        <m:den>
                          <m:r>
                            <m:rPr>
                              <m:nor/>
                            </m:rPr>
                            <a:rPr lang="en-US" sz="4400" b="1" i="0" smtClean="0">
                              <a:solidFill>
                                <a:schemeClr val="tx1"/>
                              </a:solidFill>
                              <a:latin typeface="Times New Roman" panose="02020603050405020304" pitchFamily="18" charset="0"/>
                              <a:cs typeface="Times New Roman" panose="02020603050405020304" pitchFamily="18" charset="0"/>
                            </a:rPr>
                            <m:t>3</m:t>
                          </m:r>
                        </m:den>
                      </m:f>
                      <m:r>
                        <m:rPr>
                          <m:nor/>
                        </m:rPr>
                        <a:rPr lang="en-US" sz="4400" b="1" i="0" smtClean="0">
                          <a:solidFill>
                            <a:schemeClr val="tx2">
                              <a:lumMod val="50000"/>
                            </a:schemeClr>
                          </a:solidFill>
                          <a:latin typeface="Cambria Math" panose="02040503050406030204" pitchFamily="18" charset="0"/>
                        </a:rPr>
                        <m:t> </m:t>
                      </m:r>
                      <m:r>
                        <a:rPr lang="en-US" sz="4400" b="1" i="1" smtClean="0">
                          <a:solidFill>
                            <a:schemeClr val="tx2">
                              <a:lumMod val="50000"/>
                            </a:schemeClr>
                          </a:solidFill>
                          <a:latin typeface="Cambria Math" panose="02040503050406030204" pitchFamily="18" charset="0"/>
                        </a:rPr>
                        <m:t> +   </m:t>
                      </m:r>
                      <m:f>
                        <m:fPr>
                          <m:ctrlPr>
                            <a:rPr lang="en-US" sz="4400" b="1" i="1" smtClean="0">
                              <a:solidFill>
                                <a:schemeClr val="tx2">
                                  <a:lumMod val="50000"/>
                                </a:schemeClr>
                              </a:solidFill>
                              <a:latin typeface="Cambria Math" panose="02040503050406030204" pitchFamily="18" charset="0"/>
                            </a:rPr>
                          </m:ctrlPr>
                        </m:fPr>
                        <m:num>
                          <m:r>
                            <m:rPr>
                              <m:nor/>
                            </m:rPr>
                            <a:rPr lang="en-US" sz="4400" b="1" i="0" smtClean="0">
                              <a:solidFill>
                                <a:schemeClr val="tx2">
                                  <a:lumMod val="50000"/>
                                </a:schemeClr>
                              </a:solidFill>
                              <a:latin typeface="Times New Roman" panose="02020603050405020304" pitchFamily="18" charset="0"/>
                              <a:cs typeface="Times New Roman" panose="02020603050405020304" pitchFamily="18" charset="0"/>
                            </a:rPr>
                            <m:t>3</m:t>
                          </m:r>
                        </m:num>
                        <m:den>
                          <m:r>
                            <m:rPr>
                              <m:nor/>
                            </m:rPr>
                            <a:rPr lang="en-US" sz="4400" b="1" i="0" smtClean="0">
                              <a:solidFill>
                                <a:schemeClr val="tx1"/>
                              </a:solidFill>
                              <a:latin typeface="Times New Roman" panose="02020603050405020304" pitchFamily="18" charset="0"/>
                              <a:cs typeface="Times New Roman" panose="02020603050405020304" pitchFamily="18" charset="0"/>
                            </a:rPr>
                            <m:t>4</m:t>
                          </m:r>
                        </m:den>
                      </m:f>
                      <m:r>
                        <a:rPr lang="en-US" sz="44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36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02331" y="2628282"/>
                <a:ext cx="2904385" cy="1276440"/>
              </a:xfrm>
              <a:prstGeom prst="rect">
                <a:avLst/>
              </a:prstGeom>
              <a:blipFill>
                <a:blip r:embed="rId2"/>
                <a:stretch>
                  <a:fillRect/>
                </a:stretch>
              </a:blipFill>
            </p:spPr>
            <p:txBody>
              <a:bodyPr/>
              <a:lstStyle/>
              <a:p>
                <a:r>
                  <a:rPr lang="en-US">
                    <a:noFill/>
                  </a:rPr>
                  <a:t> </a:t>
                </a:r>
              </a:p>
            </p:txBody>
          </p:sp>
        </mc:Fallback>
      </mc:AlternateContent>
      <p:pic>
        <p:nvPicPr>
          <p:cNvPr id="10" name="图片 7"/>
          <p:cNvPicPr>
            <a:picLocks noChangeAspect="1"/>
          </p:cNvPicPr>
          <p:nvPr/>
        </p:nvPicPr>
        <p:blipFill rotWithShape="1">
          <a:blip r:embed="rId3">
            <a:extLst>
              <a:ext uri="{28A0092B-C50C-407E-A947-70E740481C1C}">
                <a14:useLocalDpi xmlns:a14="http://schemas.microsoft.com/office/drawing/2010/main" val="0"/>
              </a:ext>
            </a:extLst>
          </a:blip>
          <a:srcRect l="56459" t="30371" r="24892" b="52777"/>
          <a:stretch/>
        </p:blipFill>
        <p:spPr>
          <a:xfrm>
            <a:off x="8599045" y="0"/>
            <a:ext cx="1963497" cy="998016"/>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9451" y="-96891"/>
            <a:ext cx="2107555" cy="1927228"/>
          </a:xfrm>
          <a:prstGeom prst="rect">
            <a:avLst/>
          </a:prstGeom>
        </p:spPr>
      </p:pic>
      <p:pic>
        <p:nvPicPr>
          <p:cNvPr id="12" name="图片 7"/>
          <p:cNvPicPr>
            <a:picLocks noChangeAspect="1"/>
          </p:cNvPicPr>
          <p:nvPr/>
        </p:nvPicPr>
        <p:blipFill rotWithShape="1">
          <a:blip r:embed="rId3">
            <a:extLst>
              <a:ext uri="{28A0092B-C50C-407E-A947-70E740481C1C}">
                <a14:useLocalDpi xmlns:a14="http://schemas.microsoft.com/office/drawing/2010/main" val="0"/>
              </a:ext>
            </a:extLst>
          </a:blip>
          <a:srcRect l="56459" t="30371" r="24892" b="52777"/>
          <a:stretch/>
        </p:blipFill>
        <p:spPr>
          <a:xfrm>
            <a:off x="9580793" y="1060453"/>
            <a:ext cx="1705293" cy="866775"/>
          </a:xfrm>
          <a:prstGeom prst="rect">
            <a:avLst/>
          </a:prstGeom>
        </p:spPr>
      </p:pic>
      <p:pic>
        <p:nvPicPr>
          <p:cNvPr id="13" name="Picture 2" descr="Cow Vector PNG HD Image 10 - PNG #4673 - Free PNG Images | Starpn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a:off x="2087176" y="5187325"/>
            <a:ext cx="819120"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4" name="Picture 2" descr="Cow Vector PNG HD Image 10 - PNG #4673 - Free PNG Images | Starpn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flipH="1">
            <a:off x="2569976" y="6123896"/>
            <a:ext cx="804779"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6" name="TextBox 15"/>
              <p:cNvSpPr txBox="1"/>
              <p:nvPr/>
            </p:nvSpPr>
            <p:spPr>
              <a:xfrm>
                <a:off x="4829094" y="2279116"/>
                <a:ext cx="3304815" cy="986873"/>
              </a:xfrm>
              <a:prstGeom prst="rect">
                <a:avLst/>
              </a:prstGeom>
              <a:noFill/>
            </p:spPr>
            <p:txBody>
              <a:bodyPr wrap="none" lIns="0" tIns="0" rIns="0" bIns="0" rtlCol="0">
                <a:spAutoFit/>
              </a:bodyPr>
              <a:lstStyle/>
              <a:p>
                <a14:m>
                  <m:oMath xmlns:m="http://schemas.openxmlformats.org/officeDocument/2006/math">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2</m:t>
                        </m:r>
                      </m:num>
                      <m:den>
                        <m:r>
                          <m:rPr>
                            <m:nor/>
                          </m:rPr>
                          <a:rPr lang="en-US" sz="4000" b="1" i="0" smtClean="0">
                            <a:solidFill>
                              <a:schemeClr val="tx2">
                                <a:lumMod val="50000"/>
                              </a:schemeClr>
                            </a:solidFill>
                            <a:latin typeface="Cambria Math" panose="02040503050406030204" pitchFamily="18" charset="0"/>
                          </a:rPr>
                          <m:t>3</m:t>
                        </m:r>
                      </m:den>
                    </m:f>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m:t>
                    </m:r>
                    <m:r>
                      <a:rPr lang="en-US" sz="4000" b="1" i="1" smtClean="0">
                        <a:solidFill>
                          <a:schemeClr val="tx2">
                            <a:lumMod val="50000"/>
                          </a:schemeClr>
                        </a:solidFill>
                        <a:latin typeface="Cambria Math" panose="02040503050406030204" pitchFamily="18" charset="0"/>
                      </a:rPr>
                      <m:t> </m:t>
                    </m:r>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2</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 </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x</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 4 </m:t>
                        </m:r>
                      </m:num>
                      <m:den>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3 </m:t>
                        </m:r>
                        <m:r>
                          <m:rPr>
                            <m:nor/>
                          </m:rPr>
                          <a:rPr lang="en-US" sz="4000" b="1">
                            <a:solidFill>
                              <a:schemeClr val="tx2">
                                <a:lumMod val="50000"/>
                              </a:schemeClr>
                            </a:solidFill>
                            <a:latin typeface="Times New Roman" panose="02020603050405020304" pitchFamily="18" charset="0"/>
                            <a:cs typeface="Times New Roman" panose="02020603050405020304" pitchFamily="18" charset="0"/>
                          </a:rPr>
                          <m:t>x</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 4 </m:t>
                        </m:r>
                      </m:den>
                    </m:f>
                  </m:oMath>
                </a14:m>
                <a:r>
                  <a:rPr lang="en-US" sz="4000" b="1" dirty="0">
                    <a:solidFill>
                      <a:schemeClr val="tx2">
                        <a:lumMod val="50000"/>
                      </a:schemeClr>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4000" b="1" i="1">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8</m:t>
                        </m:r>
                      </m:num>
                      <m:den>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12</m:t>
                        </m:r>
                      </m:den>
                    </m:f>
                  </m:oMath>
                </a14:m>
                <a:r>
                  <a:rPr lang="en-US" sz="4000" b="1" dirty="0">
                    <a:solidFill>
                      <a:schemeClr val="tx2">
                        <a:lumMod val="50000"/>
                      </a:schemeClr>
                    </a:solidFill>
                    <a:latin typeface="Times New Roman" panose="02020603050405020304" pitchFamily="18" charset="0"/>
                    <a:cs typeface="Times New Roman" panose="02020603050405020304" pitchFamily="18" charset="0"/>
                  </a:rPr>
                  <a:t> </a:t>
                </a:r>
              </a:p>
            </p:txBody>
          </p:sp>
        </mc:Choice>
        <mc:Fallback xmlns="">
          <p:sp>
            <p:nvSpPr>
              <p:cNvPr id="16" name="TextBox 15"/>
              <p:cNvSpPr txBox="1">
                <a:spLocks noRot="1" noChangeAspect="1" noMove="1" noResize="1" noEditPoints="1" noAdjustHandles="1" noChangeArrowheads="1" noChangeShapeType="1" noTextEdit="1"/>
              </p:cNvSpPr>
              <p:nvPr/>
            </p:nvSpPr>
            <p:spPr>
              <a:xfrm>
                <a:off x="4829094" y="2279116"/>
                <a:ext cx="3304815" cy="986873"/>
              </a:xfrm>
              <a:prstGeom prst="rect">
                <a:avLst/>
              </a:prstGeom>
              <a:blipFill>
                <a:blip r:embed="rId9"/>
                <a:stretch>
                  <a:fillRect b="-16049"/>
                </a:stretch>
              </a:blipFill>
            </p:spPr>
            <p:txBody>
              <a:bodyPr/>
              <a:lstStyle/>
              <a:p>
                <a:r>
                  <a:rPr lang="en-US">
                    <a:noFill/>
                  </a:rPr>
                  <a:t> </a:t>
                </a:r>
              </a:p>
            </p:txBody>
          </p:sp>
        </mc:Fallback>
      </mc:AlternateContent>
      <p:sp>
        <p:nvSpPr>
          <p:cNvPr id="17" name="Rectangle 16"/>
          <p:cNvSpPr>
            <a:spLocks noChangeArrowheads="1"/>
          </p:cNvSpPr>
          <p:nvPr/>
        </p:nvSpPr>
        <p:spPr bwMode="auto">
          <a:xfrm>
            <a:off x="282616" y="599364"/>
            <a:ext cx="90929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lnSpc>
                <a:spcPct val="200000"/>
              </a:lnSpc>
              <a:spcBef>
                <a:spcPct val="0"/>
              </a:spcBef>
              <a:buFontTx/>
              <a:buNone/>
            </a:pPr>
            <a:endParaRPr lang="en-US" altLang="en-US" sz="4400" b="1" dirty="0">
              <a:ln w="0"/>
              <a:solidFill>
                <a:schemeClr val="accent1">
                  <a:lumMod val="75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8" name="TextBox 17"/>
              <p:cNvSpPr txBox="1"/>
              <p:nvPr/>
            </p:nvSpPr>
            <p:spPr>
              <a:xfrm>
                <a:off x="8530952" y="2311475"/>
                <a:ext cx="3349700" cy="990143"/>
              </a:xfrm>
              <a:prstGeom prst="rect">
                <a:avLst/>
              </a:prstGeom>
              <a:noFill/>
            </p:spPr>
            <p:txBody>
              <a:bodyPr wrap="none" lIns="0" tIns="0" rIns="0" bIns="0" rtlCol="0">
                <a:spAutoFit/>
              </a:bodyPr>
              <a:lstStyle/>
              <a:p>
                <a14:m>
                  <m:oMath xmlns:m="http://schemas.openxmlformats.org/officeDocument/2006/math">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3</m:t>
                        </m:r>
                      </m:num>
                      <m:den>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4</m:t>
                        </m:r>
                      </m:den>
                    </m:f>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m:t>
                    </m:r>
                    <m:r>
                      <a:rPr lang="en-US" sz="4000" b="1" i="1" smtClean="0">
                        <a:solidFill>
                          <a:schemeClr val="tx2">
                            <a:lumMod val="50000"/>
                          </a:schemeClr>
                        </a:solidFill>
                        <a:latin typeface="Cambria Math" panose="02040503050406030204" pitchFamily="18" charset="0"/>
                      </a:rPr>
                      <m:t> </m:t>
                    </m:r>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3</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 </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x</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 3 </m:t>
                        </m:r>
                      </m:num>
                      <m:den>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4 </m:t>
                        </m:r>
                        <m:r>
                          <m:rPr>
                            <m:nor/>
                          </m:rPr>
                          <a:rPr lang="en-US" sz="4000" b="1">
                            <a:solidFill>
                              <a:schemeClr val="tx2">
                                <a:lumMod val="50000"/>
                              </a:schemeClr>
                            </a:solidFill>
                            <a:latin typeface="Times New Roman" panose="02020603050405020304" pitchFamily="18" charset="0"/>
                            <a:cs typeface="Times New Roman" panose="02020603050405020304" pitchFamily="18" charset="0"/>
                          </a:rPr>
                          <m:t>x</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 3 </m:t>
                        </m:r>
                      </m:den>
                    </m:f>
                  </m:oMath>
                </a14:m>
                <a:r>
                  <a:rPr lang="en-US" sz="4000" b="1" dirty="0">
                    <a:solidFill>
                      <a:schemeClr val="tx2">
                        <a:lumMod val="50000"/>
                      </a:schemeClr>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4000" b="1" i="1">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9</m:t>
                        </m:r>
                      </m:num>
                      <m:den>
                        <m:r>
                          <m:rPr>
                            <m:nor/>
                          </m:rPr>
                          <a:rPr lang="en-US" sz="4000" b="1" i="0" smtClean="0">
                            <a:solidFill>
                              <a:schemeClr val="tx2">
                                <a:lumMod val="50000"/>
                              </a:schemeClr>
                            </a:solidFill>
                            <a:latin typeface="Cambria Math" panose="02040503050406030204" pitchFamily="18" charset="0"/>
                          </a:rPr>
                          <m:t>12</m:t>
                        </m:r>
                      </m:den>
                    </m:f>
                  </m:oMath>
                </a14:m>
                <a:r>
                  <a:rPr lang="en-US" sz="4000" b="1" dirty="0">
                    <a:solidFill>
                      <a:schemeClr val="tx2">
                        <a:lumMod val="50000"/>
                      </a:schemeClr>
                    </a:solidFill>
                    <a:latin typeface="Times New Roman" panose="02020603050405020304" pitchFamily="18" charset="0"/>
                    <a:cs typeface="Times New Roman" panose="02020603050405020304" pitchFamily="18" charset="0"/>
                  </a:rPr>
                  <a:t> </a:t>
                </a:r>
              </a:p>
            </p:txBody>
          </p:sp>
        </mc:Choice>
        <mc:Fallback xmlns="">
          <p:sp>
            <p:nvSpPr>
              <p:cNvPr id="18" name="TextBox 17"/>
              <p:cNvSpPr txBox="1">
                <a:spLocks noRot="1" noChangeAspect="1" noMove="1" noResize="1" noEditPoints="1" noAdjustHandles="1" noChangeArrowheads="1" noChangeShapeType="1" noTextEdit="1"/>
              </p:cNvSpPr>
              <p:nvPr/>
            </p:nvSpPr>
            <p:spPr>
              <a:xfrm>
                <a:off x="8530952" y="2311475"/>
                <a:ext cx="3349700" cy="990143"/>
              </a:xfrm>
              <a:prstGeom prst="rect">
                <a:avLst/>
              </a:prstGeom>
              <a:blipFill>
                <a:blip r:embed="rId10"/>
                <a:stretch>
                  <a:fillRect b="-159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4555399" y="4607487"/>
                <a:ext cx="2074479" cy="11596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2</m:t>
                          </m:r>
                        </m:num>
                        <m:den>
                          <m:r>
                            <a:rPr lang="en-US" sz="4000" b="1" i="1" smtClean="0">
                              <a:solidFill>
                                <a:schemeClr val="tx2">
                                  <a:lumMod val="50000"/>
                                </a:schemeClr>
                              </a:solidFill>
                              <a:latin typeface="Cambria Math" panose="02040503050406030204" pitchFamily="18" charset="0"/>
                              <a:cs typeface="Times New Roman" panose="02020603050405020304" pitchFamily="18" charset="0"/>
                            </a:rPr>
                            <m:t>𝟑</m:t>
                          </m:r>
                        </m:den>
                      </m:f>
                      <m:r>
                        <a:rPr lang="en-US" sz="4000" b="1" i="1" smtClean="0">
                          <a:solidFill>
                            <a:schemeClr val="tx2">
                              <a:lumMod val="50000"/>
                            </a:schemeClr>
                          </a:solidFill>
                          <a:latin typeface="Cambria Math" panose="02040503050406030204" pitchFamily="18" charset="0"/>
                        </a:rPr>
                        <m:t>+ </m:t>
                      </m:r>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3</m:t>
                          </m:r>
                        </m:num>
                        <m:den>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4</m:t>
                          </m:r>
                        </m:den>
                      </m:f>
                      <m:r>
                        <a:rPr lang="en-US" sz="40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4555399" y="4607487"/>
                <a:ext cx="2074479" cy="1159676"/>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6677691" y="4611462"/>
                <a:ext cx="2435154" cy="11557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rgbClr val="FF0000"/>
                              </a:solidFill>
                              <a:latin typeface="Cambria Math" panose="02040503050406030204" pitchFamily="18" charset="0"/>
                            </a:rPr>
                          </m:ctrlPr>
                        </m:fPr>
                        <m:num>
                          <m:r>
                            <m:rPr>
                              <m:nor/>
                            </m:rPr>
                            <a:rPr lang="en-US" sz="4000" b="1" i="0" smtClean="0">
                              <a:solidFill>
                                <a:srgbClr val="FF0000"/>
                              </a:solidFill>
                              <a:latin typeface="Cambria Math" panose="02040503050406030204" pitchFamily="18" charset="0"/>
                            </a:rPr>
                            <m:t>8</m:t>
                          </m:r>
                        </m:num>
                        <m:den>
                          <m:r>
                            <m:rPr>
                              <m:nor/>
                            </m:rPr>
                            <a:rPr lang="en-US" sz="4000" b="1" i="0" smtClean="0">
                              <a:solidFill>
                                <a:srgbClr val="FF0000"/>
                              </a:solidFill>
                              <a:latin typeface="Cambria Math" panose="02040503050406030204" pitchFamily="18" charset="0"/>
                              <a:cs typeface="Times New Roman" panose="02020603050405020304" pitchFamily="18" charset="0"/>
                            </a:rPr>
                            <m:t>12</m:t>
                          </m:r>
                        </m:den>
                      </m:f>
                      <m:r>
                        <a:rPr lang="en-US" sz="4000" b="1" i="1" smtClean="0">
                          <a:solidFill>
                            <a:schemeClr val="tx2">
                              <a:lumMod val="50000"/>
                            </a:schemeClr>
                          </a:solidFill>
                          <a:latin typeface="Cambria Math" panose="02040503050406030204" pitchFamily="18" charset="0"/>
                        </a:rPr>
                        <m:t>+</m:t>
                      </m:r>
                      <m:f>
                        <m:fPr>
                          <m:ctrlPr>
                            <a:rPr lang="en-US" sz="4000" b="1" i="1" smtClean="0">
                              <a:solidFill>
                                <a:srgbClr val="FF0000"/>
                              </a:solidFill>
                              <a:latin typeface="Cambria Math" panose="02040503050406030204" pitchFamily="18" charset="0"/>
                            </a:rPr>
                          </m:ctrlPr>
                        </m:fPr>
                        <m:num>
                          <m:r>
                            <a:rPr lang="en-US" sz="4000" b="1" i="1" smtClean="0">
                              <a:solidFill>
                                <a:srgbClr val="FF0000"/>
                              </a:solidFill>
                              <a:latin typeface="Cambria Math" panose="02040503050406030204" pitchFamily="18" charset="0"/>
                            </a:rPr>
                            <m:t>𝟗</m:t>
                          </m:r>
                        </m:num>
                        <m:den>
                          <m:r>
                            <a:rPr lang="en-US" sz="4000" b="1" i="1" smtClean="0">
                              <a:solidFill>
                                <a:srgbClr val="FF0000"/>
                              </a:solidFill>
                              <a:latin typeface="Cambria Math" panose="02040503050406030204" pitchFamily="18" charset="0"/>
                              <a:cs typeface="Times New Roman" panose="02020603050405020304" pitchFamily="18" charset="0"/>
                            </a:rPr>
                            <m:t>𝟏𝟐</m:t>
                          </m:r>
                        </m:den>
                      </m:f>
                      <m:r>
                        <a:rPr lang="en-US" sz="4000" b="1" i="1" smtClean="0">
                          <a:solidFill>
                            <a:schemeClr val="tx2">
                              <a:lumMod val="50000"/>
                            </a:schemeClr>
                          </a:solidFill>
                          <a:latin typeface="Cambria Math" panose="02040503050406030204" pitchFamily="18" charset="0"/>
                          <a:cs typeface="Times New Roman" panose="02020603050405020304" pitchFamily="18" charset="0"/>
                        </a:rPr>
                        <m:t>=</m:t>
                      </m:r>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6677691" y="4611462"/>
                <a:ext cx="2435154" cy="1155701"/>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10809558" y="4611462"/>
                <a:ext cx="740587" cy="11557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17</m:t>
                          </m:r>
                        </m:num>
                        <m:den>
                          <m:r>
                            <a:rPr lang="en-US" sz="4000" b="1" i="1" smtClean="0">
                              <a:solidFill>
                                <a:schemeClr val="tx2">
                                  <a:lumMod val="50000"/>
                                </a:schemeClr>
                              </a:solidFill>
                              <a:latin typeface="Cambria Math" panose="02040503050406030204" pitchFamily="18" charset="0"/>
                              <a:cs typeface="Times New Roman" panose="02020603050405020304" pitchFamily="18" charset="0"/>
                            </a:rPr>
                            <m:t>𝟏𝟐</m:t>
                          </m:r>
                        </m:den>
                      </m:f>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10809558" y="4611462"/>
                <a:ext cx="740587" cy="1155701"/>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9108964" y="4611462"/>
                <a:ext cx="1700594" cy="11627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8+9</m:t>
                          </m:r>
                        </m:num>
                        <m:den>
                          <m:r>
                            <a:rPr lang="en-US" sz="4000" b="1" i="1" smtClean="0">
                              <a:solidFill>
                                <a:schemeClr val="tx2">
                                  <a:lumMod val="50000"/>
                                </a:schemeClr>
                              </a:solidFill>
                              <a:latin typeface="Cambria Math" panose="02040503050406030204" pitchFamily="18" charset="0"/>
                            </a:rPr>
                            <m:t>𝟏𝟐</m:t>
                          </m:r>
                        </m:den>
                      </m:f>
                      <m:r>
                        <a:rPr lang="en-US" sz="40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9108964" y="4611462"/>
                <a:ext cx="1700594" cy="1162754"/>
              </a:xfrm>
              <a:prstGeom prst="rect">
                <a:avLst/>
              </a:prstGeom>
              <a:blipFill>
                <a:blip r:embed="rId14"/>
                <a:stretch>
                  <a:fillRect/>
                </a:stretch>
              </a:blipFill>
            </p:spPr>
            <p:txBody>
              <a:bodyPr/>
              <a:lstStyle/>
              <a:p>
                <a:r>
                  <a:rPr lang="en-US">
                    <a:noFill/>
                  </a:rPr>
                  <a:t> </a:t>
                </a:r>
              </a:p>
            </p:txBody>
          </p:sp>
        </mc:Fallback>
      </mc:AlternateContent>
      <p:sp>
        <p:nvSpPr>
          <p:cNvPr id="23" name="Rectangle 22"/>
          <p:cNvSpPr>
            <a:spLocks noChangeArrowheads="1"/>
          </p:cNvSpPr>
          <p:nvPr/>
        </p:nvSpPr>
        <p:spPr bwMode="auto">
          <a:xfrm>
            <a:off x="3460279" y="1109743"/>
            <a:ext cx="90929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lnSpc>
                <a:spcPct val="200000"/>
              </a:lnSpc>
              <a:spcBef>
                <a:spcPct val="0"/>
              </a:spcBef>
              <a:buFontTx/>
              <a:buNone/>
            </a:pPr>
            <a:r>
              <a:rPr lang="en-US" altLang="en-US" sz="3600" b="1" dirty="0" err="1">
                <a:ln w="0"/>
                <a:solidFill>
                  <a:srgbClr val="FF0000"/>
                </a:solidFill>
                <a:latin typeface="Arial" panose="020B0604020202020204" pitchFamily="34" charset="0"/>
                <a:cs typeface="Arial" panose="020B0604020202020204" pitchFamily="34" charset="0"/>
              </a:rPr>
              <a:t>Quy</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đồng</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mẫu</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số</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hai</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phân</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số</a:t>
            </a:r>
            <a:endParaRPr lang="en-US" altLang="en-US" sz="3600" b="1" dirty="0">
              <a:ln w="0"/>
              <a:solidFill>
                <a:srgbClr val="FF0000"/>
              </a:solidFill>
              <a:latin typeface="Arial" panose="020B0604020202020204" pitchFamily="34" charset="0"/>
              <a:cs typeface="Arial" panose="020B0604020202020204" pitchFamily="34" charset="0"/>
            </a:endParaRPr>
          </a:p>
        </p:txBody>
      </p:sp>
      <p:sp>
        <p:nvSpPr>
          <p:cNvPr id="24" name="Rectangle 23"/>
          <p:cNvSpPr>
            <a:spLocks noChangeArrowheads="1"/>
          </p:cNvSpPr>
          <p:nvPr/>
        </p:nvSpPr>
        <p:spPr bwMode="auto">
          <a:xfrm>
            <a:off x="3724413" y="3408530"/>
            <a:ext cx="90929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lnSpc>
                <a:spcPct val="200000"/>
              </a:lnSpc>
              <a:spcBef>
                <a:spcPct val="0"/>
              </a:spcBef>
              <a:buFontTx/>
              <a:buNone/>
            </a:pPr>
            <a:r>
              <a:rPr lang="en-US" altLang="en-US" sz="3600" b="1" dirty="0" err="1">
                <a:ln w="0"/>
                <a:solidFill>
                  <a:srgbClr val="FF0000"/>
                </a:solidFill>
                <a:latin typeface="Arial" panose="020B0604020202020204" pitchFamily="34" charset="0"/>
                <a:cs typeface="Arial" panose="020B0604020202020204" pitchFamily="34" charset="0"/>
              </a:rPr>
              <a:t>Cộng</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hai</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phân</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số</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cùng</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mẫu</a:t>
            </a:r>
            <a:endParaRPr lang="en-US" altLang="en-US" sz="3600" b="1" dirty="0">
              <a:ln w="0"/>
              <a:solidFill>
                <a:srgbClr val="FF0000"/>
              </a:solidFill>
              <a:latin typeface="Arial" panose="020B0604020202020204" pitchFamily="34" charset="0"/>
              <a:cs typeface="Arial" panose="020B0604020202020204" pitchFamily="34" charset="0"/>
            </a:endParaRPr>
          </a:p>
        </p:txBody>
      </p:sp>
      <p:sp>
        <p:nvSpPr>
          <p:cNvPr id="25" name="Rectangle 24"/>
          <p:cNvSpPr/>
          <p:nvPr/>
        </p:nvSpPr>
        <p:spPr>
          <a:xfrm>
            <a:off x="265537" y="1534804"/>
            <a:ext cx="3048271" cy="954107"/>
          </a:xfrm>
          <a:prstGeom prst="rect">
            <a:avLst/>
          </a:prstGeom>
          <a:noFill/>
        </p:spPr>
        <p:txBody>
          <a:bodyPr wrap="none" lIns="121920" tIns="60960" rIns="121920" bIns="60960">
            <a:spAutoFit/>
          </a:bodyPr>
          <a:lstStyle/>
          <a:p>
            <a:pPr algn="ct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Bài</a:t>
            </a:r>
            <a:r>
              <a:rPr lang="en-US" sz="5400" b="1" dirty="0">
                <a:ln w="0"/>
                <a:solidFill>
                  <a:srgbClr val="00B050"/>
                </a:solidFill>
                <a:effectLst>
                  <a:reflection blurRad="6350" stA="53000" endA="300" endPos="35500" dir="5400000" sy="-90000" algn="bl" rotWithShape="0"/>
                </a:effectLst>
                <a:latin typeface="UTM Azuki" panose="02040603050506020204" pitchFamily="18" charset="0"/>
              </a:rPr>
              <a:t> 1: </a:t>
            </a: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Tính</a:t>
            </a:r>
            <a:endParaRPr lang="en-US" sz="5400" b="1" dirty="0">
              <a:ln w="0"/>
              <a:solidFill>
                <a:srgbClr val="FF0000"/>
              </a:solidFill>
              <a:effectLst>
                <a:reflection blurRad="6350" stA="53000" endA="300" endPos="35500" dir="5400000" sy="-90000" algn="bl" rotWithShape="0"/>
              </a:effectLst>
              <a:latin typeface="UTM Azuki" panose="02040603050506020204" pitchFamily="18" charset="0"/>
            </a:endParaRPr>
          </a:p>
        </p:txBody>
      </p:sp>
      <p:sp>
        <p:nvSpPr>
          <p:cNvPr id="28" name="Rectangle 27"/>
          <p:cNvSpPr/>
          <p:nvPr/>
        </p:nvSpPr>
        <p:spPr>
          <a:xfrm>
            <a:off x="8072439" y="2265281"/>
            <a:ext cx="396904" cy="954107"/>
          </a:xfrm>
          <a:prstGeom prst="rect">
            <a:avLst/>
          </a:prstGeom>
          <a:noFill/>
        </p:spPr>
        <p:txBody>
          <a:bodyPr wrap="none" lIns="121920" tIns="60960" rIns="121920" bIns="60960">
            <a:spAutoFit/>
          </a:bodyPr>
          <a:lstStyle/>
          <a:p>
            <a:pPr algn="ctr"/>
            <a:r>
              <a:rPr lang="en-US" sz="5400" dirty="0">
                <a:ln w="0"/>
                <a:effectLst>
                  <a:reflection blurRad="6350" stA="53000" endA="300" endPos="35500" dir="5400000" sy="-90000" algn="bl" rotWithShape="0"/>
                </a:effectLst>
                <a:latin typeface="UTM Azuki" panose="02040603050506020204" pitchFamily="18" charset="0"/>
              </a:rPr>
              <a:t>;</a:t>
            </a:r>
          </a:p>
        </p:txBody>
      </p:sp>
    </p:spTree>
    <p:extLst>
      <p:ext uri="{BB962C8B-B14F-4D97-AF65-F5344CB8AC3E}">
        <p14:creationId xmlns:p14="http://schemas.microsoft.com/office/powerpoint/2010/main" val="266914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p:stCondLst>
                              <p:cond delay="500"/>
                            </p:stCondLst>
                            <p:childTnLst>
                              <p:par>
                                <p:cTn id="12" presetID="22" presetClass="entr" presetSubtype="8" fill="hold" grpId="0" nodeType="afterEffect" nodePh="1">
                                  <p:stCondLst>
                                    <p:cond delay="0"/>
                                  </p:stCondLst>
                                  <p:endCondLst>
                                    <p:cond evt="begin" delay="0">
                                      <p:tn val="12"/>
                                    </p:cond>
                                  </p:end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47"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1000" fill="hold"/>
                                        <p:tgtEl>
                                          <p:spTgt spid="25"/>
                                        </p:tgtEl>
                                        <p:attrNameLst>
                                          <p:attrName>ppt_w</p:attrName>
                                        </p:attrNameLst>
                                      </p:cBhvr>
                                      <p:tavLst>
                                        <p:tav tm="0">
                                          <p:val>
                                            <p:fltVal val="0"/>
                                          </p:val>
                                        </p:tav>
                                        <p:tav tm="100000">
                                          <p:val>
                                            <p:strVal val="#ppt_w"/>
                                          </p:val>
                                        </p:tav>
                                      </p:tavLst>
                                    </p:anim>
                                    <p:anim calcmode="lin" valueType="num">
                                      <p:cBhvr>
                                        <p:cTn id="24" dur="1000" fill="hold"/>
                                        <p:tgtEl>
                                          <p:spTgt spid="25"/>
                                        </p:tgtEl>
                                        <p:attrNameLst>
                                          <p:attrName>ppt_h</p:attrName>
                                        </p:attrNameLst>
                                      </p:cBhvr>
                                      <p:tavLst>
                                        <p:tav tm="0">
                                          <p:val>
                                            <p:fltVal val="0"/>
                                          </p:val>
                                        </p:tav>
                                        <p:tav tm="100000">
                                          <p:val>
                                            <p:strVal val="#ppt_h"/>
                                          </p:val>
                                        </p:tav>
                                      </p:tavLst>
                                    </p:anim>
                                    <p:animEffect transition="in" filter="fade">
                                      <p:cBhvr>
                                        <p:cTn id="25" dur="1000"/>
                                        <p:tgtEl>
                                          <p:spTgt spid="25"/>
                                        </p:tgtEl>
                                      </p:cBhvr>
                                    </p:animEffect>
                                  </p:childTnLst>
                                </p:cTn>
                              </p:par>
                              <p:par>
                                <p:cTn id="26" presetID="53" presetClass="entr" presetSubtype="16" fill="hold" nodeType="withEffect">
                                  <p:stCondLst>
                                    <p:cond delay="0"/>
                                  </p:stCondLst>
                                  <p:childTnLst>
                                    <p:set>
                                      <p:cBhvr>
                                        <p:cTn id="27" dur="1" fill="hold">
                                          <p:stCondLst>
                                            <p:cond delay="0"/>
                                          </p:stCondLst>
                                        </p:cTn>
                                        <p:tgtEl>
                                          <p:spTgt spid="25">
                                            <p:txEl>
                                              <p:pRg st="0" end="0"/>
                                            </p:txEl>
                                          </p:spTgt>
                                        </p:tgtEl>
                                        <p:attrNameLst>
                                          <p:attrName>style.visibility</p:attrName>
                                        </p:attrNameLst>
                                      </p:cBhvr>
                                      <p:to>
                                        <p:strVal val="visible"/>
                                      </p:to>
                                    </p:set>
                                    <p:anim calcmode="lin" valueType="num">
                                      <p:cBhvr>
                                        <p:cTn id="28"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25">
                                            <p:txEl>
                                              <p:pRg st="0" end="0"/>
                                            </p:txEl>
                                          </p:spTgt>
                                        </p:tgtEl>
                                      </p:cBhvr>
                                    </p:animEffect>
                                  </p:childTnLst>
                                </p:cTn>
                              </p:par>
                            </p:childTnLst>
                          </p:cTn>
                        </p:par>
                        <p:par>
                          <p:cTn id="31" fill="hold">
                            <p:stCondLst>
                              <p:cond delay="2500"/>
                            </p:stCondLst>
                            <p:childTnLst>
                              <p:par>
                                <p:cTn id="32" presetID="16" presetClass="entr" presetSubtype="21"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randombar(horizontal)">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arn(inVertical)">
                                      <p:cBhvr>
                                        <p:cTn id="44" dur="500"/>
                                        <p:tgtEl>
                                          <p:spTgt spid="16"/>
                                        </p:tgtEl>
                                      </p:cBhvr>
                                    </p:animEffect>
                                  </p:childTnLst>
                                </p:cTn>
                              </p:par>
                            </p:childTnLst>
                          </p:cTn>
                        </p:par>
                        <p:par>
                          <p:cTn id="45" fill="hold">
                            <p:stCondLst>
                              <p:cond delay="500"/>
                            </p:stCondLst>
                            <p:childTnLst>
                              <p:par>
                                <p:cTn id="46" presetID="53" presetClass="entr" presetSubtype="16"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p:cTn id="48" dur="1000" fill="hold"/>
                                        <p:tgtEl>
                                          <p:spTgt spid="28"/>
                                        </p:tgtEl>
                                        <p:attrNameLst>
                                          <p:attrName>ppt_w</p:attrName>
                                        </p:attrNameLst>
                                      </p:cBhvr>
                                      <p:tavLst>
                                        <p:tav tm="0">
                                          <p:val>
                                            <p:fltVal val="0"/>
                                          </p:val>
                                        </p:tav>
                                        <p:tav tm="100000">
                                          <p:val>
                                            <p:strVal val="#ppt_w"/>
                                          </p:val>
                                        </p:tav>
                                      </p:tavLst>
                                    </p:anim>
                                    <p:anim calcmode="lin" valueType="num">
                                      <p:cBhvr>
                                        <p:cTn id="49" dur="1000" fill="hold"/>
                                        <p:tgtEl>
                                          <p:spTgt spid="28"/>
                                        </p:tgtEl>
                                        <p:attrNameLst>
                                          <p:attrName>ppt_h</p:attrName>
                                        </p:attrNameLst>
                                      </p:cBhvr>
                                      <p:tavLst>
                                        <p:tav tm="0">
                                          <p:val>
                                            <p:fltVal val="0"/>
                                          </p:val>
                                        </p:tav>
                                        <p:tav tm="100000">
                                          <p:val>
                                            <p:strVal val="#ppt_h"/>
                                          </p:val>
                                        </p:tav>
                                      </p:tavLst>
                                    </p:anim>
                                    <p:animEffect transition="in" filter="fade">
                                      <p:cBhvr>
                                        <p:cTn id="50" dur="1000"/>
                                        <p:tgtEl>
                                          <p:spTgt spid="28"/>
                                        </p:tgtEl>
                                      </p:cBhvr>
                                    </p:animEffect>
                                  </p:childTnLst>
                                </p:cTn>
                              </p:par>
                              <p:par>
                                <p:cTn id="51" presetID="53" presetClass="entr" presetSubtype="16" fill="hold" nodeType="withEffect">
                                  <p:stCondLst>
                                    <p:cond delay="0"/>
                                  </p:stCondLst>
                                  <p:childTnLst>
                                    <p:set>
                                      <p:cBhvr>
                                        <p:cTn id="52" dur="1" fill="hold">
                                          <p:stCondLst>
                                            <p:cond delay="0"/>
                                          </p:stCondLst>
                                        </p:cTn>
                                        <p:tgtEl>
                                          <p:spTgt spid="28">
                                            <p:txEl>
                                              <p:pRg st="0" end="0"/>
                                            </p:txEl>
                                          </p:spTgt>
                                        </p:tgtEl>
                                        <p:attrNameLst>
                                          <p:attrName>style.visibility</p:attrName>
                                        </p:attrNameLst>
                                      </p:cBhvr>
                                      <p:to>
                                        <p:strVal val="visible"/>
                                      </p:to>
                                    </p:set>
                                    <p:anim calcmode="lin" valueType="num">
                                      <p:cBhvr>
                                        <p:cTn id="53"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54"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55" dur="500"/>
                                        <p:tgtEl>
                                          <p:spTgt spid="28">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barn(inVertical)">
                                      <p:cBhvr>
                                        <p:cTn id="60" dur="500"/>
                                        <p:tgtEl>
                                          <p:spTgt spid="18"/>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randombar(horizontal)">
                                      <p:cBhvr>
                                        <p:cTn id="65" dur="500"/>
                                        <p:tgtEl>
                                          <p:spTgt spid="24"/>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barn(inVertical)">
                                      <p:cBhvr>
                                        <p:cTn id="68" dur="5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barn(inVertical)">
                                      <p:cBhvr>
                                        <p:cTn id="73" dur="500"/>
                                        <p:tgtEl>
                                          <p:spTgt spid="20"/>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barn(inVertical)">
                                      <p:cBhvr>
                                        <p:cTn id="78" dur="500"/>
                                        <p:tgtEl>
                                          <p:spTgt spid="22"/>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barn(inVertical)">
                                      <p:cBhvr>
                                        <p:cTn id="83" dur="500"/>
                                        <p:tgtEl>
                                          <p:spTgt spid="21"/>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wipe(left)">
                                      <p:cBhvr>
                                        <p:cTn id="8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 grpId="0" animBg="1"/>
      <p:bldP spid="5" grpId="0"/>
      <p:bldP spid="16" grpId="0"/>
      <p:bldP spid="17" grpId="0"/>
      <p:bldP spid="18" grpId="0"/>
      <p:bldP spid="19" grpId="0"/>
      <p:bldP spid="20" grpId="0"/>
      <p:bldP spid="21" grpId="0"/>
      <p:bldP spid="22" grpId="0"/>
      <p:bldP spid="23" grpId="0"/>
      <p:bldP spid="24" grpId="0"/>
      <p:bldP spid="25"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4094009" y="664395"/>
            <a:ext cx="7970678" cy="6125227"/>
          </a:xfrm>
          <a:prstGeom prst="roundRect">
            <a:avLst/>
          </a:prstGeom>
          <a:solidFill>
            <a:schemeClr val="bg1">
              <a:alpha val="93000"/>
            </a:schemeClr>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dirty="0">
              <a:latin typeface="Barlow Condensed ExtraBold" panose="00000906000000000000" pitchFamily="2" charset="0"/>
            </a:endParaRPr>
          </a:p>
        </p:txBody>
      </p:sp>
      <p:sp>
        <p:nvSpPr>
          <p:cNvPr id="26" name="Rounded Rectangle 25"/>
          <p:cNvSpPr/>
          <p:nvPr/>
        </p:nvSpPr>
        <p:spPr>
          <a:xfrm>
            <a:off x="4379715" y="4503624"/>
            <a:ext cx="7519667" cy="143282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nip Diagonal Corner Rectangle 3"/>
          <p:cNvSpPr/>
          <p:nvPr/>
        </p:nvSpPr>
        <p:spPr>
          <a:xfrm>
            <a:off x="-43268" y="1597795"/>
            <a:ext cx="3911771" cy="2905829"/>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endParaRPr lang="en-US" altLang="en-US" sz="4400" b="1" dirty="0">
              <a:ln w="0"/>
              <a:solidFill>
                <a:srgbClr val="FF0000"/>
              </a:solidFill>
              <a:latin typeface="Arial" panose="020B0604020202020204" pitchFamily="34" charset="0"/>
              <a:cs typeface="Arial" panose="020B0604020202020204" pitchFamily="34" charset="0"/>
            </a:endParaRPr>
          </a:p>
        </p:txBody>
      </p:sp>
      <p:pic>
        <p:nvPicPr>
          <p:cNvPr id="10" name="图片 7"/>
          <p:cNvPicPr>
            <a:picLocks noChangeAspect="1"/>
          </p:cNvPicPr>
          <p:nvPr/>
        </p:nvPicPr>
        <p:blipFill rotWithShape="1">
          <a:blip r:embed="rId2">
            <a:extLst>
              <a:ext uri="{28A0092B-C50C-407E-A947-70E740481C1C}">
                <a14:useLocalDpi xmlns:a14="http://schemas.microsoft.com/office/drawing/2010/main" val="0"/>
              </a:ext>
            </a:extLst>
          </a:blip>
          <a:srcRect l="56459" t="30371" r="24892" b="52777"/>
          <a:stretch/>
        </p:blipFill>
        <p:spPr>
          <a:xfrm>
            <a:off x="8599045" y="0"/>
            <a:ext cx="1963497" cy="998016"/>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9451" y="-96891"/>
            <a:ext cx="2107555" cy="1927228"/>
          </a:xfrm>
          <a:prstGeom prst="rect">
            <a:avLst/>
          </a:prstGeom>
        </p:spPr>
      </p:pic>
      <p:pic>
        <p:nvPicPr>
          <p:cNvPr id="12" name="图片 7"/>
          <p:cNvPicPr>
            <a:picLocks noChangeAspect="1"/>
          </p:cNvPicPr>
          <p:nvPr/>
        </p:nvPicPr>
        <p:blipFill rotWithShape="1">
          <a:blip r:embed="rId2">
            <a:extLst>
              <a:ext uri="{28A0092B-C50C-407E-A947-70E740481C1C}">
                <a14:useLocalDpi xmlns:a14="http://schemas.microsoft.com/office/drawing/2010/main" val="0"/>
              </a:ext>
            </a:extLst>
          </a:blip>
          <a:srcRect l="56459" t="30371" r="24892" b="52777"/>
          <a:stretch/>
        </p:blipFill>
        <p:spPr>
          <a:xfrm>
            <a:off x="9580793" y="1060453"/>
            <a:ext cx="1705293" cy="866775"/>
          </a:xfrm>
          <a:prstGeom prst="rect">
            <a:avLst/>
          </a:prstGeom>
        </p:spPr>
      </p:pic>
      <p:pic>
        <p:nvPicPr>
          <p:cNvPr id="13" name="Picture 2" descr="Cow Vector PNG HD Image 10 - PNG #4673 - Free PNG Images | Starpn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a:off x="2087176" y="5187325"/>
            <a:ext cx="819120"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4" name="Picture 2" descr="Cow Vector PNG HD Image 10 - PNG #4673 - Free PNG Images | Starpn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flipH="1">
            <a:off x="2569976" y="6123896"/>
            <a:ext cx="804779"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6" name="TextBox 15"/>
              <p:cNvSpPr txBox="1"/>
              <p:nvPr/>
            </p:nvSpPr>
            <p:spPr>
              <a:xfrm>
                <a:off x="8534366" y="2258815"/>
                <a:ext cx="3349700" cy="993798"/>
              </a:xfrm>
              <a:prstGeom prst="rect">
                <a:avLst/>
              </a:prstGeom>
              <a:noFill/>
            </p:spPr>
            <p:txBody>
              <a:bodyPr wrap="none" lIns="0" tIns="0" rIns="0" bIns="0" rtlCol="0">
                <a:spAutoFit/>
              </a:bodyPr>
              <a:lstStyle/>
              <a:p>
                <a14:m>
                  <m:oMath xmlns:m="http://schemas.openxmlformats.org/officeDocument/2006/math">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3</m:t>
                        </m:r>
                      </m:num>
                      <m:den>
                        <m:r>
                          <m:rPr>
                            <m:nor/>
                          </m:rPr>
                          <a:rPr lang="en-US" sz="4000" b="1" i="0" smtClean="0">
                            <a:solidFill>
                              <a:schemeClr val="tx2">
                                <a:lumMod val="50000"/>
                              </a:schemeClr>
                            </a:solidFill>
                            <a:latin typeface="Cambria Math" panose="02040503050406030204" pitchFamily="18" charset="0"/>
                          </a:rPr>
                          <m:t>5</m:t>
                        </m:r>
                      </m:den>
                    </m:f>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m:t>
                    </m:r>
                    <m:r>
                      <a:rPr lang="en-US" sz="4000" b="1" i="1" smtClean="0">
                        <a:solidFill>
                          <a:schemeClr val="tx2">
                            <a:lumMod val="50000"/>
                          </a:schemeClr>
                        </a:solidFill>
                        <a:latin typeface="Cambria Math" panose="02040503050406030204" pitchFamily="18" charset="0"/>
                      </a:rPr>
                      <m:t> </m:t>
                    </m:r>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3</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 </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x</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 4 </m:t>
                        </m:r>
                      </m:num>
                      <m:den>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5 </m:t>
                        </m:r>
                        <m:r>
                          <m:rPr>
                            <m:nor/>
                          </m:rPr>
                          <a:rPr lang="en-US" sz="4000" b="1">
                            <a:solidFill>
                              <a:schemeClr val="tx2">
                                <a:lumMod val="50000"/>
                              </a:schemeClr>
                            </a:solidFill>
                            <a:latin typeface="Times New Roman" panose="02020603050405020304" pitchFamily="18" charset="0"/>
                            <a:cs typeface="Times New Roman" panose="02020603050405020304" pitchFamily="18" charset="0"/>
                          </a:rPr>
                          <m:t>x</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 4 </m:t>
                        </m:r>
                      </m:den>
                    </m:f>
                  </m:oMath>
                </a14:m>
                <a:r>
                  <a:rPr lang="en-US" sz="4000" b="1" dirty="0">
                    <a:solidFill>
                      <a:schemeClr val="tx2">
                        <a:lumMod val="50000"/>
                      </a:schemeClr>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4000" b="1" i="1">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12</m:t>
                        </m:r>
                      </m:num>
                      <m:den>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20</m:t>
                        </m:r>
                      </m:den>
                    </m:f>
                  </m:oMath>
                </a14:m>
                <a:r>
                  <a:rPr lang="en-US" sz="4000" b="1" dirty="0">
                    <a:solidFill>
                      <a:schemeClr val="tx2">
                        <a:lumMod val="50000"/>
                      </a:schemeClr>
                    </a:solidFill>
                    <a:latin typeface="Times New Roman" panose="02020603050405020304" pitchFamily="18" charset="0"/>
                    <a:cs typeface="Times New Roman" panose="02020603050405020304" pitchFamily="18" charset="0"/>
                  </a:rPr>
                  <a:t> </a:t>
                </a:r>
              </a:p>
            </p:txBody>
          </p:sp>
        </mc:Choice>
        <mc:Fallback xmlns="">
          <p:sp>
            <p:nvSpPr>
              <p:cNvPr id="16" name="TextBox 15"/>
              <p:cNvSpPr txBox="1">
                <a:spLocks noRot="1" noChangeAspect="1" noMove="1" noResize="1" noEditPoints="1" noAdjustHandles="1" noChangeArrowheads="1" noChangeShapeType="1" noTextEdit="1"/>
              </p:cNvSpPr>
              <p:nvPr/>
            </p:nvSpPr>
            <p:spPr>
              <a:xfrm>
                <a:off x="8534366" y="2258815"/>
                <a:ext cx="3349700" cy="993798"/>
              </a:xfrm>
              <a:prstGeom prst="rect">
                <a:avLst/>
              </a:prstGeom>
              <a:blipFill>
                <a:blip r:embed="rId8"/>
                <a:stretch>
                  <a:fillRect l="-182" b="-15337"/>
                </a:stretch>
              </a:blipFill>
            </p:spPr>
            <p:txBody>
              <a:bodyPr/>
              <a:lstStyle/>
              <a:p>
                <a:r>
                  <a:rPr lang="en-US">
                    <a:noFill/>
                  </a:rPr>
                  <a:t> </a:t>
                </a:r>
              </a:p>
            </p:txBody>
          </p:sp>
        </mc:Fallback>
      </mc:AlternateContent>
      <p:sp>
        <p:nvSpPr>
          <p:cNvPr id="17" name="Rectangle 16"/>
          <p:cNvSpPr>
            <a:spLocks noChangeArrowheads="1"/>
          </p:cNvSpPr>
          <p:nvPr/>
        </p:nvSpPr>
        <p:spPr bwMode="auto">
          <a:xfrm>
            <a:off x="282616" y="599364"/>
            <a:ext cx="90929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lnSpc>
                <a:spcPct val="200000"/>
              </a:lnSpc>
              <a:spcBef>
                <a:spcPct val="0"/>
              </a:spcBef>
              <a:buFontTx/>
              <a:buNone/>
            </a:pPr>
            <a:endParaRPr lang="en-US" altLang="en-US" sz="4400" b="1" dirty="0">
              <a:ln w="0"/>
              <a:solidFill>
                <a:schemeClr val="accent1">
                  <a:lumMod val="75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8" name="TextBox 17"/>
              <p:cNvSpPr txBox="1"/>
              <p:nvPr/>
            </p:nvSpPr>
            <p:spPr>
              <a:xfrm>
                <a:off x="4696117" y="2255545"/>
                <a:ext cx="3349700" cy="999184"/>
              </a:xfrm>
              <a:prstGeom prst="rect">
                <a:avLst/>
              </a:prstGeom>
              <a:noFill/>
            </p:spPr>
            <p:txBody>
              <a:bodyPr wrap="none" lIns="0" tIns="0" rIns="0" bIns="0" rtlCol="0">
                <a:spAutoFit/>
              </a:bodyPr>
              <a:lstStyle/>
              <a:p>
                <a14:m>
                  <m:oMath xmlns:m="http://schemas.openxmlformats.org/officeDocument/2006/math">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9</m:t>
                        </m:r>
                      </m:num>
                      <m:den>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4</m:t>
                        </m:r>
                      </m:den>
                    </m:f>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m:t>
                    </m:r>
                    <m:r>
                      <a:rPr lang="en-US" sz="4000" b="1" i="1" smtClean="0">
                        <a:solidFill>
                          <a:schemeClr val="tx2">
                            <a:lumMod val="50000"/>
                          </a:schemeClr>
                        </a:solidFill>
                        <a:latin typeface="Cambria Math" panose="02040503050406030204" pitchFamily="18" charset="0"/>
                      </a:rPr>
                      <m:t> </m:t>
                    </m:r>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9</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 </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x</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 5 </m:t>
                        </m:r>
                      </m:num>
                      <m:den>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4 </m:t>
                        </m:r>
                        <m:r>
                          <m:rPr>
                            <m:nor/>
                          </m:rPr>
                          <a:rPr lang="en-US" sz="4000" b="1">
                            <a:solidFill>
                              <a:schemeClr val="tx2">
                                <a:lumMod val="50000"/>
                              </a:schemeClr>
                            </a:solidFill>
                            <a:latin typeface="Times New Roman" panose="02020603050405020304" pitchFamily="18" charset="0"/>
                            <a:cs typeface="Times New Roman" panose="02020603050405020304" pitchFamily="18" charset="0"/>
                          </a:rPr>
                          <m:t>x</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 5 </m:t>
                        </m:r>
                      </m:den>
                    </m:f>
                  </m:oMath>
                </a14:m>
                <a:r>
                  <a:rPr lang="en-US" sz="4000" b="1" dirty="0">
                    <a:solidFill>
                      <a:schemeClr val="tx2">
                        <a:lumMod val="50000"/>
                      </a:schemeClr>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4000" b="1" i="1">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45</m:t>
                        </m:r>
                      </m:num>
                      <m:den>
                        <m:r>
                          <m:rPr>
                            <m:nor/>
                          </m:rPr>
                          <a:rPr lang="en-US" sz="4000" b="1" i="0" smtClean="0">
                            <a:solidFill>
                              <a:schemeClr val="tx2">
                                <a:lumMod val="50000"/>
                              </a:schemeClr>
                            </a:solidFill>
                            <a:latin typeface="Cambria Math" panose="02040503050406030204" pitchFamily="18" charset="0"/>
                          </a:rPr>
                          <m:t>20</m:t>
                        </m:r>
                      </m:den>
                    </m:f>
                  </m:oMath>
                </a14:m>
                <a:r>
                  <a:rPr lang="en-US" sz="4000" b="1" dirty="0">
                    <a:solidFill>
                      <a:schemeClr val="tx2">
                        <a:lumMod val="50000"/>
                      </a:schemeClr>
                    </a:solidFill>
                    <a:latin typeface="Times New Roman" panose="02020603050405020304" pitchFamily="18" charset="0"/>
                    <a:cs typeface="Times New Roman" panose="02020603050405020304" pitchFamily="18" charset="0"/>
                  </a:rPr>
                  <a:t> </a:t>
                </a:r>
              </a:p>
            </p:txBody>
          </p:sp>
        </mc:Choice>
        <mc:Fallback xmlns="">
          <p:sp>
            <p:nvSpPr>
              <p:cNvPr id="18" name="TextBox 17"/>
              <p:cNvSpPr txBox="1">
                <a:spLocks noRot="1" noChangeAspect="1" noMove="1" noResize="1" noEditPoints="1" noAdjustHandles="1" noChangeArrowheads="1" noChangeShapeType="1" noTextEdit="1"/>
              </p:cNvSpPr>
              <p:nvPr/>
            </p:nvSpPr>
            <p:spPr>
              <a:xfrm>
                <a:off x="4696117" y="2255545"/>
                <a:ext cx="3349700" cy="999184"/>
              </a:xfrm>
              <a:prstGeom prst="rect">
                <a:avLst/>
              </a:prstGeom>
              <a:blipFill>
                <a:blip r:embed="rId9"/>
                <a:stretch>
                  <a:fillRect b="-158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4401612" y="4615001"/>
                <a:ext cx="2074479" cy="11596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9</m:t>
                          </m:r>
                        </m:num>
                        <m:den>
                          <m:r>
                            <a:rPr lang="en-US" sz="4000" b="1" i="0" smtClean="0">
                              <a:solidFill>
                                <a:schemeClr val="tx2">
                                  <a:lumMod val="50000"/>
                                </a:schemeClr>
                              </a:solidFill>
                              <a:latin typeface="Cambria Math" panose="02040503050406030204" pitchFamily="18" charset="0"/>
                              <a:cs typeface="Times New Roman" panose="02020603050405020304" pitchFamily="18" charset="0"/>
                            </a:rPr>
                            <m:t>𝟒</m:t>
                          </m:r>
                        </m:den>
                      </m:f>
                      <m:r>
                        <a:rPr lang="en-US" sz="4000" b="1" i="1" smtClean="0">
                          <a:solidFill>
                            <a:schemeClr val="tx2">
                              <a:lumMod val="50000"/>
                            </a:schemeClr>
                          </a:solidFill>
                          <a:latin typeface="Cambria Math" panose="02040503050406030204" pitchFamily="18" charset="0"/>
                        </a:rPr>
                        <m:t>+ </m:t>
                      </m:r>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3</m:t>
                          </m:r>
                        </m:num>
                        <m:den>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5</m:t>
                          </m:r>
                        </m:den>
                      </m:f>
                      <m:r>
                        <a:rPr lang="en-US" sz="40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4401612" y="4615001"/>
                <a:ext cx="2074479" cy="1159676"/>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6533806" y="4611462"/>
                <a:ext cx="2462405" cy="11719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rgbClr val="FF0000"/>
                              </a:solidFill>
                              <a:latin typeface="Cambria Math" panose="02040503050406030204" pitchFamily="18" charset="0"/>
                            </a:rPr>
                          </m:ctrlPr>
                        </m:fPr>
                        <m:num>
                          <m:r>
                            <m:rPr>
                              <m:nor/>
                            </m:rPr>
                            <a:rPr lang="en-US" sz="4000" b="1" i="0" smtClean="0">
                              <a:solidFill>
                                <a:srgbClr val="FF0000"/>
                              </a:solidFill>
                              <a:latin typeface="Cambria Math" panose="02040503050406030204" pitchFamily="18" charset="0"/>
                            </a:rPr>
                            <m:t>45</m:t>
                          </m:r>
                        </m:num>
                        <m:den>
                          <m:r>
                            <m:rPr>
                              <m:nor/>
                            </m:rPr>
                            <a:rPr lang="en-US" sz="4000" b="1" i="0" smtClean="0">
                              <a:solidFill>
                                <a:srgbClr val="FF0000"/>
                              </a:solidFill>
                              <a:latin typeface="Cambria Math" panose="02040503050406030204" pitchFamily="18" charset="0"/>
                              <a:cs typeface="Times New Roman" panose="02020603050405020304" pitchFamily="18" charset="0"/>
                            </a:rPr>
                            <m:t>2</m:t>
                          </m:r>
                          <m:r>
                            <a:rPr lang="en-US" sz="4000" b="1" i="1" smtClean="0">
                              <a:solidFill>
                                <a:srgbClr val="FF0000"/>
                              </a:solidFill>
                              <a:latin typeface="Cambria Math" panose="02040503050406030204" pitchFamily="18" charset="0"/>
                              <a:cs typeface="Times New Roman" panose="02020603050405020304" pitchFamily="18" charset="0"/>
                            </a:rPr>
                            <m:t>𝟎</m:t>
                          </m:r>
                        </m:den>
                      </m:f>
                      <m:r>
                        <a:rPr lang="en-US" sz="4000" b="1" i="1" smtClean="0">
                          <a:solidFill>
                            <a:schemeClr val="tx2">
                              <a:lumMod val="50000"/>
                            </a:schemeClr>
                          </a:solidFill>
                          <a:latin typeface="Cambria Math" panose="02040503050406030204" pitchFamily="18" charset="0"/>
                        </a:rPr>
                        <m:t>+</m:t>
                      </m:r>
                      <m:f>
                        <m:fPr>
                          <m:ctrlPr>
                            <a:rPr lang="en-US" sz="4000" b="1" i="1" smtClean="0">
                              <a:solidFill>
                                <a:srgbClr val="FF0000"/>
                              </a:solidFill>
                              <a:latin typeface="Cambria Math" panose="02040503050406030204" pitchFamily="18" charset="0"/>
                            </a:rPr>
                          </m:ctrlPr>
                        </m:fPr>
                        <m:num>
                          <m:r>
                            <a:rPr lang="en-US" sz="4000" b="1" i="1" smtClean="0">
                              <a:solidFill>
                                <a:srgbClr val="FF0000"/>
                              </a:solidFill>
                              <a:latin typeface="Cambria Math" panose="02040503050406030204" pitchFamily="18" charset="0"/>
                            </a:rPr>
                            <m:t>𝟏𝟐</m:t>
                          </m:r>
                        </m:num>
                        <m:den>
                          <m:r>
                            <a:rPr lang="en-US" sz="4000" b="1" i="1" smtClean="0">
                              <a:solidFill>
                                <a:srgbClr val="FF0000"/>
                              </a:solidFill>
                              <a:latin typeface="Cambria Math" panose="02040503050406030204" pitchFamily="18" charset="0"/>
                              <a:cs typeface="Times New Roman" panose="02020603050405020304" pitchFamily="18" charset="0"/>
                            </a:rPr>
                            <m:t>𝟐𝟎</m:t>
                          </m:r>
                        </m:den>
                      </m:f>
                      <m:r>
                        <a:rPr lang="en-US" sz="4000" b="1" i="1" smtClean="0">
                          <a:solidFill>
                            <a:schemeClr val="tx2">
                              <a:lumMod val="50000"/>
                            </a:schemeClr>
                          </a:solidFill>
                          <a:latin typeface="Cambria Math" panose="02040503050406030204" pitchFamily="18" charset="0"/>
                          <a:cs typeface="Times New Roman" panose="02020603050405020304" pitchFamily="18" charset="0"/>
                        </a:rPr>
                        <m:t>=</m:t>
                      </m:r>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6533806" y="4611462"/>
                <a:ext cx="2462405" cy="1171988"/>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11032776" y="4640200"/>
                <a:ext cx="740587" cy="11719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57</m:t>
                          </m:r>
                        </m:num>
                        <m:den>
                          <m:r>
                            <a:rPr lang="en-US" sz="4000" b="1" i="1" smtClean="0">
                              <a:solidFill>
                                <a:schemeClr val="tx2">
                                  <a:lumMod val="50000"/>
                                </a:schemeClr>
                              </a:solidFill>
                              <a:latin typeface="Cambria Math" panose="02040503050406030204" pitchFamily="18" charset="0"/>
                              <a:cs typeface="Times New Roman" panose="02020603050405020304" pitchFamily="18" charset="0"/>
                            </a:rPr>
                            <m:t>𝟐𝟎</m:t>
                          </m:r>
                        </m:den>
                      </m:f>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11032776" y="4640200"/>
                <a:ext cx="740587" cy="1171988"/>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8874201" y="4615001"/>
                <a:ext cx="2146229" cy="11719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45+12</m:t>
                          </m:r>
                        </m:num>
                        <m:den>
                          <m:r>
                            <a:rPr lang="en-US" sz="4000" b="1" i="1" smtClean="0">
                              <a:solidFill>
                                <a:schemeClr val="tx2">
                                  <a:lumMod val="50000"/>
                                </a:schemeClr>
                              </a:solidFill>
                              <a:latin typeface="Cambria Math" panose="02040503050406030204" pitchFamily="18" charset="0"/>
                            </a:rPr>
                            <m:t>𝟐𝟎</m:t>
                          </m:r>
                        </m:den>
                      </m:f>
                      <m:r>
                        <a:rPr lang="en-US" sz="4000" b="1" i="1" smtClean="0">
                          <a:solidFill>
                            <a:schemeClr val="tx2">
                              <a:lumMod val="50000"/>
                            </a:schemeClr>
                          </a:solidFill>
                          <a:latin typeface="Cambria Math" panose="02040503050406030204" pitchFamily="18" charset="0"/>
                          <a:cs typeface="Times New Roman" panose="02020603050405020304" pitchFamily="18" charset="0"/>
                        </a:rPr>
                        <m:t>=</m:t>
                      </m:r>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8874201" y="4615001"/>
                <a:ext cx="2146229" cy="1171988"/>
              </a:xfrm>
              <a:prstGeom prst="rect">
                <a:avLst/>
              </a:prstGeom>
              <a:blipFill>
                <a:blip r:embed="rId13"/>
                <a:stretch>
                  <a:fillRect/>
                </a:stretch>
              </a:blipFill>
            </p:spPr>
            <p:txBody>
              <a:bodyPr/>
              <a:lstStyle/>
              <a:p>
                <a:r>
                  <a:rPr lang="en-US">
                    <a:noFill/>
                  </a:rPr>
                  <a:t> </a:t>
                </a:r>
              </a:p>
            </p:txBody>
          </p:sp>
        </mc:Fallback>
      </mc:AlternateContent>
      <p:sp>
        <p:nvSpPr>
          <p:cNvPr id="23" name="Rectangle 22"/>
          <p:cNvSpPr>
            <a:spLocks noChangeArrowheads="1"/>
          </p:cNvSpPr>
          <p:nvPr/>
        </p:nvSpPr>
        <p:spPr bwMode="auto">
          <a:xfrm>
            <a:off x="3460279" y="1109743"/>
            <a:ext cx="90929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lnSpc>
                <a:spcPct val="200000"/>
              </a:lnSpc>
              <a:spcBef>
                <a:spcPct val="0"/>
              </a:spcBef>
              <a:buFontTx/>
              <a:buNone/>
            </a:pPr>
            <a:r>
              <a:rPr lang="en-US" altLang="en-US" sz="3600" b="1" dirty="0" err="1">
                <a:ln w="0"/>
                <a:solidFill>
                  <a:srgbClr val="FF0000"/>
                </a:solidFill>
                <a:latin typeface="Arial" panose="020B0604020202020204" pitchFamily="34" charset="0"/>
                <a:cs typeface="Arial" panose="020B0604020202020204" pitchFamily="34" charset="0"/>
              </a:rPr>
              <a:t>Quy</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đồng</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mẫu</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số</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hai</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phân</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số</a:t>
            </a:r>
            <a:endParaRPr lang="en-US" altLang="en-US" sz="3600" b="1" dirty="0">
              <a:ln w="0"/>
              <a:solidFill>
                <a:srgbClr val="FF0000"/>
              </a:solidFill>
              <a:latin typeface="Arial" panose="020B0604020202020204" pitchFamily="34" charset="0"/>
              <a:cs typeface="Arial" panose="020B0604020202020204" pitchFamily="34" charset="0"/>
            </a:endParaRPr>
          </a:p>
        </p:txBody>
      </p:sp>
      <p:sp>
        <p:nvSpPr>
          <p:cNvPr id="24" name="Rectangle 23"/>
          <p:cNvSpPr>
            <a:spLocks noChangeArrowheads="1"/>
          </p:cNvSpPr>
          <p:nvPr/>
        </p:nvSpPr>
        <p:spPr bwMode="auto">
          <a:xfrm>
            <a:off x="3724413" y="3408530"/>
            <a:ext cx="90929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lnSpc>
                <a:spcPct val="200000"/>
              </a:lnSpc>
              <a:spcBef>
                <a:spcPct val="0"/>
              </a:spcBef>
              <a:buFontTx/>
              <a:buNone/>
            </a:pPr>
            <a:r>
              <a:rPr lang="en-US" altLang="en-US" sz="3600" b="1" dirty="0" err="1">
                <a:ln w="0"/>
                <a:solidFill>
                  <a:srgbClr val="FF0000"/>
                </a:solidFill>
                <a:latin typeface="Arial" panose="020B0604020202020204" pitchFamily="34" charset="0"/>
                <a:cs typeface="Arial" panose="020B0604020202020204" pitchFamily="34" charset="0"/>
              </a:rPr>
              <a:t>Cộng</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hai</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phân</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số</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cùng</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mẫu</a:t>
            </a:r>
            <a:endParaRPr lang="en-US" altLang="en-US" sz="3600" b="1" dirty="0">
              <a:ln w="0"/>
              <a:solidFill>
                <a:srgbClr val="FF0000"/>
              </a:solidFill>
              <a:latin typeface="Arial" panose="020B0604020202020204" pitchFamily="34" charset="0"/>
              <a:cs typeface="Arial" panose="020B0604020202020204" pitchFamily="34" charset="0"/>
            </a:endParaRPr>
          </a:p>
        </p:txBody>
      </p:sp>
      <p:sp>
        <p:nvSpPr>
          <p:cNvPr id="25" name="Rectangle 24"/>
          <p:cNvSpPr/>
          <p:nvPr/>
        </p:nvSpPr>
        <p:spPr>
          <a:xfrm>
            <a:off x="265537" y="1534804"/>
            <a:ext cx="3048271" cy="954107"/>
          </a:xfrm>
          <a:prstGeom prst="rect">
            <a:avLst/>
          </a:prstGeom>
          <a:noFill/>
        </p:spPr>
        <p:txBody>
          <a:bodyPr wrap="none" lIns="121920" tIns="60960" rIns="121920" bIns="60960">
            <a:spAutoFit/>
          </a:bodyPr>
          <a:lstStyle/>
          <a:p>
            <a:pPr algn="ct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Bài</a:t>
            </a:r>
            <a:r>
              <a:rPr lang="en-US" sz="5400" b="1" dirty="0">
                <a:ln w="0"/>
                <a:solidFill>
                  <a:srgbClr val="00B050"/>
                </a:solidFill>
                <a:effectLst>
                  <a:reflection blurRad="6350" stA="53000" endA="300" endPos="35500" dir="5400000" sy="-90000" algn="bl" rotWithShape="0"/>
                </a:effectLst>
                <a:latin typeface="UTM Azuki" panose="02040603050506020204" pitchFamily="18" charset="0"/>
              </a:rPr>
              <a:t> 1: </a:t>
            </a: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Tính</a:t>
            </a:r>
            <a:endParaRPr lang="en-US" sz="5400" b="1" dirty="0">
              <a:ln w="0"/>
              <a:solidFill>
                <a:srgbClr val="FF0000"/>
              </a:solidFill>
              <a:effectLst>
                <a:reflection blurRad="6350" stA="53000" endA="300" endPos="35500" dir="5400000" sy="-90000" algn="bl" rotWithShape="0"/>
              </a:effectLst>
              <a:latin typeface="UTM Azuki" panose="02040603050506020204" pitchFamily="18" charset="0"/>
            </a:endParaRPr>
          </a:p>
        </p:txBody>
      </p:sp>
      <mc:AlternateContent xmlns:mc="http://schemas.openxmlformats.org/markup-compatibility/2006" xmlns:a14="http://schemas.microsoft.com/office/drawing/2010/main">
        <mc:Choice Requires="a14">
          <p:sp>
            <p:nvSpPr>
              <p:cNvPr id="27" name="TextBox 26"/>
              <p:cNvSpPr txBox="1"/>
              <p:nvPr/>
            </p:nvSpPr>
            <p:spPr>
              <a:xfrm>
                <a:off x="163231" y="2543626"/>
                <a:ext cx="3608359" cy="15655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5400" b="1" i="1" smtClean="0">
                          <a:solidFill>
                            <a:schemeClr val="tx2">
                              <a:lumMod val="50000"/>
                            </a:schemeClr>
                          </a:solidFill>
                          <a:latin typeface="Cambria Math" panose="02040503050406030204" pitchFamily="18" charset="0"/>
                        </a:rPr>
                        <m:t>𝒃</m:t>
                      </m:r>
                      <m:r>
                        <a:rPr lang="en-US" sz="5400" b="1" i="1" smtClean="0">
                          <a:solidFill>
                            <a:schemeClr val="tx2">
                              <a:lumMod val="50000"/>
                            </a:schemeClr>
                          </a:solidFill>
                          <a:latin typeface="Cambria Math" panose="02040503050406030204" pitchFamily="18" charset="0"/>
                        </a:rPr>
                        <m:t>.  </m:t>
                      </m:r>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Cambria Math" panose="02040503050406030204" pitchFamily="18" charset="0"/>
                            </a:rPr>
                            <m:t>9</m:t>
                          </m:r>
                        </m:num>
                        <m:den>
                          <m:r>
                            <m:rPr>
                              <m:nor/>
                            </m:rPr>
                            <a:rPr lang="en-US" sz="5400" b="1" i="0" smtClean="0">
                              <a:solidFill>
                                <a:schemeClr val="tx2">
                                  <a:lumMod val="50000"/>
                                </a:schemeClr>
                              </a:solidFill>
                              <a:latin typeface="Cambria Math" panose="02040503050406030204" pitchFamily="18" charset="0"/>
                              <a:cs typeface="Times New Roman" panose="02020603050405020304" pitchFamily="18" charset="0"/>
                            </a:rPr>
                            <m:t>4</m:t>
                          </m:r>
                        </m:den>
                      </m:f>
                      <m:r>
                        <m:rPr>
                          <m:nor/>
                        </m:rPr>
                        <a:rPr lang="en-US" sz="5400" b="1" i="0" smtClean="0">
                          <a:solidFill>
                            <a:schemeClr val="tx2">
                              <a:lumMod val="50000"/>
                            </a:schemeClr>
                          </a:solidFill>
                          <a:latin typeface="Cambria Math" panose="02040503050406030204" pitchFamily="18" charset="0"/>
                        </a:rPr>
                        <m:t> </m:t>
                      </m:r>
                      <m:r>
                        <a:rPr lang="en-US" sz="5400" b="1" i="1" smtClean="0">
                          <a:solidFill>
                            <a:schemeClr val="tx2">
                              <a:lumMod val="50000"/>
                            </a:schemeClr>
                          </a:solidFill>
                          <a:latin typeface="Cambria Math" panose="02040503050406030204" pitchFamily="18" charset="0"/>
                        </a:rPr>
                        <m:t> +   </m:t>
                      </m:r>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Times New Roman" panose="02020603050405020304" pitchFamily="18" charset="0"/>
                              <a:cs typeface="Times New Roman" panose="02020603050405020304" pitchFamily="18" charset="0"/>
                            </a:rPr>
                            <m:t>3</m:t>
                          </m:r>
                        </m:num>
                        <m:den>
                          <m:r>
                            <m:rPr>
                              <m:nor/>
                            </m:rPr>
                            <a:rPr lang="en-US" sz="5400" b="1" i="0" smtClean="0">
                              <a:solidFill>
                                <a:schemeClr val="tx2">
                                  <a:lumMod val="50000"/>
                                </a:schemeClr>
                              </a:solidFill>
                              <a:latin typeface="Cambria Math" panose="02040503050406030204" pitchFamily="18" charset="0"/>
                              <a:cs typeface="Times New Roman" panose="02020603050405020304" pitchFamily="18" charset="0"/>
                            </a:rPr>
                            <m:t>5</m:t>
                          </m:r>
                        </m:den>
                      </m:f>
                      <m:r>
                        <a:rPr lang="en-US" sz="54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163231" y="2543626"/>
                <a:ext cx="3608359" cy="1565557"/>
              </a:xfrm>
              <a:prstGeom prst="rect">
                <a:avLst/>
              </a:prstGeom>
              <a:blipFill>
                <a:blip r:embed="rId14"/>
                <a:stretch>
                  <a:fillRect/>
                </a:stretch>
              </a:blipFill>
            </p:spPr>
            <p:txBody>
              <a:bodyPr/>
              <a:lstStyle/>
              <a:p>
                <a:r>
                  <a:rPr lang="en-US">
                    <a:noFill/>
                  </a:rPr>
                  <a:t> </a:t>
                </a:r>
              </a:p>
            </p:txBody>
          </p:sp>
        </mc:Fallback>
      </mc:AlternateContent>
      <p:sp>
        <p:nvSpPr>
          <p:cNvPr id="28" name="Rectangle 27"/>
          <p:cNvSpPr/>
          <p:nvPr/>
        </p:nvSpPr>
        <p:spPr>
          <a:xfrm>
            <a:off x="8072439" y="2265281"/>
            <a:ext cx="396904" cy="954107"/>
          </a:xfrm>
          <a:prstGeom prst="rect">
            <a:avLst/>
          </a:prstGeom>
          <a:noFill/>
        </p:spPr>
        <p:txBody>
          <a:bodyPr wrap="none" lIns="121920" tIns="60960" rIns="121920" bIns="60960">
            <a:spAutoFit/>
          </a:bodyPr>
          <a:lstStyle/>
          <a:p>
            <a:pPr algn="ctr"/>
            <a:r>
              <a:rPr lang="en-US" sz="5400" dirty="0">
                <a:ln w="0"/>
                <a:effectLst>
                  <a:reflection blurRad="6350" stA="53000" endA="300" endPos="35500" dir="5400000" sy="-90000" algn="bl" rotWithShape="0"/>
                </a:effectLst>
                <a:latin typeface="UTM Azuki" panose="02040603050506020204" pitchFamily="18" charset="0"/>
              </a:rPr>
              <a:t>;</a:t>
            </a:r>
          </a:p>
        </p:txBody>
      </p:sp>
    </p:spTree>
    <p:extLst>
      <p:ext uri="{BB962C8B-B14F-4D97-AF65-F5344CB8AC3E}">
        <p14:creationId xmlns:p14="http://schemas.microsoft.com/office/powerpoint/2010/main" val="90376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p:stCondLst>
                              <p:cond delay="500"/>
                            </p:stCondLst>
                            <p:childTnLst>
                              <p:par>
                                <p:cTn id="12" presetID="22" presetClass="entr" presetSubtype="8" fill="hold" grpId="0" nodeType="afterEffect" nodePh="1">
                                  <p:stCondLst>
                                    <p:cond delay="0"/>
                                  </p:stCondLst>
                                  <p:endCondLst>
                                    <p:cond evt="begin" delay="0">
                                      <p:tn val="12"/>
                                    </p:cond>
                                  </p:end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47"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1000" fill="hold"/>
                                        <p:tgtEl>
                                          <p:spTgt spid="25"/>
                                        </p:tgtEl>
                                        <p:attrNameLst>
                                          <p:attrName>ppt_w</p:attrName>
                                        </p:attrNameLst>
                                      </p:cBhvr>
                                      <p:tavLst>
                                        <p:tav tm="0">
                                          <p:val>
                                            <p:fltVal val="0"/>
                                          </p:val>
                                        </p:tav>
                                        <p:tav tm="100000">
                                          <p:val>
                                            <p:strVal val="#ppt_w"/>
                                          </p:val>
                                        </p:tav>
                                      </p:tavLst>
                                    </p:anim>
                                    <p:anim calcmode="lin" valueType="num">
                                      <p:cBhvr>
                                        <p:cTn id="24" dur="1000" fill="hold"/>
                                        <p:tgtEl>
                                          <p:spTgt spid="25"/>
                                        </p:tgtEl>
                                        <p:attrNameLst>
                                          <p:attrName>ppt_h</p:attrName>
                                        </p:attrNameLst>
                                      </p:cBhvr>
                                      <p:tavLst>
                                        <p:tav tm="0">
                                          <p:val>
                                            <p:fltVal val="0"/>
                                          </p:val>
                                        </p:tav>
                                        <p:tav tm="100000">
                                          <p:val>
                                            <p:strVal val="#ppt_h"/>
                                          </p:val>
                                        </p:tav>
                                      </p:tavLst>
                                    </p:anim>
                                    <p:animEffect transition="in" filter="fade">
                                      <p:cBhvr>
                                        <p:cTn id="25" dur="1000"/>
                                        <p:tgtEl>
                                          <p:spTgt spid="25"/>
                                        </p:tgtEl>
                                      </p:cBhvr>
                                    </p:animEffect>
                                  </p:childTnLst>
                                </p:cTn>
                              </p:par>
                              <p:par>
                                <p:cTn id="26" presetID="53" presetClass="entr" presetSubtype="16" fill="hold" nodeType="withEffect">
                                  <p:stCondLst>
                                    <p:cond delay="0"/>
                                  </p:stCondLst>
                                  <p:childTnLst>
                                    <p:set>
                                      <p:cBhvr>
                                        <p:cTn id="27" dur="1" fill="hold">
                                          <p:stCondLst>
                                            <p:cond delay="0"/>
                                          </p:stCondLst>
                                        </p:cTn>
                                        <p:tgtEl>
                                          <p:spTgt spid="25">
                                            <p:txEl>
                                              <p:pRg st="0" end="0"/>
                                            </p:txEl>
                                          </p:spTgt>
                                        </p:tgtEl>
                                        <p:attrNameLst>
                                          <p:attrName>style.visibility</p:attrName>
                                        </p:attrNameLst>
                                      </p:cBhvr>
                                      <p:to>
                                        <p:strVal val="visible"/>
                                      </p:to>
                                    </p:set>
                                    <p:anim calcmode="lin" valueType="num">
                                      <p:cBhvr>
                                        <p:cTn id="28"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25">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randombar(horizontal)">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arn(inVertical)">
                                      <p:cBhvr>
                                        <p:cTn id="40" dur="500"/>
                                        <p:tgtEl>
                                          <p:spTgt spid="18"/>
                                        </p:tgtEl>
                                      </p:cBhvr>
                                    </p:animEffect>
                                  </p:childTnLst>
                                </p:cTn>
                              </p:par>
                            </p:childTnLst>
                          </p:cTn>
                        </p:par>
                        <p:par>
                          <p:cTn id="41" fill="hold">
                            <p:stCondLst>
                              <p:cond delay="50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1000" fill="hold"/>
                                        <p:tgtEl>
                                          <p:spTgt spid="28"/>
                                        </p:tgtEl>
                                        <p:attrNameLst>
                                          <p:attrName>ppt_w</p:attrName>
                                        </p:attrNameLst>
                                      </p:cBhvr>
                                      <p:tavLst>
                                        <p:tav tm="0">
                                          <p:val>
                                            <p:fltVal val="0"/>
                                          </p:val>
                                        </p:tav>
                                        <p:tav tm="100000">
                                          <p:val>
                                            <p:strVal val="#ppt_w"/>
                                          </p:val>
                                        </p:tav>
                                      </p:tavLst>
                                    </p:anim>
                                    <p:anim calcmode="lin" valueType="num">
                                      <p:cBhvr>
                                        <p:cTn id="45" dur="1000" fill="hold"/>
                                        <p:tgtEl>
                                          <p:spTgt spid="28"/>
                                        </p:tgtEl>
                                        <p:attrNameLst>
                                          <p:attrName>ppt_h</p:attrName>
                                        </p:attrNameLst>
                                      </p:cBhvr>
                                      <p:tavLst>
                                        <p:tav tm="0">
                                          <p:val>
                                            <p:fltVal val="0"/>
                                          </p:val>
                                        </p:tav>
                                        <p:tav tm="100000">
                                          <p:val>
                                            <p:strVal val="#ppt_h"/>
                                          </p:val>
                                        </p:tav>
                                      </p:tavLst>
                                    </p:anim>
                                    <p:animEffect transition="in" filter="fade">
                                      <p:cBhvr>
                                        <p:cTn id="46" dur="1000"/>
                                        <p:tgtEl>
                                          <p:spTgt spid="28"/>
                                        </p:tgtEl>
                                      </p:cBhvr>
                                    </p:animEffect>
                                  </p:childTnLst>
                                </p:cTn>
                              </p:par>
                              <p:par>
                                <p:cTn id="47" presetID="53" presetClass="entr" presetSubtype="16" fill="hold" nodeType="withEffect">
                                  <p:stCondLst>
                                    <p:cond delay="0"/>
                                  </p:stCondLst>
                                  <p:childTnLst>
                                    <p:set>
                                      <p:cBhvr>
                                        <p:cTn id="48" dur="1" fill="hold">
                                          <p:stCondLst>
                                            <p:cond delay="0"/>
                                          </p:stCondLst>
                                        </p:cTn>
                                        <p:tgtEl>
                                          <p:spTgt spid="28">
                                            <p:txEl>
                                              <p:pRg st="0" end="0"/>
                                            </p:txEl>
                                          </p:spTgt>
                                        </p:tgtEl>
                                        <p:attrNameLst>
                                          <p:attrName>style.visibility</p:attrName>
                                        </p:attrNameLst>
                                      </p:cBhvr>
                                      <p:to>
                                        <p:strVal val="visible"/>
                                      </p:to>
                                    </p:set>
                                    <p:anim calcmode="lin" valueType="num">
                                      <p:cBhvr>
                                        <p:cTn id="49"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28">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barn(inVertical)">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randombar(horizontal)">
                                      <p:cBhvr>
                                        <p:cTn id="61" dur="500"/>
                                        <p:tgtEl>
                                          <p:spTgt spid="24"/>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barn(inVertical)">
                                      <p:cBhvr>
                                        <p:cTn id="64" dur="500"/>
                                        <p:tgtEl>
                                          <p:spTgt spid="19"/>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barn(inVertical)">
                                      <p:cBhvr>
                                        <p:cTn id="69" dur="500"/>
                                        <p:tgtEl>
                                          <p:spTgt spid="20"/>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barn(inVertical)">
                                      <p:cBhvr>
                                        <p:cTn id="74" dur="500"/>
                                        <p:tgtEl>
                                          <p:spTgt spid="22"/>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barn(inVertical)">
                                      <p:cBhvr>
                                        <p:cTn id="79" dur="500"/>
                                        <p:tgtEl>
                                          <p:spTgt spid="21"/>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wipe(left)">
                                      <p:cBhvr>
                                        <p:cTn id="8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 grpId="0" animBg="1"/>
      <p:bldP spid="16" grpId="0"/>
      <p:bldP spid="17" grpId="0"/>
      <p:bldP spid="18" grpId="0"/>
      <p:bldP spid="19" grpId="0"/>
      <p:bldP spid="20" grpId="0"/>
      <p:bldP spid="21" grpId="0"/>
      <p:bldP spid="22" grpId="0"/>
      <p:bldP spid="23" grpId="0"/>
      <p:bldP spid="24" grpId="0"/>
      <p:bldP spid="25"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465662" y="264833"/>
            <a:ext cx="11436263" cy="6125227"/>
          </a:xfrm>
          <a:prstGeom prst="roundRect">
            <a:avLst/>
          </a:prstGeom>
          <a:solidFill>
            <a:schemeClr val="bg1">
              <a:alpha val="93000"/>
            </a:schemeClr>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dirty="0">
              <a:latin typeface="Barlow Condensed ExtraBold" panose="00000906000000000000" pitchFamily="2" charset="0"/>
            </a:endParaRPr>
          </a:p>
        </p:txBody>
      </p:sp>
      <p:sp>
        <p:nvSpPr>
          <p:cNvPr id="21" name="Rectangle 20"/>
          <p:cNvSpPr/>
          <p:nvPr/>
        </p:nvSpPr>
        <p:spPr>
          <a:xfrm>
            <a:off x="1086008" y="460695"/>
            <a:ext cx="2527295" cy="800219"/>
          </a:xfrm>
          <a:prstGeom prst="rect">
            <a:avLst/>
          </a:prstGeom>
          <a:noFill/>
        </p:spPr>
        <p:txBody>
          <a:bodyPr wrap="none" lIns="121920" tIns="60960" rIns="121920" bIns="60960">
            <a:spAutoFit/>
          </a:bodyPr>
          <a:lstStyle/>
          <a:p>
            <a:pPr algn="ctr"/>
            <a:r>
              <a:rPr lang="en-US" sz="4400" b="1" dirty="0" err="1">
                <a:ln w="0"/>
                <a:solidFill>
                  <a:srgbClr val="00B050"/>
                </a:solidFill>
                <a:effectLst>
                  <a:reflection blurRad="6350" stA="53000" endA="300" endPos="35500" dir="5400000" sy="-90000" algn="bl" rotWithShape="0"/>
                </a:effectLst>
                <a:latin typeface="UTM Azuki" panose="02040603050506020204" pitchFamily="18" charset="0"/>
              </a:rPr>
              <a:t>Bài</a:t>
            </a:r>
            <a:r>
              <a:rPr lang="en-US" sz="4400" b="1" dirty="0">
                <a:ln w="0"/>
                <a:solidFill>
                  <a:srgbClr val="00B050"/>
                </a:solidFill>
                <a:effectLst>
                  <a:reflection blurRad="6350" stA="53000" endA="300" endPos="35500" dir="5400000" sy="-90000" algn="bl" rotWithShape="0"/>
                </a:effectLst>
                <a:latin typeface="UTM Azuki" panose="02040603050506020204" pitchFamily="18" charset="0"/>
              </a:rPr>
              <a:t> 1: </a:t>
            </a:r>
            <a:r>
              <a:rPr lang="en-US" sz="4400" b="1" dirty="0" err="1">
                <a:ln w="0"/>
                <a:solidFill>
                  <a:srgbClr val="00B050"/>
                </a:solidFill>
                <a:effectLst>
                  <a:reflection blurRad="6350" stA="53000" endA="300" endPos="35500" dir="5400000" sy="-90000" algn="bl" rotWithShape="0"/>
                </a:effectLst>
                <a:latin typeface="UTM Azuki" panose="02040603050506020204" pitchFamily="18" charset="0"/>
              </a:rPr>
              <a:t>Tính</a:t>
            </a:r>
            <a:endParaRPr lang="en-US" sz="4400" b="1" dirty="0">
              <a:ln w="0"/>
              <a:solidFill>
                <a:srgbClr val="FF0000"/>
              </a:solidFill>
              <a:effectLst>
                <a:reflection blurRad="6350" stA="53000" endA="300" endPos="35500" dir="5400000" sy="-90000" algn="bl" rotWithShape="0"/>
              </a:effectLst>
              <a:latin typeface="UTM Azuki" panose="02040603050506020204" pitchFamily="18" charset="0"/>
            </a:endParaRPr>
          </a:p>
        </p:txBody>
      </p:sp>
      <mc:AlternateContent xmlns:mc="http://schemas.openxmlformats.org/markup-compatibility/2006" xmlns:a14="http://schemas.microsoft.com/office/drawing/2010/main">
        <mc:Choice Requires="a14">
          <p:sp>
            <p:nvSpPr>
              <p:cNvPr id="25" name="TextBox 24"/>
              <p:cNvSpPr txBox="1"/>
              <p:nvPr/>
            </p:nvSpPr>
            <p:spPr>
              <a:xfrm>
                <a:off x="2264825" y="1338884"/>
                <a:ext cx="2696956" cy="11596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1" i="1" smtClean="0">
                          <a:solidFill>
                            <a:schemeClr val="tx2">
                              <a:lumMod val="50000"/>
                            </a:schemeClr>
                          </a:solidFill>
                          <a:latin typeface="Cambria Math" panose="02040503050406030204" pitchFamily="18" charset="0"/>
                        </a:rPr>
                        <m:t>𝒂</m:t>
                      </m:r>
                      <m:r>
                        <a:rPr lang="en-US" sz="4000" b="1" i="1" smtClean="0">
                          <a:solidFill>
                            <a:schemeClr val="tx2">
                              <a:lumMod val="50000"/>
                            </a:schemeClr>
                          </a:solidFill>
                          <a:latin typeface="Cambria Math" panose="02040503050406030204" pitchFamily="18" charset="0"/>
                        </a:rPr>
                        <m:t>.  </m:t>
                      </m:r>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2</m:t>
                          </m:r>
                        </m:num>
                        <m:den>
                          <m:r>
                            <a:rPr lang="en-US" sz="4000" b="1" i="1" smtClean="0">
                              <a:solidFill>
                                <a:schemeClr val="tx2">
                                  <a:lumMod val="50000"/>
                                </a:schemeClr>
                              </a:solidFill>
                              <a:latin typeface="Cambria Math" panose="02040503050406030204" pitchFamily="18" charset="0"/>
                              <a:cs typeface="Times New Roman" panose="02020603050405020304" pitchFamily="18" charset="0"/>
                            </a:rPr>
                            <m:t>𝟑</m:t>
                          </m:r>
                        </m:den>
                      </m:f>
                      <m:r>
                        <a:rPr lang="en-US" sz="4000" b="1" i="1" smtClean="0">
                          <a:solidFill>
                            <a:schemeClr val="tx2">
                              <a:lumMod val="50000"/>
                            </a:schemeClr>
                          </a:solidFill>
                          <a:latin typeface="Cambria Math" panose="02040503050406030204" pitchFamily="18" charset="0"/>
                        </a:rPr>
                        <m:t>+ </m:t>
                      </m:r>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3</m:t>
                          </m:r>
                        </m:num>
                        <m:den>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4</m:t>
                          </m:r>
                        </m:den>
                      </m:f>
                      <m:r>
                        <a:rPr lang="en-US" sz="40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2264825" y="1338884"/>
                <a:ext cx="2696956" cy="115967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4961781" y="1335806"/>
                <a:ext cx="2435154" cy="11557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rgbClr val="FF0000"/>
                              </a:solidFill>
                              <a:latin typeface="Cambria Math" panose="02040503050406030204" pitchFamily="18" charset="0"/>
                            </a:rPr>
                          </m:ctrlPr>
                        </m:fPr>
                        <m:num>
                          <m:r>
                            <m:rPr>
                              <m:nor/>
                            </m:rPr>
                            <a:rPr lang="en-US" sz="4000" b="1" i="0" smtClean="0">
                              <a:solidFill>
                                <a:srgbClr val="FF0000"/>
                              </a:solidFill>
                              <a:latin typeface="Cambria Math" panose="02040503050406030204" pitchFamily="18" charset="0"/>
                            </a:rPr>
                            <m:t>8</m:t>
                          </m:r>
                        </m:num>
                        <m:den>
                          <m:r>
                            <m:rPr>
                              <m:nor/>
                            </m:rPr>
                            <a:rPr lang="en-US" sz="4000" b="1" i="0" smtClean="0">
                              <a:solidFill>
                                <a:srgbClr val="FF0000"/>
                              </a:solidFill>
                              <a:latin typeface="Cambria Math" panose="02040503050406030204" pitchFamily="18" charset="0"/>
                              <a:cs typeface="Times New Roman" panose="02020603050405020304" pitchFamily="18" charset="0"/>
                            </a:rPr>
                            <m:t>12</m:t>
                          </m:r>
                        </m:den>
                      </m:f>
                      <m:r>
                        <a:rPr lang="en-US" sz="4000" b="1" i="1" smtClean="0">
                          <a:solidFill>
                            <a:schemeClr val="tx2">
                              <a:lumMod val="50000"/>
                            </a:schemeClr>
                          </a:solidFill>
                          <a:latin typeface="Cambria Math" panose="02040503050406030204" pitchFamily="18" charset="0"/>
                        </a:rPr>
                        <m:t>+</m:t>
                      </m:r>
                      <m:f>
                        <m:fPr>
                          <m:ctrlPr>
                            <a:rPr lang="en-US" sz="4000" b="1" i="1" smtClean="0">
                              <a:solidFill>
                                <a:srgbClr val="FF0000"/>
                              </a:solidFill>
                              <a:latin typeface="Cambria Math" panose="02040503050406030204" pitchFamily="18" charset="0"/>
                            </a:rPr>
                          </m:ctrlPr>
                        </m:fPr>
                        <m:num>
                          <m:r>
                            <a:rPr lang="en-US" sz="4000" b="1" i="1" smtClean="0">
                              <a:solidFill>
                                <a:srgbClr val="FF0000"/>
                              </a:solidFill>
                              <a:latin typeface="Cambria Math" panose="02040503050406030204" pitchFamily="18" charset="0"/>
                            </a:rPr>
                            <m:t>𝟗</m:t>
                          </m:r>
                        </m:num>
                        <m:den>
                          <m:r>
                            <a:rPr lang="en-US" sz="4000" b="1" i="1" smtClean="0">
                              <a:solidFill>
                                <a:srgbClr val="FF0000"/>
                              </a:solidFill>
                              <a:latin typeface="Cambria Math" panose="02040503050406030204" pitchFamily="18" charset="0"/>
                              <a:cs typeface="Times New Roman" panose="02020603050405020304" pitchFamily="18" charset="0"/>
                            </a:rPr>
                            <m:t>𝟏𝟐</m:t>
                          </m:r>
                        </m:den>
                      </m:f>
                      <m:r>
                        <a:rPr lang="en-US" sz="4000" b="1" i="1" smtClean="0">
                          <a:solidFill>
                            <a:schemeClr val="tx2">
                              <a:lumMod val="50000"/>
                            </a:schemeClr>
                          </a:solidFill>
                          <a:latin typeface="Cambria Math" panose="02040503050406030204" pitchFamily="18" charset="0"/>
                          <a:cs typeface="Times New Roman" panose="02020603050405020304" pitchFamily="18" charset="0"/>
                        </a:rPr>
                        <m:t>=</m:t>
                      </m:r>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4961781" y="1335806"/>
                <a:ext cx="2435154" cy="115570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9093648" y="1335806"/>
                <a:ext cx="740587" cy="11557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17</m:t>
                          </m:r>
                        </m:num>
                        <m:den>
                          <m:r>
                            <a:rPr lang="en-US" sz="4000" b="1" i="1" smtClean="0">
                              <a:solidFill>
                                <a:schemeClr val="tx2">
                                  <a:lumMod val="50000"/>
                                </a:schemeClr>
                              </a:solidFill>
                              <a:latin typeface="Cambria Math" panose="02040503050406030204" pitchFamily="18" charset="0"/>
                              <a:cs typeface="Times New Roman" panose="02020603050405020304" pitchFamily="18" charset="0"/>
                            </a:rPr>
                            <m:t>𝟏𝟐</m:t>
                          </m:r>
                        </m:den>
                      </m:f>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9093648" y="1335806"/>
                <a:ext cx="740587" cy="115570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7393054" y="1335806"/>
                <a:ext cx="1700594" cy="11627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8+9</m:t>
                          </m:r>
                        </m:num>
                        <m:den>
                          <m:r>
                            <a:rPr lang="en-US" sz="4000" b="1" i="1" smtClean="0">
                              <a:solidFill>
                                <a:schemeClr val="tx2">
                                  <a:lumMod val="50000"/>
                                </a:schemeClr>
                              </a:solidFill>
                              <a:latin typeface="Cambria Math" panose="02040503050406030204" pitchFamily="18" charset="0"/>
                            </a:rPr>
                            <m:t>𝟏𝟐</m:t>
                          </m:r>
                        </m:den>
                      </m:f>
                      <m:r>
                        <a:rPr lang="en-US" sz="40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7393054" y="1335806"/>
                <a:ext cx="1700594" cy="116275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2258376" y="2861684"/>
                <a:ext cx="2688941" cy="11596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1" i="1" smtClean="0">
                          <a:solidFill>
                            <a:schemeClr val="tx2">
                              <a:lumMod val="50000"/>
                            </a:schemeClr>
                          </a:solidFill>
                          <a:latin typeface="Cambria Math" panose="02040503050406030204" pitchFamily="18" charset="0"/>
                        </a:rPr>
                        <m:t>𝒃</m:t>
                      </m:r>
                      <m:r>
                        <a:rPr lang="en-US" sz="4000" b="1" i="1" smtClean="0">
                          <a:solidFill>
                            <a:schemeClr val="tx2">
                              <a:lumMod val="50000"/>
                            </a:schemeClr>
                          </a:solidFill>
                          <a:latin typeface="Cambria Math" panose="02040503050406030204" pitchFamily="18" charset="0"/>
                        </a:rPr>
                        <m:t>.  </m:t>
                      </m:r>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9</m:t>
                          </m:r>
                        </m:num>
                        <m:den>
                          <m:r>
                            <a:rPr lang="en-US" sz="4000" b="1" i="0" smtClean="0">
                              <a:solidFill>
                                <a:schemeClr val="tx2">
                                  <a:lumMod val="50000"/>
                                </a:schemeClr>
                              </a:solidFill>
                              <a:latin typeface="Cambria Math" panose="02040503050406030204" pitchFamily="18" charset="0"/>
                              <a:cs typeface="Times New Roman" panose="02020603050405020304" pitchFamily="18" charset="0"/>
                            </a:rPr>
                            <m:t>𝟒</m:t>
                          </m:r>
                        </m:den>
                      </m:f>
                      <m:r>
                        <a:rPr lang="en-US" sz="4000" b="1" i="1" smtClean="0">
                          <a:solidFill>
                            <a:schemeClr val="tx2">
                              <a:lumMod val="50000"/>
                            </a:schemeClr>
                          </a:solidFill>
                          <a:latin typeface="Cambria Math" panose="02040503050406030204" pitchFamily="18" charset="0"/>
                        </a:rPr>
                        <m:t>+ </m:t>
                      </m:r>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3</m:t>
                          </m:r>
                        </m:num>
                        <m:den>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5</m:t>
                          </m:r>
                        </m:den>
                      </m:f>
                      <m:r>
                        <a:rPr lang="en-US" sz="40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2258376" y="2861684"/>
                <a:ext cx="2688941" cy="115967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5019496" y="2861684"/>
                <a:ext cx="2462405" cy="11719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rgbClr val="FF0000"/>
                              </a:solidFill>
                              <a:latin typeface="Cambria Math" panose="02040503050406030204" pitchFamily="18" charset="0"/>
                            </a:rPr>
                          </m:ctrlPr>
                        </m:fPr>
                        <m:num>
                          <m:r>
                            <m:rPr>
                              <m:nor/>
                            </m:rPr>
                            <a:rPr lang="en-US" sz="4000" b="1" i="0" smtClean="0">
                              <a:solidFill>
                                <a:srgbClr val="FF0000"/>
                              </a:solidFill>
                              <a:latin typeface="Cambria Math" panose="02040503050406030204" pitchFamily="18" charset="0"/>
                            </a:rPr>
                            <m:t>45</m:t>
                          </m:r>
                        </m:num>
                        <m:den>
                          <m:r>
                            <m:rPr>
                              <m:nor/>
                            </m:rPr>
                            <a:rPr lang="en-US" sz="4000" b="1" i="0" smtClean="0">
                              <a:solidFill>
                                <a:srgbClr val="FF0000"/>
                              </a:solidFill>
                              <a:latin typeface="Cambria Math" panose="02040503050406030204" pitchFamily="18" charset="0"/>
                              <a:cs typeface="Times New Roman" panose="02020603050405020304" pitchFamily="18" charset="0"/>
                            </a:rPr>
                            <m:t>2</m:t>
                          </m:r>
                          <m:r>
                            <a:rPr lang="en-US" sz="4000" b="1" i="1" smtClean="0">
                              <a:solidFill>
                                <a:srgbClr val="FF0000"/>
                              </a:solidFill>
                              <a:latin typeface="Cambria Math" panose="02040503050406030204" pitchFamily="18" charset="0"/>
                              <a:cs typeface="Times New Roman" panose="02020603050405020304" pitchFamily="18" charset="0"/>
                            </a:rPr>
                            <m:t>𝟎</m:t>
                          </m:r>
                        </m:den>
                      </m:f>
                      <m:r>
                        <a:rPr lang="en-US" sz="4000" b="1" i="1" smtClean="0">
                          <a:solidFill>
                            <a:schemeClr val="tx2">
                              <a:lumMod val="50000"/>
                            </a:schemeClr>
                          </a:solidFill>
                          <a:latin typeface="Cambria Math" panose="02040503050406030204" pitchFamily="18" charset="0"/>
                        </a:rPr>
                        <m:t>+</m:t>
                      </m:r>
                      <m:f>
                        <m:fPr>
                          <m:ctrlPr>
                            <a:rPr lang="en-US" sz="4000" b="1" i="1" smtClean="0">
                              <a:solidFill>
                                <a:srgbClr val="FF0000"/>
                              </a:solidFill>
                              <a:latin typeface="Cambria Math" panose="02040503050406030204" pitchFamily="18" charset="0"/>
                            </a:rPr>
                          </m:ctrlPr>
                        </m:fPr>
                        <m:num>
                          <m:r>
                            <a:rPr lang="en-US" sz="4000" b="1" i="1" smtClean="0">
                              <a:solidFill>
                                <a:srgbClr val="FF0000"/>
                              </a:solidFill>
                              <a:latin typeface="Cambria Math" panose="02040503050406030204" pitchFamily="18" charset="0"/>
                            </a:rPr>
                            <m:t>𝟏𝟐</m:t>
                          </m:r>
                        </m:num>
                        <m:den>
                          <m:r>
                            <a:rPr lang="en-US" sz="4000" b="1" i="1" smtClean="0">
                              <a:solidFill>
                                <a:srgbClr val="FF0000"/>
                              </a:solidFill>
                              <a:latin typeface="Cambria Math" panose="02040503050406030204" pitchFamily="18" charset="0"/>
                              <a:cs typeface="Times New Roman" panose="02020603050405020304" pitchFamily="18" charset="0"/>
                            </a:rPr>
                            <m:t>𝟐𝟎</m:t>
                          </m:r>
                        </m:den>
                      </m:f>
                      <m:r>
                        <a:rPr lang="en-US" sz="4000" b="1" i="1" smtClean="0">
                          <a:solidFill>
                            <a:schemeClr val="tx2">
                              <a:lumMod val="50000"/>
                            </a:schemeClr>
                          </a:solidFill>
                          <a:latin typeface="Cambria Math" panose="02040503050406030204" pitchFamily="18" charset="0"/>
                          <a:cs typeface="Times New Roman" panose="02020603050405020304" pitchFamily="18" charset="0"/>
                        </a:rPr>
                        <m:t>=</m:t>
                      </m:r>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5019496" y="2861684"/>
                <a:ext cx="2462405" cy="117198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9518466" y="2890422"/>
                <a:ext cx="740587" cy="11719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57</m:t>
                          </m:r>
                        </m:num>
                        <m:den>
                          <m:r>
                            <a:rPr lang="en-US" sz="4000" b="1" i="1" smtClean="0">
                              <a:solidFill>
                                <a:schemeClr val="tx2">
                                  <a:lumMod val="50000"/>
                                </a:schemeClr>
                              </a:solidFill>
                              <a:latin typeface="Cambria Math" panose="02040503050406030204" pitchFamily="18" charset="0"/>
                              <a:cs typeface="Times New Roman" panose="02020603050405020304" pitchFamily="18" charset="0"/>
                            </a:rPr>
                            <m:t>𝟐𝟎</m:t>
                          </m:r>
                        </m:den>
                      </m:f>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9518466" y="2890422"/>
                <a:ext cx="740587" cy="117198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7359891" y="2865223"/>
                <a:ext cx="2146229" cy="11719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45+12</m:t>
                          </m:r>
                        </m:num>
                        <m:den>
                          <m:r>
                            <a:rPr lang="en-US" sz="4000" b="1" i="1" smtClean="0">
                              <a:solidFill>
                                <a:schemeClr val="tx2">
                                  <a:lumMod val="50000"/>
                                </a:schemeClr>
                              </a:solidFill>
                              <a:latin typeface="Cambria Math" panose="02040503050406030204" pitchFamily="18" charset="0"/>
                            </a:rPr>
                            <m:t>𝟐𝟎</m:t>
                          </m:r>
                        </m:den>
                      </m:f>
                      <m:r>
                        <a:rPr lang="en-US" sz="4000" b="1" i="1" smtClean="0">
                          <a:solidFill>
                            <a:schemeClr val="tx2">
                              <a:lumMod val="50000"/>
                            </a:schemeClr>
                          </a:solidFill>
                          <a:latin typeface="Cambria Math" panose="02040503050406030204" pitchFamily="18" charset="0"/>
                          <a:cs typeface="Times New Roman" panose="02020603050405020304" pitchFamily="18" charset="0"/>
                        </a:rPr>
                        <m:t>=</m:t>
                      </m:r>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7359891" y="2865223"/>
                <a:ext cx="2146229" cy="1171988"/>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2264825" y="4403849"/>
                <a:ext cx="2697417" cy="991553"/>
              </a:xfrm>
              <a:prstGeom prst="rect">
                <a:avLst/>
              </a:prstGeom>
              <a:noFill/>
            </p:spPr>
            <p:txBody>
              <a:bodyPr wrap="square" lIns="0" tIns="0" rIns="0" bIns="0" rtlCol="0">
                <a:spAutoFit/>
              </a:bodyPr>
              <a:lstStyle/>
              <a:p>
                <a14:m>
                  <m:oMath xmlns:m="http://schemas.openxmlformats.org/officeDocument/2006/math">
                    <m:r>
                      <a:rPr lang="en-US" sz="4000" b="1" i="1" smtClean="0">
                        <a:solidFill>
                          <a:schemeClr val="tx2">
                            <a:lumMod val="50000"/>
                          </a:schemeClr>
                        </a:solidFill>
                        <a:latin typeface="Cambria Math" panose="02040503050406030204" pitchFamily="18" charset="0"/>
                      </a:rPr>
                      <m:t>𝒄</m:t>
                    </m:r>
                    <m:r>
                      <a:rPr lang="en-US" sz="4000" b="1" i="1" smtClean="0">
                        <a:solidFill>
                          <a:schemeClr val="tx2">
                            <a:lumMod val="50000"/>
                          </a:schemeClr>
                        </a:solidFill>
                        <a:latin typeface="Cambria Math" panose="02040503050406030204" pitchFamily="18" charset="0"/>
                      </a:rPr>
                      <m:t>.  </m:t>
                    </m:r>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2</m:t>
                        </m:r>
                      </m:num>
                      <m:den>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5</m:t>
                        </m:r>
                      </m:den>
                    </m:f>
                    <m:r>
                      <a:rPr lang="en-US" sz="4000" b="1" i="1" smtClean="0">
                        <a:solidFill>
                          <a:schemeClr val="tx2">
                            <a:lumMod val="50000"/>
                          </a:schemeClr>
                        </a:solidFill>
                        <a:latin typeface="Cambria Math" panose="02040503050406030204" pitchFamily="18" charset="0"/>
                      </a:rPr>
                      <m:t>+ </m:t>
                    </m:r>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4</m:t>
                        </m:r>
                      </m:num>
                      <m:den>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7</m:t>
                        </m:r>
                      </m:den>
                    </m:f>
                    <m:r>
                      <a:rPr lang="en-US" sz="4000" b="1" i="1" smtClean="0">
                        <a:solidFill>
                          <a:schemeClr val="tx2">
                            <a:lumMod val="50000"/>
                          </a:schemeClr>
                        </a:solidFill>
                        <a:latin typeface="Cambria Math" panose="02040503050406030204" pitchFamily="18" charset="0"/>
                        <a:cs typeface="Times New Roman" panose="02020603050405020304" pitchFamily="18" charset="0"/>
                      </a:rPr>
                      <m:t> </m:t>
                    </m:r>
                  </m:oMath>
                </a14:m>
                <a:r>
                  <a:rPr lang="en-US" sz="4000" b="1" dirty="0">
                    <a:solidFill>
                      <a:schemeClr val="tx2">
                        <a:lumMod val="50000"/>
                      </a:schemeClr>
                    </a:solidFill>
                    <a:latin typeface="Times New Roman" panose="02020603050405020304" pitchFamily="18" charset="0"/>
                    <a:cs typeface="Times New Roman" panose="02020603050405020304" pitchFamily="18" charset="0"/>
                  </a:rPr>
                  <a:t> =</a:t>
                </a:r>
              </a:p>
            </p:txBody>
          </p:sp>
        </mc:Choice>
        <mc:Fallback xmlns="">
          <p:sp>
            <p:nvSpPr>
              <p:cNvPr id="33" name="TextBox 32"/>
              <p:cNvSpPr txBox="1">
                <a:spLocks noRot="1" noChangeAspect="1" noMove="1" noResize="1" noEditPoints="1" noAdjustHandles="1" noChangeArrowheads="1" noChangeShapeType="1" noTextEdit="1"/>
              </p:cNvSpPr>
              <p:nvPr/>
            </p:nvSpPr>
            <p:spPr>
              <a:xfrm>
                <a:off x="2264825" y="4403849"/>
                <a:ext cx="2697417" cy="991553"/>
              </a:xfrm>
              <a:prstGeom prst="rect">
                <a:avLst/>
              </a:prstGeom>
              <a:blipFill>
                <a:blip r:embed="rId10"/>
                <a:stretch>
                  <a:fillRect b="-153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4897486" y="4313631"/>
                <a:ext cx="686085" cy="11597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rgbClr val="FF0000"/>
                              </a:solidFill>
                              <a:latin typeface="Cambria Math" panose="02040503050406030204" pitchFamily="18" charset="0"/>
                            </a:rPr>
                          </m:ctrlPr>
                        </m:fPr>
                        <m:num>
                          <m:r>
                            <m:rPr>
                              <m:nor/>
                            </m:rPr>
                            <a:rPr lang="en-US" sz="4000" b="1" i="0" smtClean="0">
                              <a:solidFill>
                                <a:srgbClr val="FF0000"/>
                              </a:solidFill>
                              <a:latin typeface="Cambria Math" panose="02040503050406030204" pitchFamily="18" charset="0"/>
                            </a:rPr>
                            <m:t>14</m:t>
                          </m:r>
                        </m:num>
                        <m:den>
                          <m:r>
                            <m:rPr>
                              <m:nor/>
                            </m:rPr>
                            <a:rPr lang="en-US" sz="4000" b="1" i="0" smtClean="0">
                              <a:solidFill>
                                <a:srgbClr val="FF0000"/>
                              </a:solidFill>
                              <a:latin typeface="Cambria Math" panose="02040503050406030204" pitchFamily="18" charset="0"/>
                              <a:cs typeface="Times New Roman" panose="02020603050405020304" pitchFamily="18" charset="0"/>
                            </a:rPr>
                            <m:t>35</m:t>
                          </m:r>
                        </m:den>
                      </m:f>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4897486" y="4313631"/>
                <a:ext cx="686085" cy="1159741"/>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9514264" y="4338830"/>
                <a:ext cx="740587" cy="11596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34</m:t>
                          </m:r>
                        </m:num>
                        <m:den>
                          <m:r>
                            <a:rPr lang="en-US" sz="4000" b="1" i="1" smtClean="0">
                              <a:solidFill>
                                <a:schemeClr val="tx2">
                                  <a:lumMod val="50000"/>
                                </a:schemeClr>
                              </a:solidFill>
                              <a:latin typeface="Cambria Math" panose="02040503050406030204" pitchFamily="18" charset="0"/>
                              <a:cs typeface="Times New Roman" panose="02020603050405020304" pitchFamily="18" charset="0"/>
                            </a:rPr>
                            <m:t>𝟑𝟓</m:t>
                          </m:r>
                        </m:den>
                      </m:f>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9514264" y="4338830"/>
                <a:ext cx="740587" cy="1159676"/>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7355689" y="4313631"/>
                <a:ext cx="2146229" cy="11596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14+20</m:t>
                          </m:r>
                        </m:num>
                        <m:den>
                          <m:r>
                            <a:rPr lang="en-US" sz="4000" b="1" i="1" smtClean="0">
                              <a:solidFill>
                                <a:schemeClr val="tx2">
                                  <a:lumMod val="50000"/>
                                </a:schemeClr>
                              </a:solidFill>
                              <a:latin typeface="Cambria Math" panose="02040503050406030204" pitchFamily="18" charset="0"/>
                            </a:rPr>
                            <m:t>𝟑𝟓</m:t>
                          </m:r>
                        </m:den>
                      </m:f>
                      <m:r>
                        <a:rPr lang="en-US" sz="4000" b="1" i="1" smtClean="0">
                          <a:solidFill>
                            <a:schemeClr val="tx2">
                              <a:lumMod val="50000"/>
                            </a:schemeClr>
                          </a:solidFill>
                          <a:latin typeface="Cambria Math" panose="02040503050406030204" pitchFamily="18" charset="0"/>
                          <a:cs typeface="Times New Roman" panose="02020603050405020304" pitchFamily="18" charset="0"/>
                        </a:rPr>
                        <m:t>=</m:t>
                      </m:r>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7355689" y="4313631"/>
                <a:ext cx="2146229" cy="1159676"/>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5595917" y="4306578"/>
                <a:ext cx="1734769" cy="11564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1" i="1" smtClean="0">
                          <a:solidFill>
                            <a:schemeClr val="tx2">
                              <a:lumMod val="50000"/>
                            </a:schemeClr>
                          </a:solidFill>
                          <a:latin typeface="Cambria Math" panose="02040503050406030204" pitchFamily="18" charset="0"/>
                        </a:rPr>
                        <m:t>+</m:t>
                      </m:r>
                      <m:f>
                        <m:fPr>
                          <m:ctrlPr>
                            <a:rPr lang="en-US" sz="4000" b="1" i="1" smtClean="0">
                              <a:solidFill>
                                <a:srgbClr val="FF0000"/>
                              </a:solidFill>
                              <a:latin typeface="Cambria Math" panose="02040503050406030204" pitchFamily="18" charset="0"/>
                            </a:rPr>
                          </m:ctrlPr>
                        </m:fPr>
                        <m:num>
                          <m:r>
                            <a:rPr lang="en-US" sz="4000" b="1" i="1" smtClean="0">
                              <a:solidFill>
                                <a:srgbClr val="FF0000"/>
                              </a:solidFill>
                              <a:latin typeface="Cambria Math" panose="02040503050406030204" pitchFamily="18" charset="0"/>
                            </a:rPr>
                            <m:t>𝟐𝟎</m:t>
                          </m:r>
                        </m:num>
                        <m:den>
                          <m:r>
                            <a:rPr lang="en-US" sz="4000" b="1" i="1" smtClean="0">
                              <a:solidFill>
                                <a:srgbClr val="FF0000"/>
                              </a:solidFill>
                              <a:latin typeface="Cambria Math" panose="02040503050406030204" pitchFamily="18" charset="0"/>
                              <a:cs typeface="Times New Roman" panose="02020603050405020304" pitchFamily="18" charset="0"/>
                            </a:rPr>
                            <m:t>𝟑𝟓</m:t>
                          </m:r>
                        </m:den>
                      </m:f>
                      <m:r>
                        <a:rPr lang="en-US" sz="4000" b="1" i="1" smtClean="0">
                          <a:solidFill>
                            <a:schemeClr val="tx2">
                              <a:lumMod val="50000"/>
                            </a:schemeClr>
                          </a:solidFill>
                          <a:latin typeface="Cambria Math" panose="02040503050406030204" pitchFamily="18" charset="0"/>
                          <a:cs typeface="Times New Roman" panose="02020603050405020304" pitchFamily="18" charset="0"/>
                        </a:rPr>
                        <m:t>=</m:t>
                      </m:r>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5595917" y="4306578"/>
                <a:ext cx="1734769" cy="1156470"/>
              </a:xfrm>
              <a:prstGeom prst="rect">
                <a:avLst/>
              </a:prstGeom>
              <a:blipFill>
                <a:blip r:embed="rId14"/>
                <a:stretch>
                  <a:fillRect/>
                </a:stretch>
              </a:blipFill>
            </p:spPr>
            <p:txBody>
              <a:bodyPr/>
              <a:lstStyle/>
              <a:p>
                <a:r>
                  <a:rPr lang="en-US">
                    <a:noFill/>
                  </a:rPr>
                  <a:t> </a:t>
                </a:r>
              </a:p>
            </p:txBody>
          </p:sp>
        </mc:Fallback>
      </mc:AlternateContent>
      <p:sp>
        <p:nvSpPr>
          <p:cNvPr id="5" name="Curved Up Arrow 4"/>
          <p:cNvSpPr/>
          <p:nvPr/>
        </p:nvSpPr>
        <p:spPr>
          <a:xfrm>
            <a:off x="2799645" y="5498506"/>
            <a:ext cx="2573226" cy="39680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Curved Up Arrow 37"/>
          <p:cNvSpPr/>
          <p:nvPr/>
        </p:nvSpPr>
        <p:spPr>
          <a:xfrm>
            <a:off x="3953915" y="5511804"/>
            <a:ext cx="2573226" cy="39680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0188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xit" presetSubtype="4" fill="hold" grpId="1" nodeType="clickEffect">
                                  <p:stCondLst>
                                    <p:cond delay="0"/>
                                  </p:stCondLst>
                                  <p:childTnLst>
                                    <p:animEffect transition="out" filter="wipe(down)">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barn(inVertical)">
                                      <p:cBhvr>
                                        <p:cTn id="20" dur="500"/>
                                        <p:tgtEl>
                                          <p:spTgt spid="37"/>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left)">
                                      <p:cBhvr>
                                        <p:cTn id="23" dur="500"/>
                                        <p:tgtEl>
                                          <p:spTgt spid="3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xit" presetSubtype="4" fill="hold" grpId="1" nodeType="clickEffect">
                                  <p:stCondLst>
                                    <p:cond delay="0"/>
                                  </p:stCondLst>
                                  <p:childTnLst>
                                    <p:animEffect transition="out" filter="wipe(down)">
                                      <p:cBhvr>
                                        <p:cTn id="27" dur="500"/>
                                        <p:tgtEl>
                                          <p:spTgt spid="38"/>
                                        </p:tgtEl>
                                      </p:cBhvr>
                                    </p:animEffect>
                                    <p:set>
                                      <p:cBhvr>
                                        <p:cTn id="28" dur="1" fill="hold">
                                          <p:stCondLst>
                                            <p:cond delay="499"/>
                                          </p:stCondLst>
                                        </p:cTn>
                                        <p:tgtEl>
                                          <p:spTgt spid="3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barn(inVertical)">
                                      <p:cBhvr>
                                        <p:cTn id="33" dur="500"/>
                                        <p:tgtEl>
                                          <p:spTgt spid="3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barn(inVertical)">
                                      <p:cBhvr>
                                        <p:cTn id="3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5" grpId="0" animBg="1"/>
      <p:bldP spid="5" grpId="1" animBg="1"/>
      <p:bldP spid="38" grpId="0" animBg="1"/>
      <p:bldP spid="38"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4094009" y="664395"/>
            <a:ext cx="7970678" cy="6125227"/>
          </a:xfrm>
          <a:prstGeom prst="roundRect">
            <a:avLst/>
          </a:prstGeom>
          <a:solidFill>
            <a:schemeClr val="bg1">
              <a:alpha val="93000"/>
            </a:schemeClr>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dirty="0">
              <a:latin typeface="Barlow Condensed ExtraBold" panose="00000906000000000000" pitchFamily="2" charset="0"/>
            </a:endParaRPr>
          </a:p>
        </p:txBody>
      </p:sp>
      <p:sp>
        <p:nvSpPr>
          <p:cNvPr id="26" name="Rounded Rectangle 25"/>
          <p:cNvSpPr/>
          <p:nvPr/>
        </p:nvSpPr>
        <p:spPr>
          <a:xfrm>
            <a:off x="4379715" y="4503624"/>
            <a:ext cx="7519667" cy="143282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nip Diagonal Corner Rectangle 3"/>
          <p:cNvSpPr/>
          <p:nvPr/>
        </p:nvSpPr>
        <p:spPr>
          <a:xfrm>
            <a:off x="-43268" y="1597795"/>
            <a:ext cx="3911771" cy="2905829"/>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endParaRPr lang="en-US" altLang="en-US" sz="4400" b="1" dirty="0">
              <a:ln w="0"/>
              <a:solidFill>
                <a:srgbClr val="FF0000"/>
              </a:solidFill>
              <a:latin typeface="Arial" panose="020B0604020202020204" pitchFamily="34" charset="0"/>
              <a:cs typeface="Arial" panose="020B0604020202020204" pitchFamily="34" charset="0"/>
            </a:endParaRPr>
          </a:p>
        </p:txBody>
      </p:sp>
      <p:pic>
        <p:nvPicPr>
          <p:cNvPr id="10" name="图片 7"/>
          <p:cNvPicPr>
            <a:picLocks noChangeAspect="1"/>
          </p:cNvPicPr>
          <p:nvPr/>
        </p:nvPicPr>
        <p:blipFill rotWithShape="1">
          <a:blip r:embed="rId2">
            <a:extLst>
              <a:ext uri="{28A0092B-C50C-407E-A947-70E740481C1C}">
                <a14:useLocalDpi xmlns:a14="http://schemas.microsoft.com/office/drawing/2010/main" val="0"/>
              </a:ext>
            </a:extLst>
          </a:blip>
          <a:srcRect l="56459" t="30371" r="24892" b="52777"/>
          <a:stretch/>
        </p:blipFill>
        <p:spPr>
          <a:xfrm>
            <a:off x="8599045" y="0"/>
            <a:ext cx="1963497" cy="998016"/>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9451" y="-96891"/>
            <a:ext cx="2107555" cy="1927228"/>
          </a:xfrm>
          <a:prstGeom prst="rect">
            <a:avLst/>
          </a:prstGeom>
        </p:spPr>
      </p:pic>
      <p:pic>
        <p:nvPicPr>
          <p:cNvPr id="12" name="图片 7"/>
          <p:cNvPicPr>
            <a:picLocks noChangeAspect="1"/>
          </p:cNvPicPr>
          <p:nvPr/>
        </p:nvPicPr>
        <p:blipFill rotWithShape="1">
          <a:blip r:embed="rId2">
            <a:extLst>
              <a:ext uri="{28A0092B-C50C-407E-A947-70E740481C1C}">
                <a14:useLocalDpi xmlns:a14="http://schemas.microsoft.com/office/drawing/2010/main" val="0"/>
              </a:ext>
            </a:extLst>
          </a:blip>
          <a:srcRect l="56459" t="30371" r="24892" b="52777"/>
          <a:stretch/>
        </p:blipFill>
        <p:spPr>
          <a:xfrm>
            <a:off x="9580793" y="1060453"/>
            <a:ext cx="1705293" cy="866775"/>
          </a:xfrm>
          <a:prstGeom prst="rect">
            <a:avLst/>
          </a:prstGeom>
        </p:spPr>
      </p:pic>
      <p:pic>
        <p:nvPicPr>
          <p:cNvPr id="13" name="Picture 2" descr="Cow Vector PNG HD Image 10 - PNG #4673 - Free PNG Images | Starpn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a:off x="2087176" y="5187325"/>
            <a:ext cx="819120"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4" name="Picture 2" descr="Cow Vector PNG HD Image 10 - PNG #4673 - Free PNG Images | Starpn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flipH="1">
            <a:off x="2569976" y="6123896"/>
            <a:ext cx="804779"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16" name="TextBox 15"/>
              <p:cNvSpPr txBox="1"/>
              <p:nvPr/>
            </p:nvSpPr>
            <p:spPr>
              <a:xfrm>
                <a:off x="8534366" y="2258815"/>
                <a:ext cx="3349700" cy="993798"/>
              </a:xfrm>
              <a:prstGeom prst="rect">
                <a:avLst/>
              </a:prstGeom>
              <a:noFill/>
            </p:spPr>
            <p:txBody>
              <a:bodyPr wrap="none" lIns="0" tIns="0" rIns="0" bIns="0" rtlCol="0">
                <a:spAutoFit/>
              </a:bodyPr>
              <a:lstStyle/>
              <a:p>
                <a14:m>
                  <m:oMath xmlns:m="http://schemas.openxmlformats.org/officeDocument/2006/math">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4</m:t>
                        </m:r>
                      </m:num>
                      <m:den>
                        <m:r>
                          <m:rPr>
                            <m:nor/>
                          </m:rPr>
                          <a:rPr lang="en-US" sz="4000" b="1" i="0" smtClean="0">
                            <a:solidFill>
                              <a:schemeClr val="tx2">
                                <a:lumMod val="50000"/>
                              </a:schemeClr>
                            </a:solidFill>
                            <a:latin typeface="Cambria Math" panose="02040503050406030204" pitchFamily="18" charset="0"/>
                          </a:rPr>
                          <m:t>3</m:t>
                        </m:r>
                      </m:den>
                    </m:f>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m:t>
                    </m:r>
                    <m:r>
                      <a:rPr lang="en-US" sz="4000" b="1" i="1" smtClean="0">
                        <a:solidFill>
                          <a:schemeClr val="tx2">
                            <a:lumMod val="50000"/>
                          </a:schemeClr>
                        </a:solidFill>
                        <a:latin typeface="Cambria Math" panose="02040503050406030204" pitchFamily="18" charset="0"/>
                      </a:rPr>
                      <m:t> </m:t>
                    </m:r>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4</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 </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x</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 5 </m:t>
                        </m:r>
                      </m:num>
                      <m:den>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3</m:t>
                        </m:r>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 </m:t>
                        </m:r>
                        <m:r>
                          <m:rPr>
                            <m:nor/>
                          </m:rPr>
                          <a:rPr lang="en-US" sz="4000" b="1">
                            <a:solidFill>
                              <a:schemeClr val="tx2">
                                <a:lumMod val="50000"/>
                              </a:schemeClr>
                            </a:solidFill>
                            <a:latin typeface="Times New Roman" panose="02020603050405020304" pitchFamily="18" charset="0"/>
                            <a:cs typeface="Times New Roman" panose="02020603050405020304" pitchFamily="18" charset="0"/>
                          </a:rPr>
                          <m:t>x</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 </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5</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 </m:t>
                        </m:r>
                      </m:den>
                    </m:f>
                  </m:oMath>
                </a14:m>
                <a:r>
                  <a:rPr lang="en-US" sz="4000" b="1" dirty="0">
                    <a:solidFill>
                      <a:schemeClr val="tx2">
                        <a:lumMod val="50000"/>
                      </a:schemeClr>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4000" b="1" i="1">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2</m:t>
                        </m:r>
                        <m:r>
                          <m:rPr>
                            <m:nor/>
                          </m:rPr>
                          <a:rPr lang="en-US" sz="4000" b="1" i="0" smtClean="0">
                            <a:solidFill>
                              <a:schemeClr val="tx2">
                                <a:lumMod val="50000"/>
                              </a:schemeClr>
                            </a:solidFill>
                            <a:latin typeface="Cambria Math" panose="02040503050406030204" pitchFamily="18" charset="0"/>
                          </a:rPr>
                          <m:t>0</m:t>
                        </m:r>
                      </m:num>
                      <m:den>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15</m:t>
                        </m:r>
                      </m:den>
                    </m:f>
                  </m:oMath>
                </a14:m>
                <a:r>
                  <a:rPr lang="en-US" sz="4000" b="1" dirty="0">
                    <a:solidFill>
                      <a:schemeClr val="tx2">
                        <a:lumMod val="50000"/>
                      </a:schemeClr>
                    </a:solidFill>
                    <a:latin typeface="Times New Roman" panose="02020603050405020304" pitchFamily="18" charset="0"/>
                    <a:cs typeface="Times New Roman" panose="02020603050405020304" pitchFamily="18" charset="0"/>
                  </a:rPr>
                  <a:t> </a:t>
                </a:r>
              </a:p>
            </p:txBody>
          </p:sp>
        </mc:Choice>
        <mc:Fallback>
          <p:sp>
            <p:nvSpPr>
              <p:cNvPr id="16" name="TextBox 15"/>
              <p:cNvSpPr txBox="1">
                <a:spLocks noRot="1" noChangeAspect="1" noMove="1" noResize="1" noEditPoints="1" noAdjustHandles="1" noChangeArrowheads="1" noChangeShapeType="1" noTextEdit="1"/>
              </p:cNvSpPr>
              <p:nvPr/>
            </p:nvSpPr>
            <p:spPr>
              <a:xfrm>
                <a:off x="8534366" y="2258815"/>
                <a:ext cx="3349700" cy="993798"/>
              </a:xfrm>
              <a:prstGeom prst="rect">
                <a:avLst/>
              </a:prstGeom>
              <a:blipFill>
                <a:blip r:embed="rId8"/>
                <a:stretch>
                  <a:fillRect l="-182" b="-15337"/>
                </a:stretch>
              </a:blipFill>
            </p:spPr>
            <p:txBody>
              <a:bodyPr/>
              <a:lstStyle/>
              <a:p>
                <a:r>
                  <a:rPr lang="en-US">
                    <a:noFill/>
                  </a:rPr>
                  <a:t> </a:t>
                </a:r>
              </a:p>
            </p:txBody>
          </p:sp>
        </mc:Fallback>
      </mc:AlternateContent>
      <p:sp>
        <p:nvSpPr>
          <p:cNvPr id="17" name="Rectangle 16"/>
          <p:cNvSpPr>
            <a:spLocks noChangeArrowheads="1"/>
          </p:cNvSpPr>
          <p:nvPr/>
        </p:nvSpPr>
        <p:spPr bwMode="auto">
          <a:xfrm>
            <a:off x="282616" y="599364"/>
            <a:ext cx="90929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lnSpc>
                <a:spcPct val="200000"/>
              </a:lnSpc>
              <a:spcBef>
                <a:spcPct val="0"/>
              </a:spcBef>
              <a:buFontTx/>
              <a:buNone/>
            </a:pPr>
            <a:endParaRPr lang="en-US" altLang="en-US" sz="4400" b="1" dirty="0">
              <a:ln w="0"/>
              <a:solidFill>
                <a:schemeClr val="accent1">
                  <a:lumMod val="75000"/>
                </a:schemeClr>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8" name="TextBox 17"/>
              <p:cNvSpPr txBox="1"/>
              <p:nvPr/>
            </p:nvSpPr>
            <p:spPr>
              <a:xfrm>
                <a:off x="4696117" y="2255545"/>
                <a:ext cx="3349700" cy="997132"/>
              </a:xfrm>
              <a:prstGeom prst="rect">
                <a:avLst/>
              </a:prstGeom>
              <a:noFill/>
            </p:spPr>
            <p:txBody>
              <a:bodyPr wrap="none" lIns="0" tIns="0" rIns="0" bIns="0" rtlCol="0">
                <a:spAutoFit/>
              </a:bodyPr>
              <a:lstStyle/>
              <a:p>
                <a14:m>
                  <m:oMath xmlns:m="http://schemas.openxmlformats.org/officeDocument/2006/math">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3</m:t>
                        </m:r>
                      </m:num>
                      <m:den>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5</m:t>
                        </m:r>
                      </m:den>
                    </m:f>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m:t>
                    </m:r>
                    <m:r>
                      <a:rPr lang="en-US" sz="4000" b="1" i="1" smtClean="0">
                        <a:solidFill>
                          <a:schemeClr val="tx2">
                            <a:lumMod val="50000"/>
                          </a:schemeClr>
                        </a:solidFill>
                        <a:latin typeface="Cambria Math" panose="02040503050406030204" pitchFamily="18" charset="0"/>
                      </a:rPr>
                      <m:t> </m:t>
                    </m:r>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3</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 </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x</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 3 </m:t>
                        </m:r>
                      </m:num>
                      <m:den>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5</m:t>
                        </m:r>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 </m:t>
                        </m:r>
                        <m:r>
                          <m:rPr>
                            <m:nor/>
                          </m:rPr>
                          <a:rPr lang="en-US" sz="4000" b="1">
                            <a:solidFill>
                              <a:schemeClr val="tx2">
                                <a:lumMod val="50000"/>
                              </a:schemeClr>
                            </a:solidFill>
                            <a:latin typeface="Times New Roman" panose="02020603050405020304" pitchFamily="18" charset="0"/>
                            <a:cs typeface="Times New Roman" panose="02020603050405020304" pitchFamily="18" charset="0"/>
                          </a:rPr>
                          <m:t>x</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 </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3</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 </m:t>
                        </m:r>
                      </m:den>
                    </m:f>
                  </m:oMath>
                </a14:m>
                <a:r>
                  <a:rPr lang="en-US" sz="4000" b="1" dirty="0">
                    <a:solidFill>
                      <a:schemeClr val="tx2">
                        <a:lumMod val="50000"/>
                      </a:schemeClr>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4000" b="1" i="1">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9</m:t>
                        </m:r>
                      </m:num>
                      <m:den>
                        <m:r>
                          <m:rPr>
                            <m:nor/>
                          </m:rPr>
                          <a:rPr lang="en-US" sz="4000" b="1" i="0" smtClean="0">
                            <a:solidFill>
                              <a:schemeClr val="tx2">
                                <a:lumMod val="50000"/>
                              </a:schemeClr>
                            </a:solidFill>
                            <a:latin typeface="Cambria Math" panose="02040503050406030204" pitchFamily="18" charset="0"/>
                          </a:rPr>
                          <m:t>15</m:t>
                        </m:r>
                      </m:den>
                    </m:f>
                  </m:oMath>
                </a14:m>
                <a:r>
                  <a:rPr lang="en-US" sz="4000" b="1" dirty="0">
                    <a:solidFill>
                      <a:schemeClr val="tx2">
                        <a:lumMod val="50000"/>
                      </a:schemeClr>
                    </a:solidFill>
                    <a:latin typeface="Times New Roman" panose="02020603050405020304" pitchFamily="18" charset="0"/>
                    <a:cs typeface="Times New Roman" panose="02020603050405020304" pitchFamily="18" charset="0"/>
                  </a:rPr>
                  <a:t> </a:t>
                </a:r>
              </a:p>
            </p:txBody>
          </p:sp>
        </mc:Choice>
        <mc:Fallback>
          <p:sp>
            <p:nvSpPr>
              <p:cNvPr id="18" name="TextBox 17"/>
              <p:cNvSpPr txBox="1">
                <a:spLocks noRot="1" noChangeAspect="1" noMove="1" noResize="1" noEditPoints="1" noAdjustHandles="1" noChangeArrowheads="1" noChangeShapeType="1" noTextEdit="1"/>
              </p:cNvSpPr>
              <p:nvPr/>
            </p:nvSpPr>
            <p:spPr>
              <a:xfrm>
                <a:off x="4696117" y="2255545"/>
                <a:ext cx="3349700" cy="997132"/>
              </a:xfrm>
              <a:prstGeom prst="rect">
                <a:avLst/>
              </a:prstGeom>
              <a:blipFill>
                <a:blip r:embed="rId9"/>
                <a:stretch>
                  <a:fillRect b="-1524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TextBox 18"/>
              <p:cNvSpPr txBox="1"/>
              <p:nvPr/>
            </p:nvSpPr>
            <p:spPr>
              <a:xfrm>
                <a:off x="4401612" y="4615001"/>
                <a:ext cx="2074479" cy="11597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3</m:t>
                          </m:r>
                        </m:num>
                        <m:den>
                          <m:r>
                            <a:rPr lang="en-US" sz="4000" b="1" i="0" smtClean="0">
                              <a:solidFill>
                                <a:schemeClr val="tx2">
                                  <a:lumMod val="50000"/>
                                </a:schemeClr>
                              </a:solidFill>
                              <a:latin typeface="Cambria Math" panose="02040503050406030204" pitchFamily="18" charset="0"/>
                              <a:cs typeface="Times New Roman" panose="02020603050405020304" pitchFamily="18" charset="0"/>
                            </a:rPr>
                            <m:t>𝟓</m:t>
                          </m:r>
                        </m:den>
                      </m:f>
                      <m:r>
                        <a:rPr lang="en-US" sz="4000" b="1" i="1" smtClean="0">
                          <a:solidFill>
                            <a:schemeClr val="tx2">
                              <a:lumMod val="50000"/>
                            </a:schemeClr>
                          </a:solidFill>
                          <a:latin typeface="Cambria Math" panose="02040503050406030204" pitchFamily="18" charset="0"/>
                        </a:rPr>
                        <m:t>+ </m:t>
                      </m:r>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4</m:t>
                          </m:r>
                        </m:num>
                        <m:den>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3</m:t>
                          </m:r>
                        </m:den>
                      </m:f>
                      <m:r>
                        <a:rPr lang="en-US" sz="40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p:sp>
            <p:nvSpPr>
              <p:cNvPr id="19" name="TextBox 18"/>
              <p:cNvSpPr txBox="1">
                <a:spLocks noRot="1" noChangeAspect="1" noMove="1" noResize="1" noEditPoints="1" noAdjustHandles="1" noChangeArrowheads="1" noChangeShapeType="1" noTextEdit="1"/>
              </p:cNvSpPr>
              <p:nvPr/>
            </p:nvSpPr>
            <p:spPr>
              <a:xfrm>
                <a:off x="4401612" y="4615001"/>
                <a:ext cx="2074479" cy="1159741"/>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p:cNvSpPr txBox="1"/>
              <p:nvPr/>
            </p:nvSpPr>
            <p:spPr>
              <a:xfrm>
                <a:off x="6533806" y="4611462"/>
                <a:ext cx="2489656" cy="11596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rgbClr val="FF0000"/>
                              </a:solidFill>
                              <a:latin typeface="Cambria Math" panose="02040503050406030204" pitchFamily="18" charset="0"/>
                            </a:rPr>
                          </m:ctrlPr>
                        </m:fPr>
                        <m:num>
                          <m:r>
                            <m:rPr>
                              <m:nor/>
                            </m:rPr>
                            <a:rPr lang="en-US" sz="4000" b="1" i="0" smtClean="0">
                              <a:solidFill>
                                <a:srgbClr val="FF0000"/>
                              </a:solidFill>
                              <a:latin typeface="Cambria Math" panose="02040503050406030204" pitchFamily="18" charset="0"/>
                            </a:rPr>
                            <m:t>9</m:t>
                          </m:r>
                        </m:num>
                        <m:den>
                          <m:r>
                            <a:rPr lang="en-US" sz="4000" b="1" i="1" smtClean="0">
                              <a:solidFill>
                                <a:srgbClr val="FF0000"/>
                              </a:solidFill>
                              <a:latin typeface="Cambria Math" panose="02040503050406030204" pitchFamily="18" charset="0"/>
                              <a:cs typeface="Times New Roman" panose="02020603050405020304" pitchFamily="18" charset="0"/>
                            </a:rPr>
                            <m:t>𝟏𝟓</m:t>
                          </m:r>
                        </m:den>
                      </m:f>
                      <m:r>
                        <a:rPr lang="en-US" sz="4000" b="1" i="1" smtClean="0">
                          <a:solidFill>
                            <a:schemeClr val="tx2">
                              <a:lumMod val="50000"/>
                            </a:schemeClr>
                          </a:solidFill>
                          <a:latin typeface="Cambria Math" panose="02040503050406030204" pitchFamily="18" charset="0"/>
                        </a:rPr>
                        <m:t>+</m:t>
                      </m:r>
                      <m:f>
                        <m:fPr>
                          <m:ctrlPr>
                            <a:rPr lang="en-US" sz="4000" b="1" i="1" smtClean="0">
                              <a:solidFill>
                                <a:srgbClr val="FF0000"/>
                              </a:solidFill>
                              <a:latin typeface="Cambria Math" panose="02040503050406030204" pitchFamily="18" charset="0"/>
                            </a:rPr>
                          </m:ctrlPr>
                        </m:fPr>
                        <m:num>
                          <m:r>
                            <a:rPr lang="en-US" sz="4000" b="1" i="1" smtClean="0">
                              <a:solidFill>
                                <a:srgbClr val="FF0000"/>
                              </a:solidFill>
                              <a:latin typeface="Cambria Math" panose="02040503050406030204" pitchFamily="18" charset="0"/>
                            </a:rPr>
                            <m:t>𝟐</m:t>
                          </m:r>
                          <m:r>
                            <a:rPr lang="en-US" sz="4000" b="1" i="1" smtClean="0">
                              <a:solidFill>
                                <a:srgbClr val="FF0000"/>
                              </a:solidFill>
                              <a:latin typeface="Cambria Math" panose="02040503050406030204" pitchFamily="18" charset="0"/>
                            </a:rPr>
                            <m:t>𝟎</m:t>
                          </m:r>
                        </m:num>
                        <m:den>
                          <m:r>
                            <a:rPr lang="en-US" sz="4000" b="1" i="1" smtClean="0">
                              <a:solidFill>
                                <a:srgbClr val="FF0000"/>
                              </a:solidFill>
                              <a:latin typeface="Cambria Math" panose="02040503050406030204" pitchFamily="18" charset="0"/>
                              <a:cs typeface="Times New Roman" panose="02020603050405020304" pitchFamily="18" charset="0"/>
                            </a:rPr>
                            <m:t>𝟏𝟓</m:t>
                          </m:r>
                        </m:den>
                      </m:f>
                      <m:r>
                        <a:rPr lang="en-US" sz="4000" b="1" i="1" smtClean="0">
                          <a:solidFill>
                            <a:schemeClr val="tx2">
                              <a:lumMod val="50000"/>
                            </a:schemeClr>
                          </a:solidFill>
                          <a:latin typeface="Cambria Math" panose="02040503050406030204" pitchFamily="18" charset="0"/>
                          <a:cs typeface="Times New Roman" panose="02020603050405020304" pitchFamily="18" charset="0"/>
                        </a:rPr>
                        <m:t>=</m:t>
                      </m:r>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p:sp>
            <p:nvSpPr>
              <p:cNvPr id="20" name="TextBox 19"/>
              <p:cNvSpPr txBox="1">
                <a:spLocks noRot="1" noChangeAspect="1" noMove="1" noResize="1" noEditPoints="1" noAdjustHandles="1" noChangeArrowheads="1" noChangeShapeType="1" noTextEdit="1"/>
              </p:cNvSpPr>
              <p:nvPr/>
            </p:nvSpPr>
            <p:spPr>
              <a:xfrm>
                <a:off x="6533806" y="4611462"/>
                <a:ext cx="2489656" cy="1159676"/>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TextBox 20"/>
              <p:cNvSpPr txBox="1"/>
              <p:nvPr/>
            </p:nvSpPr>
            <p:spPr>
              <a:xfrm>
                <a:off x="11032776" y="4640200"/>
                <a:ext cx="740587" cy="11596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29</m:t>
                          </m:r>
                        </m:num>
                        <m:den>
                          <m:r>
                            <a:rPr lang="en-US" sz="4000" b="1" i="1" smtClean="0">
                              <a:solidFill>
                                <a:schemeClr val="tx2">
                                  <a:lumMod val="50000"/>
                                </a:schemeClr>
                              </a:solidFill>
                              <a:latin typeface="Cambria Math" panose="02040503050406030204" pitchFamily="18" charset="0"/>
                              <a:cs typeface="Times New Roman" panose="02020603050405020304" pitchFamily="18" charset="0"/>
                            </a:rPr>
                            <m:t>𝟏𝟓</m:t>
                          </m:r>
                        </m:den>
                      </m:f>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p:sp>
            <p:nvSpPr>
              <p:cNvPr id="21" name="TextBox 20"/>
              <p:cNvSpPr txBox="1">
                <a:spLocks noRot="1" noChangeAspect="1" noMove="1" noResize="1" noEditPoints="1" noAdjustHandles="1" noChangeArrowheads="1" noChangeShapeType="1" noTextEdit="1"/>
              </p:cNvSpPr>
              <p:nvPr/>
            </p:nvSpPr>
            <p:spPr>
              <a:xfrm>
                <a:off x="11032776" y="4640200"/>
                <a:ext cx="740587" cy="1159676"/>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TextBox 21"/>
              <p:cNvSpPr txBox="1"/>
              <p:nvPr/>
            </p:nvSpPr>
            <p:spPr>
              <a:xfrm>
                <a:off x="8874201" y="4615001"/>
                <a:ext cx="1867306" cy="11596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9</m:t>
                          </m:r>
                          <m:r>
                            <m:rPr>
                              <m:nor/>
                            </m:rPr>
                            <a:rPr lang="en-US" sz="4000" b="1" i="0" smtClean="0">
                              <a:solidFill>
                                <a:schemeClr val="tx2">
                                  <a:lumMod val="50000"/>
                                </a:schemeClr>
                              </a:solidFill>
                              <a:latin typeface="Cambria Math" panose="02040503050406030204" pitchFamily="18" charset="0"/>
                            </a:rPr>
                            <m:t>+2</m:t>
                          </m:r>
                          <m:r>
                            <m:rPr>
                              <m:nor/>
                            </m:rPr>
                            <a:rPr lang="en-US" sz="4000" b="1" i="0" smtClean="0">
                              <a:solidFill>
                                <a:schemeClr val="tx2">
                                  <a:lumMod val="50000"/>
                                </a:schemeClr>
                              </a:solidFill>
                              <a:latin typeface="Cambria Math" panose="02040503050406030204" pitchFamily="18" charset="0"/>
                            </a:rPr>
                            <m:t>0</m:t>
                          </m:r>
                        </m:num>
                        <m:den>
                          <m:r>
                            <a:rPr lang="en-US" sz="4000" b="1" i="1" smtClean="0">
                              <a:solidFill>
                                <a:schemeClr val="tx2">
                                  <a:lumMod val="50000"/>
                                </a:schemeClr>
                              </a:solidFill>
                              <a:latin typeface="Cambria Math" panose="02040503050406030204" pitchFamily="18" charset="0"/>
                            </a:rPr>
                            <m:t>𝟏𝟓</m:t>
                          </m:r>
                        </m:den>
                      </m:f>
                      <m:r>
                        <a:rPr lang="en-US" sz="4000" b="1" i="1" smtClean="0">
                          <a:solidFill>
                            <a:schemeClr val="tx2">
                              <a:lumMod val="50000"/>
                            </a:schemeClr>
                          </a:solidFill>
                          <a:latin typeface="Cambria Math" panose="02040503050406030204" pitchFamily="18" charset="0"/>
                          <a:cs typeface="Times New Roman" panose="02020603050405020304" pitchFamily="18" charset="0"/>
                        </a:rPr>
                        <m:t>=</m:t>
                      </m:r>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p:sp>
            <p:nvSpPr>
              <p:cNvPr id="22" name="TextBox 21"/>
              <p:cNvSpPr txBox="1">
                <a:spLocks noRot="1" noChangeAspect="1" noMove="1" noResize="1" noEditPoints="1" noAdjustHandles="1" noChangeArrowheads="1" noChangeShapeType="1" noTextEdit="1"/>
              </p:cNvSpPr>
              <p:nvPr/>
            </p:nvSpPr>
            <p:spPr>
              <a:xfrm>
                <a:off x="8874201" y="4615001"/>
                <a:ext cx="1867306" cy="1159676"/>
              </a:xfrm>
              <a:prstGeom prst="rect">
                <a:avLst/>
              </a:prstGeom>
              <a:blipFill>
                <a:blip r:embed="rId13"/>
                <a:stretch>
                  <a:fillRect/>
                </a:stretch>
              </a:blipFill>
            </p:spPr>
            <p:txBody>
              <a:bodyPr/>
              <a:lstStyle/>
              <a:p>
                <a:r>
                  <a:rPr lang="en-US">
                    <a:noFill/>
                  </a:rPr>
                  <a:t> </a:t>
                </a:r>
              </a:p>
            </p:txBody>
          </p:sp>
        </mc:Fallback>
      </mc:AlternateContent>
      <p:sp>
        <p:nvSpPr>
          <p:cNvPr id="23" name="Rectangle 22"/>
          <p:cNvSpPr>
            <a:spLocks noChangeArrowheads="1"/>
          </p:cNvSpPr>
          <p:nvPr/>
        </p:nvSpPr>
        <p:spPr bwMode="auto">
          <a:xfrm>
            <a:off x="3460279" y="1109743"/>
            <a:ext cx="90929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lnSpc>
                <a:spcPct val="200000"/>
              </a:lnSpc>
              <a:spcBef>
                <a:spcPct val="0"/>
              </a:spcBef>
              <a:buFontTx/>
              <a:buNone/>
            </a:pPr>
            <a:r>
              <a:rPr lang="en-US" altLang="en-US" sz="3600" b="1" dirty="0" err="1">
                <a:ln w="0"/>
                <a:solidFill>
                  <a:srgbClr val="FF0000"/>
                </a:solidFill>
                <a:latin typeface="Arial" panose="020B0604020202020204" pitchFamily="34" charset="0"/>
                <a:cs typeface="Arial" panose="020B0604020202020204" pitchFamily="34" charset="0"/>
              </a:rPr>
              <a:t>Quy</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đồng</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mẫu</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số</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hai</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phân</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số</a:t>
            </a:r>
            <a:endParaRPr lang="en-US" altLang="en-US" sz="3600" b="1" dirty="0">
              <a:ln w="0"/>
              <a:solidFill>
                <a:srgbClr val="FF0000"/>
              </a:solidFill>
              <a:latin typeface="Arial" panose="020B0604020202020204" pitchFamily="34" charset="0"/>
              <a:cs typeface="Arial" panose="020B0604020202020204" pitchFamily="34" charset="0"/>
            </a:endParaRPr>
          </a:p>
        </p:txBody>
      </p:sp>
      <p:sp>
        <p:nvSpPr>
          <p:cNvPr id="24" name="Rectangle 23"/>
          <p:cNvSpPr>
            <a:spLocks noChangeArrowheads="1"/>
          </p:cNvSpPr>
          <p:nvPr/>
        </p:nvSpPr>
        <p:spPr bwMode="auto">
          <a:xfrm>
            <a:off x="3724413" y="3408530"/>
            <a:ext cx="90929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lnSpc>
                <a:spcPct val="200000"/>
              </a:lnSpc>
              <a:spcBef>
                <a:spcPct val="0"/>
              </a:spcBef>
              <a:buFontTx/>
              <a:buNone/>
            </a:pPr>
            <a:r>
              <a:rPr lang="en-US" altLang="en-US" sz="3600" b="1" dirty="0" err="1">
                <a:ln w="0"/>
                <a:solidFill>
                  <a:srgbClr val="FF0000"/>
                </a:solidFill>
                <a:latin typeface="Arial" panose="020B0604020202020204" pitchFamily="34" charset="0"/>
                <a:cs typeface="Arial" panose="020B0604020202020204" pitchFamily="34" charset="0"/>
              </a:rPr>
              <a:t>Cộng</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hai</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phân</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số</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cùng</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mẫu</a:t>
            </a:r>
            <a:endParaRPr lang="en-US" altLang="en-US" sz="3600" b="1" dirty="0">
              <a:ln w="0"/>
              <a:solidFill>
                <a:srgbClr val="FF0000"/>
              </a:solidFill>
              <a:latin typeface="Arial" panose="020B0604020202020204" pitchFamily="34" charset="0"/>
              <a:cs typeface="Arial" panose="020B0604020202020204" pitchFamily="34" charset="0"/>
            </a:endParaRPr>
          </a:p>
        </p:txBody>
      </p:sp>
      <p:sp>
        <p:nvSpPr>
          <p:cNvPr id="25" name="Rectangle 24"/>
          <p:cNvSpPr/>
          <p:nvPr/>
        </p:nvSpPr>
        <p:spPr>
          <a:xfrm>
            <a:off x="265537" y="1534804"/>
            <a:ext cx="3048271" cy="954107"/>
          </a:xfrm>
          <a:prstGeom prst="rect">
            <a:avLst/>
          </a:prstGeom>
          <a:noFill/>
        </p:spPr>
        <p:txBody>
          <a:bodyPr wrap="none" lIns="121920" tIns="60960" rIns="121920" bIns="60960">
            <a:spAutoFit/>
          </a:bodyPr>
          <a:lstStyle/>
          <a:p>
            <a:pPr algn="ct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Bài</a:t>
            </a:r>
            <a:r>
              <a:rPr lang="en-US" sz="5400" b="1" dirty="0">
                <a:ln w="0"/>
                <a:solidFill>
                  <a:srgbClr val="00B050"/>
                </a:solidFill>
                <a:effectLst>
                  <a:reflection blurRad="6350" stA="53000" endA="300" endPos="35500" dir="5400000" sy="-90000" algn="bl" rotWithShape="0"/>
                </a:effectLst>
                <a:latin typeface="UTM Azuki" panose="02040603050506020204" pitchFamily="18" charset="0"/>
              </a:rPr>
              <a:t> 1: </a:t>
            </a: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Tính</a:t>
            </a:r>
            <a:endParaRPr lang="en-US" sz="5400" b="1" dirty="0">
              <a:ln w="0"/>
              <a:solidFill>
                <a:srgbClr val="FF0000"/>
              </a:solidFill>
              <a:effectLst>
                <a:reflection blurRad="6350" stA="53000" endA="300" endPos="35500" dir="5400000" sy="-90000" algn="bl" rotWithShape="0"/>
              </a:effectLst>
              <a:latin typeface="UTM Azuki" panose="02040603050506020204" pitchFamily="18" charset="0"/>
            </a:endParaRPr>
          </a:p>
        </p:txBody>
      </p:sp>
      <mc:AlternateContent xmlns:mc="http://schemas.openxmlformats.org/markup-compatibility/2006">
        <mc:Choice xmlns:a14="http://schemas.microsoft.com/office/drawing/2010/main" Requires="a14">
          <p:sp>
            <p:nvSpPr>
              <p:cNvPr id="27" name="TextBox 26"/>
              <p:cNvSpPr txBox="1"/>
              <p:nvPr/>
            </p:nvSpPr>
            <p:spPr>
              <a:xfrm>
                <a:off x="163231" y="2543626"/>
                <a:ext cx="3670877" cy="15655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5400" b="1" i="1" smtClean="0">
                          <a:solidFill>
                            <a:schemeClr val="tx2">
                              <a:lumMod val="50000"/>
                            </a:schemeClr>
                          </a:solidFill>
                          <a:latin typeface="Cambria Math" panose="02040503050406030204" pitchFamily="18" charset="0"/>
                        </a:rPr>
                        <m:t>𝒅</m:t>
                      </m:r>
                      <m:r>
                        <a:rPr lang="en-US" sz="5400" b="1" i="1" smtClean="0">
                          <a:solidFill>
                            <a:schemeClr val="tx2">
                              <a:lumMod val="50000"/>
                            </a:schemeClr>
                          </a:solidFill>
                          <a:latin typeface="Cambria Math" panose="02040503050406030204" pitchFamily="18" charset="0"/>
                        </a:rPr>
                        <m:t>.  </m:t>
                      </m:r>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Cambria Math" panose="02040503050406030204" pitchFamily="18" charset="0"/>
                            </a:rPr>
                            <m:t>3</m:t>
                          </m:r>
                        </m:num>
                        <m:den>
                          <m:r>
                            <m:rPr>
                              <m:nor/>
                            </m:rPr>
                            <a:rPr lang="en-US" sz="5400" b="1" i="0" smtClean="0">
                              <a:solidFill>
                                <a:schemeClr val="tx2">
                                  <a:lumMod val="50000"/>
                                </a:schemeClr>
                              </a:solidFill>
                              <a:latin typeface="Cambria Math" panose="02040503050406030204" pitchFamily="18" charset="0"/>
                              <a:cs typeface="Times New Roman" panose="02020603050405020304" pitchFamily="18" charset="0"/>
                            </a:rPr>
                            <m:t>5</m:t>
                          </m:r>
                        </m:den>
                      </m:f>
                      <m:r>
                        <m:rPr>
                          <m:nor/>
                        </m:rPr>
                        <a:rPr lang="en-US" sz="5400" b="1" i="0" smtClean="0">
                          <a:solidFill>
                            <a:schemeClr val="tx2">
                              <a:lumMod val="50000"/>
                            </a:schemeClr>
                          </a:solidFill>
                          <a:latin typeface="Cambria Math" panose="02040503050406030204" pitchFamily="18" charset="0"/>
                        </a:rPr>
                        <m:t> </m:t>
                      </m:r>
                      <m:r>
                        <a:rPr lang="en-US" sz="5400" b="1" i="1" smtClean="0">
                          <a:solidFill>
                            <a:schemeClr val="tx2">
                              <a:lumMod val="50000"/>
                            </a:schemeClr>
                          </a:solidFill>
                          <a:latin typeface="Cambria Math" panose="02040503050406030204" pitchFamily="18" charset="0"/>
                        </a:rPr>
                        <m:t> +   </m:t>
                      </m:r>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Times New Roman" panose="02020603050405020304" pitchFamily="18" charset="0"/>
                              <a:cs typeface="Times New Roman" panose="02020603050405020304" pitchFamily="18" charset="0"/>
                            </a:rPr>
                            <m:t>4</m:t>
                          </m:r>
                        </m:num>
                        <m:den>
                          <m:r>
                            <a:rPr lang="en-US" sz="5400" b="1" i="1" smtClean="0">
                              <a:solidFill>
                                <a:schemeClr val="tx2">
                                  <a:lumMod val="50000"/>
                                </a:schemeClr>
                              </a:solidFill>
                              <a:latin typeface="Cambria Math" panose="02040503050406030204" pitchFamily="18" charset="0"/>
                              <a:cs typeface="Times New Roman" panose="02020603050405020304" pitchFamily="18" charset="0"/>
                            </a:rPr>
                            <m:t>𝟑</m:t>
                          </m:r>
                        </m:den>
                      </m:f>
                      <m:r>
                        <a:rPr lang="en-US" sz="54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p:sp>
            <p:nvSpPr>
              <p:cNvPr id="27" name="TextBox 26"/>
              <p:cNvSpPr txBox="1">
                <a:spLocks noRot="1" noChangeAspect="1" noMove="1" noResize="1" noEditPoints="1" noAdjustHandles="1" noChangeArrowheads="1" noChangeShapeType="1" noTextEdit="1"/>
              </p:cNvSpPr>
              <p:nvPr/>
            </p:nvSpPr>
            <p:spPr>
              <a:xfrm>
                <a:off x="163231" y="2543626"/>
                <a:ext cx="3670877" cy="1565557"/>
              </a:xfrm>
              <a:prstGeom prst="rect">
                <a:avLst/>
              </a:prstGeom>
              <a:blipFill>
                <a:blip r:embed="rId14"/>
                <a:stretch>
                  <a:fillRect/>
                </a:stretch>
              </a:blipFill>
            </p:spPr>
            <p:txBody>
              <a:bodyPr/>
              <a:lstStyle/>
              <a:p>
                <a:r>
                  <a:rPr lang="en-US">
                    <a:noFill/>
                  </a:rPr>
                  <a:t> </a:t>
                </a:r>
              </a:p>
            </p:txBody>
          </p:sp>
        </mc:Fallback>
      </mc:AlternateContent>
      <p:sp>
        <p:nvSpPr>
          <p:cNvPr id="28" name="Rectangle 27"/>
          <p:cNvSpPr/>
          <p:nvPr/>
        </p:nvSpPr>
        <p:spPr>
          <a:xfrm>
            <a:off x="8072439" y="2265281"/>
            <a:ext cx="396904" cy="954107"/>
          </a:xfrm>
          <a:prstGeom prst="rect">
            <a:avLst/>
          </a:prstGeom>
          <a:noFill/>
        </p:spPr>
        <p:txBody>
          <a:bodyPr wrap="none" lIns="121920" tIns="60960" rIns="121920" bIns="60960">
            <a:spAutoFit/>
          </a:bodyPr>
          <a:lstStyle/>
          <a:p>
            <a:pPr algn="ctr"/>
            <a:r>
              <a:rPr lang="en-US" sz="5400" dirty="0">
                <a:ln w="0"/>
                <a:effectLst>
                  <a:reflection blurRad="6350" stA="53000" endA="300" endPos="35500" dir="5400000" sy="-90000" algn="bl" rotWithShape="0"/>
                </a:effectLst>
                <a:latin typeface="UTM Azuki" panose="02040603050506020204" pitchFamily="18" charset="0"/>
              </a:rPr>
              <a:t>;</a:t>
            </a:r>
          </a:p>
        </p:txBody>
      </p:sp>
    </p:spTree>
    <p:extLst>
      <p:ext uri="{BB962C8B-B14F-4D97-AF65-F5344CB8AC3E}">
        <p14:creationId xmlns:p14="http://schemas.microsoft.com/office/powerpoint/2010/main" val="2269971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p:stCondLst>
                              <p:cond delay="500"/>
                            </p:stCondLst>
                            <p:childTnLst>
                              <p:par>
                                <p:cTn id="12" presetID="22" presetClass="entr" presetSubtype="8" fill="hold" grpId="0" nodeType="afterEffect" nodePh="1">
                                  <p:stCondLst>
                                    <p:cond delay="0"/>
                                  </p:stCondLst>
                                  <p:endCondLst>
                                    <p:cond evt="begin" delay="0">
                                      <p:tn val="12"/>
                                    </p:cond>
                                  </p:end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47"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1000" fill="hold"/>
                                        <p:tgtEl>
                                          <p:spTgt spid="25"/>
                                        </p:tgtEl>
                                        <p:attrNameLst>
                                          <p:attrName>ppt_w</p:attrName>
                                        </p:attrNameLst>
                                      </p:cBhvr>
                                      <p:tavLst>
                                        <p:tav tm="0">
                                          <p:val>
                                            <p:fltVal val="0"/>
                                          </p:val>
                                        </p:tav>
                                        <p:tav tm="100000">
                                          <p:val>
                                            <p:strVal val="#ppt_w"/>
                                          </p:val>
                                        </p:tav>
                                      </p:tavLst>
                                    </p:anim>
                                    <p:anim calcmode="lin" valueType="num">
                                      <p:cBhvr>
                                        <p:cTn id="24" dur="1000" fill="hold"/>
                                        <p:tgtEl>
                                          <p:spTgt spid="25"/>
                                        </p:tgtEl>
                                        <p:attrNameLst>
                                          <p:attrName>ppt_h</p:attrName>
                                        </p:attrNameLst>
                                      </p:cBhvr>
                                      <p:tavLst>
                                        <p:tav tm="0">
                                          <p:val>
                                            <p:fltVal val="0"/>
                                          </p:val>
                                        </p:tav>
                                        <p:tav tm="100000">
                                          <p:val>
                                            <p:strVal val="#ppt_h"/>
                                          </p:val>
                                        </p:tav>
                                      </p:tavLst>
                                    </p:anim>
                                    <p:animEffect transition="in" filter="fade">
                                      <p:cBhvr>
                                        <p:cTn id="25" dur="1000"/>
                                        <p:tgtEl>
                                          <p:spTgt spid="25"/>
                                        </p:tgtEl>
                                      </p:cBhvr>
                                    </p:animEffect>
                                  </p:childTnLst>
                                </p:cTn>
                              </p:par>
                              <p:par>
                                <p:cTn id="26" presetID="53" presetClass="entr" presetSubtype="16" fill="hold" nodeType="withEffect">
                                  <p:stCondLst>
                                    <p:cond delay="0"/>
                                  </p:stCondLst>
                                  <p:childTnLst>
                                    <p:set>
                                      <p:cBhvr>
                                        <p:cTn id="27" dur="1" fill="hold">
                                          <p:stCondLst>
                                            <p:cond delay="0"/>
                                          </p:stCondLst>
                                        </p:cTn>
                                        <p:tgtEl>
                                          <p:spTgt spid="25">
                                            <p:txEl>
                                              <p:pRg st="0" end="0"/>
                                            </p:txEl>
                                          </p:spTgt>
                                        </p:tgtEl>
                                        <p:attrNameLst>
                                          <p:attrName>style.visibility</p:attrName>
                                        </p:attrNameLst>
                                      </p:cBhvr>
                                      <p:to>
                                        <p:strVal val="visible"/>
                                      </p:to>
                                    </p:set>
                                    <p:anim calcmode="lin" valueType="num">
                                      <p:cBhvr>
                                        <p:cTn id="28"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25">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randombar(horizontal)">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arn(inVertical)">
                                      <p:cBhvr>
                                        <p:cTn id="40" dur="500"/>
                                        <p:tgtEl>
                                          <p:spTgt spid="18"/>
                                        </p:tgtEl>
                                      </p:cBhvr>
                                    </p:animEffect>
                                  </p:childTnLst>
                                </p:cTn>
                              </p:par>
                            </p:childTnLst>
                          </p:cTn>
                        </p:par>
                        <p:par>
                          <p:cTn id="41" fill="hold">
                            <p:stCondLst>
                              <p:cond delay="50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1000" fill="hold"/>
                                        <p:tgtEl>
                                          <p:spTgt spid="28"/>
                                        </p:tgtEl>
                                        <p:attrNameLst>
                                          <p:attrName>ppt_w</p:attrName>
                                        </p:attrNameLst>
                                      </p:cBhvr>
                                      <p:tavLst>
                                        <p:tav tm="0">
                                          <p:val>
                                            <p:fltVal val="0"/>
                                          </p:val>
                                        </p:tav>
                                        <p:tav tm="100000">
                                          <p:val>
                                            <p:strVal val="#ppt_w"/>
                                          </p:val>
                                        </p:tav>
                                      </p:tavLst>
                                    </p:anim>
                                    <p:anim calcmode="lin" valueType="num">
                                      <p:cBhvr>
                                        <p:cTn id="45" dur="1000" fill="hold"/>
                                        <p:tgtEl>
                                          <p:spTgt spid="28"/>
                                        </p:tgtEl>
                                        <p:attrNameLst>
                                          <p:attrName>ppt_h</p:attrName>
                                        </p:attrNameLst>
                                      </p:cBhvr>
                                      <p:tavLst>
                                        <p:tav tm="0">
                                          <p:val>
                                            <p:fltVal val="0"/>
                                          </p:val>
                                        </p:tav>
                                        <p:tav tm="100000">
                                          <p:val>
                                            <p:strVal val="#ppt_h"/>
                                          </p:val>
                                        </p:tav>
                                      </p:tavLst>
                                    </p:anim>
                                    <p:animEffect transition="in" filter="fade">
                                      <p:cBhvr>
                                        <p:cTn id="46" dur="1000"/>
                                        <p:tgtEl>
                                          <p:spTgt spid="28"/>
                                        </p:tgtEl>
                                      </p:cBhvr>
                                    </p:animEffect>
                                  </p:childTnLst>
                                </p:cTn>
                              </p:par>
                              <p:par>
                                <p:cTn id="47" presetID="53" presetClass="entr" presetSubtype="16" fill="hold" nodeType="withEffect">
                                  <p:stCondLst>
                                    <p:cond delay="0"/>
                                  </p:stCondLst>
                                  <p:childTnLst>
                                    <p:set>
                                      <p:cBhvr>
                                        <p:cTn id="48" dur="1" fill="hold">
                                          <p:stCondLst>
                                            <p:cond delay="0"/>
                                          </p:stCondLst>
                                        </p:cTn>
                                        <p:tgtEl>
                                          <p:spTgt spid="28">
                                            <p:txEl>
                                              <p:pRg st="0" end="0"/>
                                            </p:txEl>
                                          </p:spTgt>
                                        </p:tgtEl>
                                        <p:attrNameLst>
                                          <p:attrName>style.visibility</p:attrName>
                                        </p:attrNameLst>
                                      </p:cBhvr>
                                      <p:to>
                                        <p:strVal val="visible"/>
                                      </p:to>
                                    </p:set>
                                    <p:anim calcmode="lin" valueType="num">
                                      <p:cBhvr>
                                        <p:cTn id="49"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28">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barn(inVertical)">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randombar(horizontal)">
                                      <p:cBhvr>
                                        <p:cTn id="61" dur="500"/>
                                        <p:tgtEl>
                                          <p:spTgt spid="24"/>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barn(inVertical)">
                                      <p:cBhvr>
                                        <p:cTn id="64" dur="500"/>
                                        <p:tgtEl>
                                          <p:spTgt spid="19"/>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barn(inVertical)">
                                      <p:cBhvr>
                                        <p:cTn id="69" dur="500"/>
                                        <p:tgtEl>
                                          <p:spTgt spid="20"/>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barn(inVertical)">
                                      <p:cBhvr>
                                        <p:cTn id="74" dur="500"/>
                                        <p:tgtEl>
                                          <p:spTgt spid="22"/>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barn(inVertical)">
                                      <p:cBhvr>
                                        <p:cTn id="79" dur="500"/>
                                        <p:tgtEl>
                                          <p:spTgt spid="21"/>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wipe(left)">
                                      <p:cBhvr>
                                        <p:cTn id="8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 grpId="0" animBg="1"/>
      <p:bldP spid="16" grpId="0"/>
      <p:bldP spid="17" grpId="0"/>
      <p:bldP spid="18" grpId="0"/>
      <p:bldP spid="19" grpId="0"/>
      <p:bldP spid="20" grpId="0"/>
      <p:bldP spid="21" grpId="0"/>
      <p:bldP spid="22" grpId="0"/>
      <p:bldP spid="23" grpId="0"/>
      <p:bldP spid="24" grpId="0"/>
      <p:bldP spid="25"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07405"/>
            <a:ext cx="5840474" cy="1855809"/>
          </a:xfrm>
          <a:prstGeom prst="rect">
            <a:avLst/>
          </a:prstGeom>
        </p:spPr>
      </p:pic>
      <p:pic>
        <p:nvPicPr>
          <p:cNvPr id="1026" name="Picture 2" descr="Cow Vector PNG HD Image 10 - PNG #4673 - Free PNG Images | Star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1322239" y="6061153"/>
            <a:ext cx="953058" cy="716475"/>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 name="Picture 2" descr="Cow Vector PNG HD Image 10 - PNG #4673 - Free PNG Images | Starpng"/>
          <p:cNvPicPr>
            <a:picLocks noChangeAspect="1" noChangeArrowheads="1"/>
          </p:cNvPicPr>
          <p:nvPr/>
        </p:nvPicPr>
        <p:blipFill>
          <a:blip r:embed="rId5" cstate="print">
            <a:extLst>
              <a:ext uri="{BEBA8EAE-BF5A-486C-A8C5-ECC9F3942E4B}">
                <a14:imgProps xmlns:a14="http://schemas.microsoft.com/office/drawing/2010/main">
                  <a14:imgLayer r:embed="rId4">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288521" y="5890563"/>
            <a:ext cx="750959" cy="564544"/>
          </a:xfrm>
          <a:prstGeom prst="rect">
            <a:avLst/>
          </a:prstGeom>
          <a:noFill/>
          <a:effectLst>
            <a:outerShdw blurRad="76200" dir="13500000" sy="23000" kx="1200000" algn="br" rotWithShape="0">
              <a:prstClr val="black">
                <a:alpha val="20000"/>
              </a:prst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10" name="Picture 2" descr="Cow Vector PNG HD Image 10 - PNG #4673 - Free PNG Images | Starpng"/>
          <p:cNvPicPr>
            <a:picLocks noChangeAspect="1" noChangeArrowheads="1"/>
          </p:cNvPicPr>
          <p:nvPr/>
        </p:nvPicPr>
        <p:blipFill>
          <a:blip r:embed="rId6" cstate="print">
            <a:extLst>
              <a:ext uri="{BEBA8EAE-BF5A-486C-A8C5-ECC9F3942E4B}">
                <a14:imgProps xmlns:a14="http://schemas.microsoft.com/office/drawing/2010/main">
                  <a14:imgLayer r:embed="rId4">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flipH="1">
            <a:off x="1910237" y="5667308"/>
            <a:ext cx="804779"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3" name="图片 7"/>
          <p:cNvPicPr>
            <a:picLocks noChangeAspect="1"/>
          </p:cNvPicPr>
          <p:nvPr/>
        </p:nvPicPr>
        <p:blipFill rotWithShape="1">
          <a:blip r:embed="rId7">
            <a:extLst>
              <a:ext uri="{28A0092B-C50C-407E-A947-70E740481C1C}">
                <a14:useLocalDpi xmlns:a14="http://schemas.microsoft.com/office/drawing/2010/main" val="0"/>
              </a:ext>
            </a:extLst>
          </a:blip>
          <a:srcRect l="56459" t="30371" r="24892" b="52777"/>
          <a:stretch/>
        </p:blipFill>
        <p:spPr>
          <a:xfrm>
            <a:off x="-275981" y="-104094"/>
            <a:ext cx="1705293" cy="866775"/>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9569" y="-301750"/>
            <a:ext cx="1519199" cy="1389213"/>
          </a:xfrm>
          <a:prstGeom prst="rect">
            <a:avLst/>
          </a:prstGeom>
        </p:spPr>
      </p:pic>
      <p:pic>
        <p:nvPicPr>
          <p:cNvPr id="15" name="图片 7"/>
          <p:cNvPicPr>
            <a:picLocks noChangeAspect="1"/>
          </p:cNvPicPr>
          <p:nvPr/>
        </p:nvPicPr>
        <p:blipFill rotWithShape="1">
          <a:blip r:embed="rId7">
            <a:extLst>
              <a:ext uri="{28A0092B-C50C-407E-A947-70E740481C1C}">
                <a14:useLocalDpi xmlns:a14="http://schemas.microsoft.com/office/drawing/2010/main" val="0"/>
              </a:ext>
            </a:extLst>
          </a:blip>
          <a:srcRect l="56459" t="30371" r="24892" b="52777"/>
          <a:stretch/>
        </p:blipFill>
        <p:spPr>
          <a:xfrm>
            <a:off x="794464" y="433387"/>
            <a:ext cx="1705293" cy="866775"/>
          </a:xfrm>
          <a:prstGeom prst="rect">
            <a:avLst/>
          </a:prstGeom>
        </p:spPr>
      </p:pic>
      <p:pic>
        <p:nvPicPr>
          <p:cNvPr id="1028" name="Picture 4" descr="Doggy PNG Images With Transparent Background | Free Download On Lovepik"/>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24760" y1="31000" x2="38221" y2="36000"/>
                        <a14:foregroundMark x1="70673" y1="38000" x2="71875" y2="50667"/>
                        <a14:foregroundMark x1="34375" y1="89333" x2="42548" y2="88667"/>
                        <a14:foregroundMark x1="50962" y1="88667" x2="57933" y2="88667"/>
                        <a14:foregroundMark x1="26442" y1="84000" x2="32452" y2="87333"/>
                        <a14:foregroundMark x1="34615" y1="50333" x2="34615" y2="63333"/>
                      </a14:backgroundRemoval>
                    </a14:imgEffect>
                  </a14:imgLayer>
                </a14:imgProps>
              </a:ext>
              <a:ext uri="{28A0092B-C50C-407E-A947-70E740481C1C}">
                <a14:useLocalDpi xmlns:a14="http://schemas.microsoft.com/office/drawing/2010/main" val="0"/>
              </a:ext>
            </a:extLst>
          </a:blip>
          <a:srcRect/>
          <a:stretch>
            <a:fillRect/>
          </a:stretch>
        </p:blipFill>
        <p:spPr bwMode="auto">
          <a:xfrm>
            <a:off x="2920237" y="5029818"/>
            <a:ext cx="1132139" cy="81644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11" cstate="print">
            <a:extLst>
              <a:ext uri="{BEBA8EAE-BF5A-486C-A8C5-ECC9F3942E4B}">
                <a14:imgProps xmlns:a14="http://schemas.microsoft.com/office/drawing/2010/main">
                  <a14:imgLayer r:embed="rId12">
                    <a14:imgEffect>
                      <a14:backgroundRemoval t="0" b="99212" l="9819" r="89968">
                        <a14:foregroundMark x1="33084" y1="37939" x2="43116" y2="48667"/>
                        <a14:foregroundMark x1="52188" y1="39576" x2="64248" y2="44424"/>
                        <a14:foregroundMark x1="63714" y1="38121" x2="51868" y2="50121"/>
                      </a14:backgroundRemoval>
                    </a14:imgEffect>
                  </a14:imgLayer>
                </a14:imgProps>
              </a:ext>
              <a:ext uri="{28A0092B-C50C-407E-A947-70E740481C1C}">
                <a14:useLocalDpi xmlns:a14="http://schemas.microsoft.com/office/drawing/2010/main" val="0"/>
              </a:ext>
            </a:extLst>
          </a:blip>
          <a:stretch>
            <a:fillRect/>
          </a:stretch>
        </p:blipFill>
        <p:spPr>
          <a:xfrm>
            <a:off x="10815494" y="0"/>
            <a:ext cx="1027737" cy="1810284"/>
          </a:xfrm>
          <a:prstGeom prst="rect">
            <a:avLst/>
          </a:prstGeom>
        </p:spPr>
      </p:pic>
      <p:pic>
        <p:nvPicPr>
          <p:cNvPr id="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9107" y="643265"/>
            <a:ext cx="8698042" cy="2883658"/>
          </a:xfrm>
          <a:prstGeom prst="rect">
            <a:avLst/>
          </a:prstGeom>
        </p:spPr>
      </p:pic>
      <p:sp>
        <p:nvSpPr>
          <p:cNvPr id="20" name="Rectangle 19"/>
          <p:cNvSpPr/>
          <p:nvPr/>
        </p:nvSpPr>
        <p:spPr>
          <a:xfrm>
            <a:off x="1053186" y="970197"/>
            <a:ext cx="5940089" cy="1600438"/>
          </a:xfrm>
          <a:prstGeom prst="rect">
            <a:avLst/>
          </a:prstGeom>
          <a:noFill/>
        </p:spPr>
        <p:txBody>
          <a:bodyPr wrap="none" lIns="121920" tIns="60960" rIns="121920" bIns="60960">
            <a:spAutoFit/>
          </a:bodyPr>
          <a:lstStyle/>
          <a:p>
            <a:pPr algn="ctr"/>
            <a:r>
              <a:rPr lang="en-US" sz="9600" b="1" dirty="0">
                <a:ln w="0"/>
                <a:solidFill>
                  <a:srgbClr val="00B050"/>
                </a:solidFill>
                <a:effectLst>
                  <a:reflection blurRad="6350" stA="53000" endA="300" endPos="35500" dir="5400000" sy="-90000" algn="bl" rotWithShape="0"/>
                </a:effectLst>
                <a:latin typeface="UTM Azuki" panose="02040603050506020204" pitchFamily="18" charset="0"/>
              </a:rPr>
              <a:t>KHỞI ĐỘNG</a:t>
            </a:r>
            <a:endParaRPr lang="en-US" sz="9600" b="1" dirty="0">
              <a:ln w="0"/>
              <a:solidFill>
                <a:srgbClr val="FF0000"/>
              </a:solidFill>
              <a:effectLst>
                <a:reflection blurRad="6350" stA="53000" endA="300" endPos="35500" dir="5400000" sy="-90000" algn="bl" rotWithShape="0"/>
              </a:effectLst>
              <a:latin typeface="UTM Azuki" panose="02040603050506020204" pitchFamily="18" charset="0"/>
            </a:endParaRPr>
          </a:p>
        </p:txBody>
      </p:sp>
      <p:pic>
        <p:nvPicPr>
          <p:cNvPr id="21" name="Picture 20"/>
          <p:cNvPicPr>
            <a:picLocks noChangeAspect="1"/>
          </p:cNvPicPr>
          <p:nvPr/>
        </p:nvPicPr>
        <p:blipFill>
          <a:blip r:embed="rId14" cstate="print">
            <a:extLst>
              <a:ext uri="{BEBA8EAE-BF5A-486C-A8C5-ECC9F3942E4B}">
                <a14:imgProps xmlns:a14="http://schemas.microsoft.com/office/drawing/2010/main">
                  <a14:imgLayer r:embed="rId15">
                    <a14:imgEffect>
                      <a14:backgroundRemoval t="10000" b="100000" l="0" r="100000"/>
                    </a14:imgEffect>
                  </a14:imgLayer>
                </a14:imgProps>
              </a:ext>
              <a:ext uri="{28A0092B-C50C-407E-A947-70E740481C1C}">
                <a14:useLocalDpi xmlns:a14="http://schemas.microsoft.com/office/drawing/2010/main" val="0"/>
              </a:ext>
            </a:extLst>
          </a:blip>
          <a:stretch>
            <a:fillRect/>
          </a:stretch>
        </p:blipFill>
        <p:spPr>
          <a:xfrm>
            <a:off x="7142339" y="2284863"/>
            <a:ext cx="4700892" cy="4700892"/>
          </a:xfrm>
          <a:prstGeom prst="rect">
            <a:avLst/>
          </a:prstGeom>
        </p:spPr>
      </p:pic>
    </p:spTree>
    <p:extLst>
      <p:ext uri="{BB962C8B-B14F-4D97-AF65-F5344CB8AC3E}">
        <p14:creationId xmlns:p14="http://schemas.microsoft.com/office/powerpoint/2010/main" val="359141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2" presetClass="entr" presetSubtype="2"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1+#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1000" fill="hold"/>
                                        <p:tgtEl>
                                          <p:spTgt spid="20"/>
                                        </p:tgtEl>
                                        <p:attrNameLst>
                                          <p:attrName>ppt_w</p:attrName>
                                        </p:attrNameLst>
                                      </p:cBhvr>
                                      <p:tavLst>
                                        <p:tav tm="0">
                                          <p:val>
                                            <p:fltVal val="0"/>
                                          </p:val>
                                        </p:tav>
                                        <p:tav tm="100000">
                                          <p:val>
                                            <p:strVal val="#ppt_w"/>
                                          </p:val>
                                        </p:tav>
                                      </p:tavLst>
                                    </p:anim>
                                    <p:anim calcmode="lin" valueType="num">
                                      <p:cBhvr>
                                        <p:cTn id="19" dur="1000" fill="hold"/>
                                        <p:tgtEl>
                                          <p:spTgt spid="20"/>
                                        </p:tgtEl>
                                        <p:attrNameLst>
                                          <p:attrName>ppt_h</p:attrName>
                                        </p:attrNameLst>
                                      </p:cBhvr>
                                      <p:tavLst>
                                        <p:tav tm="0">
                                          <p:val>
                                            <p:fltVal val="0"/>
                                          </p:val>
                                        </p:tav>
                                        <p:tav tm="100000">
                                          <p:val>
                                            <p:strVal val="#ppt_h"/>
                                          </p:val>
                                        </p:tav>
                                      </p:tavLst>
                                    </p:anim>
                                    <p:animEffect transition="in" filter="fade">
                                      <p:cBhvr>
                                        <p:cTn id="20" dur="1000"/>
                                        <p:tgtEl>
                                          <p:spTgt spid="20"/>
                                        </p:tgtEl>
                                      </p:cBhvr>
                                    </p:animEffect>
                                  </p:childTnLst>
                                </p:cTn>
                              </p:par>
                              <p:par>
                                <p:cTn id="21" presetID="53" presetClass="entr" presetSubtype="16" fill="hold" nodeType="withEffect">
                                  <p:stCondLst>
                                    <p:cond delay="0"/>
                                  </p:stCondLst>
                                  <p:childTnLst>
                                    <p:set>
                                      <p:cBhvr>
                                        <p:cTn id="22" dur="1" fill="hold">
                                          <p:stCondLst>
                                            <p:cond delay="0"/>
                                          </p:stCondLst>
                                        </p:cTn>
                                        <p:tgtEl>
                                          <p:spTgt spid="20">
                                            <p:txEl>
                                              <p:pRg st="0" end="0"/>
                                            </p:txEl>
                                          </p:spTgt>
                                        </p:tgtEl>
                                        <p:attrNameLst>
                                          <p:attrName>style.visibility</p:attrName>
                                        </p:attrNameLst>
                                      </p:cBhvr>
                                      <p:to>
                                        <p:strVal val="visible"/>
                                      </p:to>
                                    </p:set>
                                    <p:anim calcmode="lin" valueType="num">
                                      <p:cBhvr>
                                        <p:cTn id="23"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25" dur="500"/>
                                        <p:tgtEl>
                                          <p:spTgt spid="20">
                                            <p:txEl>
                                              <p:pRg st="0" end="0"/>
                                            </p:txEl>
                                          </p:spTgt>
                                        </p:tgtEl>
                                      </p:cBhvr>
                                    </p:animEffect>
                                  </p:childTnLst>
                                </p:cTn>
                              </p:par>
                              <p:par>
                                <p:cTn id="26" presetID="2" presetClass="entr" presetSubtype="2"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fill="hold"/>
                                        <p:tgtEl>
                                          <p:spTgt spid="21"/>
                                        </p:tgtEl>
                                        <p:attrNameLst>
                                          <p:attrName>ppt_x</p:attrName>
                                        </p:attrNameLst>
                                      </p:cBhvr>
                                      <p:tavLst>
                                        <p:tav tm="0">
                                          <p:val>
                                            <p:strVal val="1+#ppt_w/2"/>
                                          </p:val>
                                        </p:tav>
                                        <p:tav tm="100000">
                                          <p:val>
                                            <p:strVal val="#ppt_x"/>
                                          </p:val>
                                        </p:tav>
                                      </p:tavLst>
                                    </p:anim>
                                    <p:anim calcmode="lin" valueType="num">
                                      <p:cBhvr additive="base">
                                        <p:cTn id="29"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3255" y="388307"/>
            <a:ext cx="6336483" cy="1493247"/>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80530" y="477245"/>
            <a:ext cx="5940088" cy="954107"/>
          </a:xfrm>
          <a:prstGeom prst="rect">
            <a:avLst/>
          </a:prstGeom>
          <a:noFill/>
        </p:spPr>
        <p:txBody>
          <a:bodyPr wrap="none" lIns="121920" tIns="60960" rIns="121920" bIns="60960">
            <a:spAutoFit/>
          </a:bodyPr>
          <a:lstStyle/>
          <a:p>
            <a:pPr algn="ct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Bài</a:t>
            </a:r>
            <a:r>
              <a:rPr lang="en-US" sz="5400" b="1" dirty="0">
                <a:ln w="0"/>
                <a:solidFill>
                  <a:srgbClr val="00B050"/>
                </a:solidFill>
                <a:effectLst>
                  <a:reflection blurRad="6350" stA="53000" endA="300" endPos="35500" dir="5400000" sy="-90000" algn="bl" rotWithShape="0"/>
                </a:effectLst>
                <a:latin typeface="UTM Azuki" panose="02040603050506020204" pitchFamily="18" charset="0"/>
              </a:rPr>
              <a:t> 2: </a:t>
            </a: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Tính</a:t>
            </a:r>
            <a:r>
              <a:rPr lang="en-US" sz="54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theo</a:t>
            </a:r>
            <a:r>
              <a:rPr lang="en-US" sz="54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mẫu</a:t>
            </a:r>
            <a:endParaRPr lang="en-US" sz="5400" b="1" dirty="0">
              <a:ln w="0"/>
              <a:solidFill>
                <a:srgbClr val="FF0000"/>
              </a:solidFill>
              <a:effectLst>
                <a:reflection blurRad="6350" stA="53000" endA="300" endPos="35500" dir="5400000" sy="-90000" algn="bl" rotWithShape="0"/>
              </a:effectLst>
              <a:latin typeface="UTM Azuki" panose="02040603050506020204" pitchFamily="18" charset="0"/>
            </a:endParaRPr>
          </a:p>
        </p:txBody>
      </p:sp>
      <p:sp>
        <p:nvSpPr>
          <p:cNvPr id="4" name="Snip Diagonal Corner Rectangle 3"/>
          <p:cNvSpPr/>
          <p:nvPr/>
        </p:nvSpPr>
        <p:spPr>
          <a:xfrm>
            <a:off x="1271205" y="2842552"/>
            <a:ext cx="3626109" cy="3162594"/>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endParaRPr lang="en-US" altLang="en-US" sz="4400" b="1" dirty="0">
              <a:ln w="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1573598" y="3524158"/>
                <a:ext cx="3191579" cy="15601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Times New Roman" panose="02020603050405020304" pitchFamily="18" charset="0"/>
                              <a:cs typeface="Times New Roman" panose="02020603050405020304" pitchFamily="18" charset="0"/>
                            </a:rPr>
                            <m:t>3</m:t>
                          </m:r>
                        </m:num>
                        <m:den>
                          <m:r>
                            <m:rPr>
                              <m:nor/>
                            </m:rPr>
                            <a:rPr lang="en-US" sz="5400" b="1" i="0" smtClean="0">
                              <a:solidFill>
                                <a:schemeClr val="tx2">
                                  <a:lumMod val="50000"/>
                                </a:schemeClr>
                              </a:solidFill>
                              <a:latin typeface="Cambria Math" panose="02040503050406030204" pitchFamily="18" charset="0"/>
                              <a:cs typeface="Times New Roman" panose="02020603050405020304" pitchFamily="18" charset="0"/>
                            </a:rPr>
                            <m:t>12</m:t>
                          </m:r>
                        </m:den>
                      </m:f>
                      <m:r>
                        <m:rPr>
                          <m:nor/>
                        </m:rPr>
                        <a:rPr lang="en-US" sz="5400" b="1" i="0" smtClean="0">
                          <a:solidFill>
                            <a:schemeClr val="tx2">
                              <a:lumMod val="50000"/>
                            </a:schemeClr>
                          </a:solidFill>
                          <a:latin typeface="Cambria Math" panose="02040503050406030204" pitchFamily="18" charset="0"/>
                        </a:rPr>
                        <m:t> </m:t>
                      </m:r>
                      <m:r>
                        <a:rPr lang="en-US" sz="5400" b="1" i="1" smtClean="0">
                          <a:solidFill>
                            <a:schemeClr val="tx2">
                              <a:lumMod val="50000"/>
                            </a:schemeClr>
                          </a:solidFill>
                          <a:latin typeface="Cambria Math" panose="02040503050406030204" pitchFamily="18" charset="0"/>
                        </a:rPr>
                        <m:t> +   </m:t>
                      </m:r>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Cambria Math" panose="02040503050406030204" pitchFamily="18" charset="0"/>
                            </a:rPr>
                            <m:t>1</m:t>
                          </m:r>
                        </m:num>
                        <m:den>
                          <m:r>
                            <a:rPr lang="en-US" sz="5400" b="1" i="1" smtClean="0">
                              <a:solidFill>
                                <a:schemeClr val="tx2">
                                  <a:lumMod val="50000"/>
                                </a:schemeClr>
                              </a:solidFill>
                              <a:latin typeface="Cambria Math" panose="02040503050406030204" pitchFamily="18" charset="0"/>
                              <a:cs typeface="Times New Roman" panose="02020603050405020304" pitchFamily="18" charset="0"/>
                            </a:rPr>
                            <m:t>𝟒</m:t>
                          </m:r>
                        </m:den>
                      </m:f>
                      <m:r>
                        <a:rPr lang="en-US" sz="54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573598" y="3524158"/>
                <a:ext cx="3191579" cy="1560171"/>
              </a:xfrm>
              <a:prstGeom prst="rect">
                <a:avLst/>
              </a:prstGeom>
              <a:blipFill>
                <a:blip r:embed="rId2"/>
                <a:stretch>
                  <a:fillRect/>
                </a:stretch>
              </a:blipFill>
            </p:spPr>
            <p:txBody>
              <a:bodyPr/>
              <a:lstStyle/>
              <a:p>
                <a:r>
                  <a:rPr lang="en-US">
                    <a:noFill/>
                  </a:rPr>
                  <a:t> </a:t>
                </a:r>
              </a:p>
            </p:txBody>
          </p:sp>
        </mc:Fallback>
      </mc:AlternateContent>
      <p:sp>
        <p:nvSpPr>
          <p:cNvPr id="6" name="Snip Diagonal Corner Rectangle 5"/>
          <p:cNvSpPr/>
          <p:nvPr/>
        </p:nvSpPr>
        <p:spPr>
          <a:xfrm>
            <a:off x="6817995" y="2160946"/>
            <a:ext cx="3671227" cy="3079269"/>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endParaRPr lang="en-US" altLang="en-US" sz="4400" b="1" dirty="0">
              <a:ln w="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TextBox 6"/>
              <p:cNvSpPr txBox="1"/>
              <p:nvPr/>
            </p:nvSpPr>
            <p:spPr>
              <a:xfrm>
                <a:off x="7120388" y="2842552"/>
                <a:ext cx="3154710" cy="15655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Cambria Math" panose="02040503050406030204" pitchFamily="18" charset="0"/>
                            </a:rPr>
                            <m:t>4</m:t>
                          </m:r>
                        </m:num>
                        <m:den>
                          <m:r>
                            <m:rPr>
                              <m:nor/>
                            </m:rPr>
                            <a:rPr lang="en-US" sz="5400" b="1" i="0" smtClean="0">
                              <a:solidFill>
                                <a:schemeClr val="tx2">
                                  <a:lumMod val="50000"/>
                                </a:schemeClr>
                              </a:solidFill>
                              <a:latin typeface="Cambria Math" panose="02040503050406030204" pitchFamily="18" charset="0"/>
                              <a:cs typeface="Times New Roman" panose="02020603050405020304" pitchFamily="18" charset="0"/>
                            </a:rPr>
                            <m:t>25</m:t>
                          </m:r>
                        </m:den>
                      </m:f>
                      <m:r>
                        <m:rPr>
                          <m:nor/>
                        </m:rPr>
                        <a:rPr lang="en-US" sz="5400" b="1" i="0" smtClean="0">
                          <a:solidFill>
                            <a:schemeClr val="tx2">
                              <a:lumMod val="50000"/>
                            </a:schemeClr>
                          </a:solidFill>
                          <a:latin typeface="Cambria Math" panose="02040503050406030204" pitchFamily="18" charset="0"/>
                        </a:rPr>
                        <m:t> </m:t>
                      </m:r>
                      <m:r>
                        <a:rPr lang="en-US" sz="5400" b="1" i="1" smtClean="0">
                          <a:solidFill>
                            <a:schemeClr val="tx2">
                              <a:lumMod val="50000"/>
                            </a:schemeClr>
                          </a:solidFill>
                          <a:latin typeface="Cambria Math" panose="02040503050406030204" pitchFamily="18" charset="0"/>
                        </a:rPr>
                        <m:t> +   </m:t>
                      </m:r>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Times New Roman" panose="02020603050405020304" pitchFamily="18" charset="0"/>
                              <a:cs typeface="Times New Roman" panose="02020603050405020304" pitchFamily="18" charset="0"/>
                            </a:rPr>
                            <m:t>3</m:t>
                          </m:r>
                        </m:num>
                        <m:den>
                          <m:r>
                            <m:rPr>
                              <m:nor/>
                            </m:rPr>
                            <a:rPr lang="en-US" sz="5400" b="1" i="0" smtClean="0">
                              <a:solidFill>
                                <a:schemeClr val="tx2">
                                  <a:lumMod val="50000"/>
                                </a:schemeClr>
                              </a:solidFill>
                              <a:latin typeface="Cambria Math" panose="02040503050406030204" pitchFamily="18" charset="0"/>
                              <a:cs typeface="Times New Roman" panose="02020603050405020304" pitchFamily="18" charset="0"/>
                            </a:rPr>
                            <m:t>5</m:t>
                          </m:r>
                        </m:den>
                      </m:f>
                      <m:r>
                        <a:rPr lang="en-US" sz="54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7120388" y="2842552"/>
                <a:ext cx="3154710" cy="1565557"/>
              </a:xfrm>
              <a:prstGeom prst="rect">
                <a:avLst/>
              </a:prstGeom>
              <a:blipFill>
                <a:blip r:embed="rId3"/>
                <a:stretch>
                  <a:fillRect/>
                </a:stretch>
              </a:blipFill>
            </p:spPr>
            <p:txBody>
              <a:bodyPr/>
              <a:lstStyle/>
              <a:p>
                <a:r>
                  <a:rPr lang="en-US">
                    <a:noFill/>
                  </a:rPr>
                  <a:t> </a:t>
                </a:r>
              </a:p>
            </p:txBody>
          </p:sp>
        </mc:Fallback>
      </mc:AlternateContent>
      <p:pic>
        <p:nvPicPr>
          <p:cNvPr id="10" name="图片 7"/>
          <p:cNvPicPr>
            <a:picLocks noChangeAspect="1"/>
          </p:cNvPicPr>
          <p:nvPr/>
        </p:nvPicPr>
        <p:blipFill rotWithShape="1">
          <a:blip r:embed="rId4">
            <a:extLst>
              <a:ext uri="{28A0092B-C50C-407E-A947-70E740481C1C}">
                <a14:useLocalDpi xmlns:a14="http://schemas.microsoft.com/office/drawing/2010/main" val="0"/>
              </a:ext>
            </a:extLst>
          </a:blip>
          <a:srcRect l="56459" t="30371" r="24892" b="52777"/>
          <a:stretch/>
        </p:blipFill>
        <p:spPr>
          <a:xfrm>
            <a:off x="8599045" y="0"/>
            <a:ext cx="1963497" cy="998016"/>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9451" y="-96891"/>
            <a:ext cx="2107555" cy="1927228"/>
          </a:xfrm>
          <a:prstGeom prst="rect">
            <a:avLst/>
          </a:prstGeom>
        </p:spPr>
      </p:pic>
      <p:pic>
        <p:nvPicPr>
          <p:cNvPr id="12" name="图片 7"/>
          <p:cNvPicPr>
            <a:picLocks noChangeAspect="1"/>
          </p:cNvPicPr>
          <p:nvPr/>
        </p:nvPicPr>
        <p:blipFill rotWithShape="1">
          <a:blip r:embed="rId4">
            <a:extLst>
              <a:ext uri="{28A0092B-C50C-407E-A947-70E740481C1C}">
                <a14:useLocalDpi xmlns:a14="http://schemas.microsoft.com/office/drawing/2010/main" val="0"/>
              </a:ext>
            </a:extLst>
          </a:blip>
          <a:srcRect l="56459" t="30371" r="24892" b="52777"/>
          <a:stretch/>
        </p:blipFill>
        <p:spPr>
          <a:xfrm>
            <a:off x="9580793" y="1060453"/>
            <a:ext cx="1705293" cy="866775"/>
          </a:xfrm>
          <a:prstGeom prst="rect">
            <a:avLst/>
          </a:prstGeom>
        </p:spPr>
      </p:pic>
      <p:pic>
        <p:nvPicPr>
          <p:cNvPr id="13" name="Picture 2" descr="Cow Vector PNG HD Image 10 - PNG #4673 - Free PNG Images | Starpn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flipH="1">
            <a:off x="10764517" y="5940365"/>
            <a:ext cx="804779"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4" name="Picture 2" descr="Cow Vector PNG HD Image 10 - PNG #4673 - Free PNG Images | Starpn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flipH="1">
            <a:off x="7202956" y="5384594"/>
            <a:ext cx="804779"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941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6" presetClass="entr" presetSubtype="21"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16" presetClass="entr" presetSubtype="21"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inVertical)">
                                      <p:cBhvr>
                                        <p:cTn id="36" dur="500"/>
                                        <p:tgtEl>
                                          <p:spTgt spid="7"/>
                                        </p:tgtEl>
                                      </p:cBhvr>
                                    </p:animEffect>
                                  </p:childTnLst>
                                </p:cTn>
                              </p:par>
                              <p:par>
                                <p:cTn id="37" presetID="10"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457200" y="1181464"/>
            <a:ext cx="10993142" cy="5498203"/>
          </a:xfrm>
          <a:prstGeom prst="roundRect">
            <a:avLst/>
          </a:prstGeom>
          <a:solidFill>
            <a:schemeClr val="bg1">
              <a:alpha val="93000"/>
            </a:schemeClr>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dirty="0">
              <a:latin typeface="Barlow Condensed ExtraBold" panose="00000906000000000000" pitchFamily="2" charset="0"/>
            </a:endParaRPr>
          </a:p>
        </p:txBody>
      </p:sp>
      <p:sp>
        <p:nvSpPr>
          <p:cNvPr id="27" name="Rounded Rectangle 26"/>
          <p:cNvSpPr/>
          <p:nvPr/>
        </p:nvSpPr>
        <p:spPr>
          <a:xfrm>
            <a:off x="5204772" y="2329577"/>
            <a:ext cx="1063488" cy="734600"/>
          </a:xfrm>
          <a:prstGeom prst="roundRect">
            <a:avLst/>
          </a:prstGeom>
          <a:solidFill>
            <a:schemeClr val="accent2">
              <a:lumMod val="20000"/>
              <a:lumOff val="80000"/>
            </a:schemeClr>
          </a:solidFill>
          <a:ln>
            <a:solidFill>
              <a:schemeClr val="bg1"/>
            </a:solid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3391818" y="2333718"/>
            <a:ext cx="1063488" cy="734600"/>
          </a:xfrm>
          <a:prstGeom prst="roundRect">
            <a:avLst/>
          </a:prstGeom>
          <a:solidFill>
            <a:schemeClr val="accent1">
              <a:lumMod val="20000"/>
              <a:lumOff val="80000"/>
            </a:schemeClr>
          </a:solidFill>
          <a:ln>
            <a:solidFill>
              <a:schemeClr val="bg1"/>
            </a:solid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nip Diagonal Corner Rectangle 3"/>
          <p:cNvSpPr/>
          <p:nvPr/>
        </p:nvSpPr>
        <p:spPr>
          <a:xfrm>
            <a:off x="55002" y="83915"/>
            <a:ext cx="6275956" cy="1261764"/>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endParaRPr lang="en-US" altLang="en-US" sz="4400" b="1" dirty="0">
              <a:ln w="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2005659" y="1529127"/>
                <a:ext cx="4093813" cy="12833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chemeClr val="tx2">
                              <a:lumMod val="50000"/>
                            </a:schemeClr>
                          </a:solidFill>
                          <a:latin typeface="Cambria Math" panose="02040503050406030204" pitchFamily="18" charset="0"/>
                        </a:rPr>
                        <m:t>𝑴</m:t>
                      </m:r>
                      <m:r>
                        <a:rPr lang="en-US" sz="4400" b="1" i="1" smtClean="0">
                          <a:solidFill>
                            <a:schemeClr val="tx2">
                              <a:lumMod val="50000"/>
                            </a:schemeClr>
                          </a:solidFill>
                          <a:latin typeface="Cambria Math" panose="02040503050406030204" pitchFamily="18" charset="0"/>
                        </a:rPr>
                        <m:t>ẫ</m:t>
                      </m:r>
                      <m:r>
                        <a:rPr lang="en-US" sz="4400" b="1" i="1" smtClean="0">
                          <a:solidFill>
                            <a:schemeClr val="tx2">
                              <a:lumMod val="50000"/>
                            </a:schemeClr>
                          </a:solidFill>
                          <a:latin typeface="Cambria Math" panose="02040503050406030204" pitchFamily="18" charset="0"/>
                        </a:rPr>
                        <m:t>𝒖</m:t>
                      </m:r>
                      <m:r>
                        <a:rPr lang="en-US" sz="4400" b="1" i="1" smtClean="0">
                          <a:solidFill>
                            <a:schemeClr val="tx2">
                              <a:lumMod val="50000"/>
                            </a:schemeClr>
                          </a:solidFill>
                          <a:latin typeface="Cambria Math" panose="02040503050406030204" pitchFamily="18" charset="0"/>
                        </a:rPr>
                        <m:t>.  </m:t>
                      </m:r>
                      <m:f>
                        <m:fPr>
                          <m:ctrlPr>
                            <a:rPr lang="en-US" sz="4400" b="1" i="1" smtClean="0">
                              <a:solidFill>
                                <a:schemeClr val="tx2">
                                  <a:lumMod val="50000"/>
                                </a:schemeClr>
                              </a:solidFill>
                              <a:latin typeface="Cambria Math" panose="02040503050406030204" pitchFamily="18" charset="0"/>
                            </a:rPr>
                          </m:ctrlPr>
                        </m:fPr>
                        <m:num>
                          <m:r>
                            <m:rPr>
                              <m:nor/>
                            </m:rPr>
                            <a:rPr lang="en-US" sz="4400" b="1" i="0" smtClean="0">
                              <a:solidFill>
                                <a:schemeClr val="tx2">
                                  <a:lumMod val="50000"/>
                                </a:schemeClr>
                              </a:solidFill>
                              <a:latin typeface="Cambria Math" panose="02040503050406030204" pitchFamily="18" charset="0"/>
                            </a:rPr>
                            <m:t>13</m:t>
                          </m:r>
                        </m:num>
                        <m:den>
                          <m:r>
                            <m:rPr>
                              <m:nor/>
                            </m:rPr>
                            <a:rPr lang="en-US" sz="4400" b="1" i="0" smtClean="0">
                              <a:solidFill>
                                <a:schemeClr val="tx2">
                                  <a:lumMod val="50000"/>
                                </a:schemeClr>
                              </a:solidFill>
                              <a:latin typeface="Cambria Math" panose="02040503050406030204" pitchFamily="18" charset="0"/>
                              <a:cs typeface="Times New Roman" panose="02020603050405020304" pitchFamily="18" charset="0"/>
                            </a:rPr>
                            <m:t>21</m:t>
                          </m:r>
                        </m:den>
                      </m:f>
                      <m:r>
                        <m:rPr>
                          <m:nor/>
                        </m:rPr>
                        <a:rPr lang="en-US" sz="4400" b="1" i="0" smtClean="0">
                          <a:solidFill>
                            <a:schemeClr val="tx2">
                              <a:lumMod val="50000"/>
                            </a:schemeClr>
                          </a:solidFill>
                          <a:latin typeface="Cambria Math" panose="02040503050406030204" pitchFamily="18" charset="0"/>
                        </a:rPr>
                        <m:t> </m:t>
                      </m:r>
                      <m:r>
                        <a:rPr lang="en-US" sz="4400" b="1" i="1" smtClean="0">
                          <a:solidFill>
                            <a:schemeClr val="tx2">
                              <a:lumMod val="50000"/>
                            </a:schemeClr>
                          </a:solidFill>
                          <a:latin typeface="Cambria Math" panose="02040503050406030204" pitchFamily="18" charset="0"/>
                        </a:rPr>
                        <m:t> +   </m:t>
                      </m:r>
                      <m:f>
                        <m:fPr>
                          <m:ctrlPr>
                            <a:rPr lang="en-US" sz="4400" b="1" i="1" smtClean="0">
                              <a:solidFill>
                                <a:schemeClr val="tx2">
                                  <a:lumMod val="50000"/>
                                </a:schemeClr>
                              </a:solidFill>
                              <a:latin typeface="Cambria Math" panose="02040503050406030204" pitchFamily="18" charset="0"/>
                            </a:rPr>
                          </m:ctrlPr>
                        </m:fPr>
                        <m:num>
                          <m:r>
                            <a:rPr lang="en-US" sz="4400" b="1" i="1" smtClean="0">
                              <a:solidFill>
                                <a:schemeClr val="tx2">
                                  <a:lumMod val="50000"/>
                                </a:schemeClr>
                              </a:solidFill>
                              <a:latin typeface="Cambria Math" panose="02040503050406030204" pitchFamily="18" charset="0"/>
                            </a:rPr>
                            <m:t>𝟓</m:t>
                          </m:r>
                        </m:num>
                        <m:den>
                          <m:r>
                            <m:rPr>
                              <m:nor/>
                            </m:rPr>
                            <a:rPr lang="en-US" sz="4400" b="1" i="0" smtClean="0">
                              <a:solidFill>
                                <a:schemeClr val="tx2">
                                  <a:lumMod val="50000"/>
                                </a:schemeClr>
                              </a:solidFill>
                              <a:latin typeface="Cambria Math" panose="02040503050406030204" pitchFamily="18" charset="0"/>
                              <a:cs typeface="Times New Roman" panose="02020603050405020304" pitchFamily="18" charset="0"/>
                            </a:rPr>
                            <m:t>7</m:t>
                          </m:r>
                        </m:den>
                      </m:f>
                      <m:r>
                        <a:rPr lang="en-US" sz="44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36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005659" y="1529127"/>
                <a:ext cx="4093813" cy="1283365"/>
              </a:xfrm>
              <a:prstGeom prst="rect">
                <a:avLst/>
              </a:prstGeom>
              <a:blipFill>
                <a:blip r:embed="rId2"/>
                <a:stretch>
                  <a:fillRect/>
                </a:stretch>
              </a:blipFill>
            </p:spPr>
            <p:txBody>
              <a:bodyPr/>
              <a:lstStyle/>
              <a:p>
                <a:r>
                  <a:rPr lang="en-US">
                    <a:noFill/>
                  </a:rPr>
                  <a:t> </a:t>
                </a:r>
              </a:p>
            </p:txBody>
          </p:sp>
        </mc:Fallback>
      </mc:AlternateContent>
      <p:pic>
        <p:nvPicPr>
          <p:cNvPr id="10" name="图片 7"/>
          <p:cNvPicPr>
            <a:picLocks noChangeAspect="1"/>
          </p:cNvPicPr>
          <p:nvPr/>
        </p:nvPicPr>
        <p:blipFill rotWithShape="1">
          <a:blip r:embed="rId3">
            <a:extLst>
              <a:ext uri="{28A0092B-C50C-407E-A947-70E740481C1C}">
                <a14:useLocalDpi xmlns:a14="http://schemas.microsoft.com/office/drawing/2010/main" val="0"/>
              </a:ext>
            </a:extLst>
          </a:blip>
          <a:srcRect l="56459" t="30371" r="24892" b="52777"/>
          <a:stretch/>
        </p:blipFill>
        <p:spPr>
          <a:xfrm>
            <a:off x="9428992" y="178686"/>
            <a:ext cx="1963497" cy="998016"/>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79398" y="81795"/>
            <a:ext cx="2107555" cy="1927228"/>
          </a:xfrm>
          <a:prstGeom prst="rect">
            <a:avLst/>
          </a:prstGeom>
        </p:spPr>
      </p:pic>
      <p:pic>
        <p:nvPicPr>
          <p:cNvPr id="12" name="图片 7"/>
          <p:cNvPicPr>
            <a:picLocks noChangeAspect="1"/>
          </p:cNvPicPr>
          <p:nvPr/>
        </p:nvPicPr>
        <p:blipFill rotWithShape="1">
          <a:blip r:embed="rId3">
            <a:extLst>
              <a:ext uri="{28A0092B-C50C-407E-A947-70E740481C1C}">
                <a14:useLocalDpi xmlns:a14="http://schemas.microsoft.com/office/drawing/2010/main" val="0"/>
              </a:ext>
            </a:extLst>
          </a:blip>
          <a:srcRect l="56459" t="30371" r="24892" b="52777"/>
          <a:stretch/>
        </p:blipFill>
        <p:spPr>
          <a:xfrm>
            <a:off x="10410740" y="1239139"/>
            <a:ext cx="1705293" cy="866775"/>
          </a:xfrm>
          <a:prstGeom prst="rect">
            <a:avLst/>
          </a:prstGeom>
        </p:spPr>
      </p:pic>
      <p:sp>
        <p:nvSpPr>
          <p:cNvPr id="17" name="Rectangle 16"/>
          <p:cNvSpPr>
            <a:spLocks noChangeArrowheads="1"/>
          </p:cNvSpPr>
          <p:nvPr/>
        </p:nvSpPr>
        <p:spPr bwMode="auto">
          <a:xfrm>
            <a:off x="282616" y="599364"/>
            <a:ext cx="90929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lnSpc>
                <a:spcPct val="200000"/>
              </a:lnSpc>
              <a:spcBef>
                <a:spcPct val="0"/>
              </a:spcBef>
              <a:buFontTx/>
              <a:buNone/>
            </a:pPr>
            <a:endParaRPr lang="en-US" altLang="en-US" sz="4400" b="1" dirty="0">
              <a:ln w="0"/>
              <a:solidFill>
                <a:schemeClr val="accent1">
                  <a:lumMod val="75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TextBox 18"/>
              <p:cNvSpPr txBox="1"/>
              <p:nvPr/>
            </p:nvSpPr>
            <p:spPr>
              <a:xfrm>
                <a:off x="1269526" y="4281380"/>
                <a:ext cx="2656560" cy="12822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chemeClr val="tx2">
                                  <a:lumMod val="50000"/>
                                </a:schemeClr>
                              </a:solidFill>
                              <a:latin typeface="Cambria Math" panose="02040503050406030204" pitchFamily="18" charset="0"/>
                            </a:rPr>
                          </m:ctrlPr>
                        </m:fPr>
                        <m:num>
                          <m:r>
                            <m:rPr>
                              <m:nor/>
                            </m:rPr>
                            <a:rPr lang="en-US" sz="4400" b="1" i="0" smtClean="0">
                              <a:solidFill>
                                <a:schemeClr val="tx2">
                                  <a:lumMod val="50000"/>
                                </a:schemeClr>
                              </a:solidFill>
                              <a:latin typeface="Cambria Math" panose="02040503050406030204" pitchFamily="18" charset="0"/>
                            </a:rPr>
                            <m:t>13</m:t>
                          </m:r>
                        </m:num>
                        <m:den>
                          <m:r>
                            <a:rPr lang="en-US" sz="4400" b="1" i="1" smtClean="0">
                              <a:solidFill>
                                <a:schemeClr val="tx2">
                                  <a:lumMod val="50000"/>
                                </a:schemeClr>
                              </a:solidFill>
                              <a:latin typeface="Cambria Math" panose="02040503050406030204" pitchFamily="18" charset="0"/>
                              <a:cs typeface="Times New Roman" panose="02020603050405020304" pitchFamily="18" charset="0"/>
                            </a:rPr>
                            <m:t>𝟐𝟏</m:t>
                          </m:r>
                        </m:den>
                      </m:f>
                      <m:r>
                        <a:rPr lang="en-US" sz="4400" b="1" i="1" smtClean="0">
                          <a:solidFill>
                            <a:schemeClr val="tx2">
                              <a:lumMod val="50000"/>
                            </a:schemeClr>
                          </a:solidFill>
                          <a:latin typeface="Cambria Math" panose="02040503050406030204" pitchFamily="18" charset="0"/>
                        </a:rPr>
                        <m:t>+ </m:t>
                      </m:r>
                      <m:f>
                        <m:fPr>
                          <m:ctrlPr>
                            <a:rPr lang="en-US" sz="4400" b="1" i="1" smtClean="0">
                              <a:solidFill>
                                <a:schemeClr val="tx2">
                                  <a:lumMod val="50000"/>
                                </a:schemeClr>
                              </a:solidFill>
                              <a:latin typeface="Cambria Math" panose="02040503050406030204" pitchFamily="18" charset="0"/>
                            </a:rPr>
                          </m:ctrlPr>
                        </m:fPr>
                        <m:num>
                          <m:r>
                            <a:rPr lang="en-US" sz="4400" b="1" i="1" smtClean="0">
                              <a:solidFill>
                                <a:schemeClr val="tx2">
                                  <a:lumMod val="50000"/>
                                </a:schemeClr>
                              </a:solidFill>
                              <a:latin typeface="Cambria Math" panose="02040503050406030204" pitchFamily="18" charset="0"/>
                            </a:rPr>
                            <m:t>𝟓</m:t>
                          </m:r>
                        </m:num>
                        <m:den>
                          <m:r>
                            <a:rPr lang="en-US" sz="4400" b="1" i="1" smtClean="0">
                              <a:solidFill>
                                <a:schemeClr val="tx2">
                                  <a:lumMod val="50000"/>
                                </a:schemeClr>
                              </a:solidFill>
                              <a:latin typeface="Cambria Math" panose="02040503050406030204" pitchFamily="18" charset="0"/>
                              <a:cs typeface="Times New Roman" panose="02020603050405020304" pitchFamily="18" charset="0"/>
                            </a:rPr>
                            <m:t>𝟕</m:t>
                          </m:r>
                        </m:den>
                      </m:f>
                      <m:r>
                        <a:rPr lang="en-US" sz="44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1269526" y="4281380"/>
                <a:ext cx="2656560" cy="128227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3999537" y="4303925"/>
                <a:ext cx="1300421" cy="12712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FF0000"/>
                              </a:solidFill>
                              <a:latin typeface="Cambria Math" panose="02040503050406030204" pitchFamily="18" charset="0"/>
                            </a:rPr>
                          </m:ctrlPr>
                        </m:fPr>
                        <m:num>
                          <m:r>
                            <m:rPr>
                              <m:nor/>
                            </m:rPr>
                            <a:rPr lang="en-US" sz="4400" b="1" i="0" smtClean="0">
                              <a:solidFill>
                                <a:srgbClr val="FF0000"/>
                              </a:solidFill>
                              <a:latin typeface="Cambria Math" panose="02040503050406030204" pitchFamily="18" charset="0"/>
                            </a:rPr>
                            <m:t>13</m:t>
                          </m:r>
                        </m:num>
                        <m:den>
                          <m:r>
                            <m:rPr>
                              <m:nor/>
                            </m:rPr>
                            <a:rPr lang="en-US" sz="4400" b="1" i="0" smtClean="0">
                              <a:solidFill>
                                <a:srgbClr val="FF0000"/>
                              </a:solidFill>
                              <a:latin typeface="Cambria Math" panose="02040503050406030204" pitchFamily="18" charset="0"/>
                              <a:cs typeface="Times New Roman" panose="02020603050405020304" pitchFamily="18" charset="0"/>
                            </a:rPr>
                            <m:t>21</m:t>
                          </m:r>
                        </m:den>
                      </m:f>
                      <m:r>
                        <a:rPr lang="en-US" sz="4400" b="1" i="1" smtClean="0">
                          <a:solidFill>
                            <a:srgbClr val="FF0000"/>
                          </a:solidFill>
                          <a:latin typeface="Cambria Math" panose="02040503050406030204" pitchFamily="18" charset="0"/>
                          <a:cs typeface="Times New Roman" panose="02020603050405020304" pitchFamily="18" charset="0"/>
                        </a:rPr>
                        <m:t>+</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3999537" y="4303925"/>
                <a:ext cx="1300421" cy="1271245"/>
              </a:xfrm>
              <a:prstGeom prst="rect">
                <a:avLst/>
              </a:prstGeom>
              <a:blipFill>
                <a:blip r:embed="rId6"/>
                <a:stretch>
                  <a:fillRect/>
                </a:stretch>
              </a:blipFill>
            </p:spPr>
            <p:txBody>
              <a:bodyPr/>
              <a:lstStyle/>
              <a:p>
                <a:r>
                  <a:rPr lang="en-US">
                    <a:noFill/>
                  </a:rPr>
                  <a:t> </a:t>
                </a:r>
              </a:p>
            </p:txBody>
          </p:sp>
        </mc:Fallback>
      </mc:AlternateContent>
      <p:grpSp>
        <p:nvGrpSpPr>
          <p:cNvPr id="6" name="Group 5"/>
          <p:cNvGrpSpPr/>
          <p:nvPr/>
        </p:nvGrpSpPr>
        <p:grpSpPr>
          <a:xfrm>
            <a:off x="4228429" y="1302984"/>
            <a:ext cx="9092957" cy="2755631"/>
            <a:chOff x="4228429" y="1302984"/>
            <a:chExt cx="9092957" cy="2755631"/>
          </a:xfrm>
        </p:grpSpPr>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54821" y="1302984"/>
              <a:ext cx="4832462" cy="2755631"/>
            </a:xfrm>
            <a:prstGeom prst="rect">
              <a:avLst/>
            </a:prstGeom>
          </p:spPr>
        </p:pic>
        <p:sp>
          <p:nvSpPr>
            <p:cNvPr id="24" name="Rectangle 23"/>
            <p:cNvSpPr>
              <a:spLocks noChangeArrowheads="1"/>
            </p:cNvSpPr>
            <p:nvPr/>
          </p:nvSpPr>
          <p:spPr bwMode="auto">
            <a:xfrm>
              <a:off x="4228429" y="2071500"/>
              <a:ext cx="90929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lnSpc>
                  <a:spcPct val="200000"/>
                </a:lnSpc>
                <a:spcBef>
                  <a:spcPct val="0"/>
                </a:spcBef>
                <a:buFontTx/>
                <a:buNone/>
              </a:pPr>
              <a:r>
                <a:rPr lang="en-US" altLang="en-US" sz="7200" b="1" dirty="0">
                  <a:ln w="0"/>
                  <a:solidFill>
                    <a:srgbClr val="FF0000"/>
                  </a:solidFill>
                  <a:latin typeface="Arial" panose="020B0604020202020204" pitchFamily="34" charset="0"/>
                  <a:cs typeface="Arial" panose="020B0604020202020204" pitchFamily="34" charset="0"/>
                </a:rPr>
                <a:t>21 : 7 = 3</a:t>
              </a:r>
            </a:p>
          </p:txBody>
        </p:sp>
      </p:grpSp>
      <p:sp>
        <p:nvSpPr>
          <p:cNvPr id="25" name="Rectangle 24"/>
          <p:cNvSpPr/>
          <p:nvPr/>
        </p:nvSpPr>
        <p:spPr>
          <a:xfrm>
            <a:off x="111696" y="155636"/>
            <a:ext cx="5940089" cy="954107"/>
          </a:xfrm>
          <a:prstGeom prst="rect">
            <a:avLst/>
          </a:prstGeom>
          <a:noFill/>
        </p:spPr>
        <p:txBody>
          <a:bodyPr wrap="none" lIns="121920" tIns="60960" rIns="121920" bIns="60960">
            <a:spAutoFit/>
          </a:bodyPr>
          <a:lstStyle/>
          <a:p>
            <a:pPr algn="ct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Bài</a:t>
            </a:r>
            <a:r>
              <a:rPr lang="en-US" sz="5400" b="1" dirty="0">
                <a:ln w="0"/>
                <a:solidFill>
                  <a:srgbClr val="00B050"/>
                </a:solidFill>
                <a:effectLst>
                  <a:reflection blurRad="6350" stA="53000" endA="300" endPos="35500" dir="5400000" sy="-90000" algn="bl" rotWithShape="0"/>
                </a:effectLst>
                <a:latin typeface="UTM Azuki" panose="02040603050506020204" pitchFamily="18" charset="0"/>
              </a:rPr>
              <a:t> 2: </a:t>
            </a: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Tính</a:t>
            </a:r>
            <a:r>
              <a:rPr lang="en-US" sz="54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theo</a:t>
            </a:r>
            <a:r>
              <a:rPr lang="en-US" sz="54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mẫu</a:t>
            </a:r>
            <a:endParaRPr lang="en-US" sz="5400" b="1" dirty="0">
              <a:ln w="0"/>
              <a:solidFill>
                <a:srgbClr val="FF0000"/>
              </a:solidFill>
              <a:effectLst>
                <a:reflection blurRad="6350" stA="53000" endA="300" endPos="35500" dir="5400000" sy="-90000" algn="bl" rotWithShape="0"/>
              </a:effectLst>
              <a:latin typeface="UTM Azuki" panose="02040603050506020204" pitchFamily="18" charset="0"/>
            </a:endParaRPr>
          </a:p>
        </p:txBody>
      </p:sp>
      <mc:AlternateContent xmlns:mc="http://schemas.openxmlformats.org/markup-compatibility/2006" xmlns:a14="http://schemas.microsoft.com/office/drawing/2010/main">
        <mc:Choice Requires="a14">
          <p:sp>
            <p:nvSpPr>
              <p:cNvPr id="29" name="TextBox 28"/>
              <p:cNvSpPr txBox="1"/>
              <p:nvPr/>
            </p:nvSpPr>
            <p:spPr>
              <a:xfrm>
                <a:off x="5474542" y="4281380"/>
                <a:ext cx="1721240" cy="12858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𝟓</m:t>
                          </m:r>
                          <m:r>
                            <a:rPr lang="en-US" sz="4400" b="1" i="1" smtClean="0">
                              <a:solidFill>
                                <a:srgbClr val="FF0000"/>
                              </a:solidFill>
                              <a:latin typeface="Cambria Math" panose="02040503050406030204" pitchFamily="18" charset="0"/>
                            </a:rPr>
                            <m:t>𝒙</m:t>
                          </m:r>
                          <m:r>
                            <a:rPr lang="en-US" sz="4400" b="1" i="1" smtClean="0">
                              <a:solidFill>
                                <a:srgbClr val="FF0000"/>
                              </a:solidFill>
                              <a:latin typeface="Cambria Math" panose="02040503050406030204" pitchFamily="18" charset="0"/>
                            </a:rPr>
                            <m:t>𝟑</m:t>
                          </m:r>
                        </m:num>
                        <m:den>
                          <m:r>
                            <a:rPr lang="en-US" sz="4400" b="1" i="1" smtClean="0">
                              <a:solidFill>
                                <a:srgbClr val="FF0000"/>
                              </a:solidFill>
                              <a:latin typeface="Cambria Math" panose="02040503050406030204" pitchFamily="18" charset="0"/>
                              <a:cs typeface="Times New Roman" panose="02020603050405020304" pitchFamily="18" charset="0"/>
                            </a:rPr>
                            <m:t>𝟕</m:t>
                          </m:r>
                          <m:r>
                            <a:rPr lang="en-US" sz="4400" b="1" i="1" smtClean="0">
                              <a:solidFill>
                                <a:srgbClr val="FF0000"/>
                              </a:solidFill>
                              <a:latin typeface="Cambria Math" panose="02040503050406030204" pitchFamily="18" charset="0"/>
                              <a:cs typeface="Times New Roman" panose="02020603050405020304" pitchFamily="18" charset="0"/>
                            </a:rPr>
                            <m:t>𝒙</m:t>
                          </m:r>
                          <m:r>
                            <a:rPr lang="en-US" sz="4400" b="1" i="1" smtClean="0">
                              <a:solidFill>
                                <a:srgbClr val="FF0000"/>
                              </a:solidFill>
                              <a:latin typeface="Cambria Math" panose="02040503050406030204" pitchFamily="18" charset="0"/>
                              <a:cs typeface="Times New Roman" panose="02020603050405020304" pitchFamily="18" charset="0"/>
                            </a:rPr>
                            <m:t>𝟑</m:t>
                          </m:r>
                        </m:den>
                      </m:f>
                      <m:r>
                        <a:rPr lang="en-US" sz="4400" b="1" i="1" smtClean="0">
                          <a:solidFill>
                            <a:schemeClr val="tx2">
                              <a:lumMod val="50000"/>
                            </a:schemeClr>
                          </a:solidFill>
                          <a:latin typeface="Cambria Math" panose="02040503050406030204" pitchFamily="18" charset="0"/>
                          <a:cs typeface="Times New Roman" panose="02020603050405020304" pitchFamily="18" charset="0"/>
                        </a:rPr>
                        <m:t>=</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5474542" y="4281380"/>
                <a:ext cx="1721240" cy="128586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7252772" y="4299777"/>
                <a:ext cx="2038187" cy="12847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FF0000"/>
                              </a:solidFill>
                              <a:latin typeface="Cambria Math" panose="02040503050406030204" pitchFamily="18" charset="0"/>
                            </a:rPr>
                          </m:ctrlPr>
                        </m:fPr>
                        <m:num>
                          <m:r>
                            <m:rPr>
                              <m:nor/>
                            </m:rPr>
                            <a:rPr lang="en-US" sz="4400" b="1" i="0" smtClean="0">
                              <a:solidFill>
                                <a:srgbClr val="FF0000"/>
                              </a:solidFill>
                              <a:latin typeface="Cambria Math" panose="02040503050406030204" pitchFamily="18" charset="0"/>
                            </a:rPr>
                            <m:t>13</m:t>
                          </m:r>
                        </m:num>
                        <m:den>
                          <m:r>
                            <m:rPr>
                              <m:nor/>
                            </m:rPr>
                            <a:rPr lang="en-US" sz="4400" b="1" i="0" smtClean="0">
                              <a:solidFill>
                                <a:srgbClr val="FF0000"/>
                              </a:solidFill>
                              <a:latin typeface="Cambria Math" panose="02040503050406030204" pitchFamily="18" charset="0"/>
                              <a:cs typeface="Times New Roman" panose="02020603050405020304" pitchFamily="18" charset="0"/>
                            </a:rPr>
                            <m:t>21</m:t>
                          </m:r>
                        </m:den>
                      </m:f>
                      <m:r>
                        <a:rPr lang="en-US" sz="4400" b="1" i="1" smtClean="0">
                          <a:solidFill>
                            <a:srgbClr val="FF0000"/>
                          </a:solidFill>
                          <a:latin typeface="Cambria Math" panose="02040503050406030204" pitchFamily="18" charset="0"/>
                          <a:cs typeface="Times New Roman" panose="02020603050405020304" pitchFamily="18" charset="0"/>
                        </a:rPr>
                        <m:t>+</m:t>
                      </m:r>
                      <m:f>
                        <m:fPr>
                          <m:ctrlPr>
                            <a:rPr lang="en-US" sz="4400" b="1" i="1">
                              <a:solidFill>
                                <a:srgbClr val="FF0000"/>
                              </a:solidFill>
                              <a:latin typeface="Cambria Math" panose="02040503050406030204" pitchFamily="18" charset="0"/>
                            </a:rPr>
                          </m:ctrlPr>
                        </m:fPr>
                        <m:num>
                          <m:r>
                            <m:rPr>
                              <m:nor/>
                            </m:rPr>
                            <a:rPr lang="en-US" sz="4400" b="1">
                              <a:solidFill>
                                <a:srgbClr val="FF0000"/>
                              </a:solidFill>
                              <a:latin typeface="Cambria Math" panose="02040503050406030204" pitchFamily="18" charset="0"/>
                            </a:rPr>
                            <m:t>1</m:t>
                          </m:r>
                          <m:r>
                            <m:rPr>
                              <m:nor/>
                            </m:rPr>
                            <a:rPr lang="en-US" sz="4400" b="1" i="0" smtClean="0">
                              <a:solidFill>
                                <a:srgbClr val="FF0000"/>
                              </a:solidFill>
                              <a:latin typeface="Cambria Math" panose="02040503050406030204" pitchFamily="18" charset="0"/>
                            </a:rPr>
                            <m:t>5</m:t>
                          </m:r>
                        </m:num>
                        <m:den>
                          <m:r>
                            <m:rPr>
                              <m:nor/>
                            </m:rPr>
                            <a:rPr lang="en-US" sz="4400" b="1">
                              <a:solidFill>
                                <a:srgbClr val="FF0000"/>
                              </a:solidFill>
                              <a:latin typeface="Cambria Math" panose="02040503050406030204" pitchFamily="18" charset="0"/>
                              <a:cs typeface="Times New Roman" panose="02020603050405020304" pitchFamily="18" charset="0"/>
                            </a:rPr>
                            <m:t>21</m:t>
                          </m:r>
                        </m:den>
                      </m:f>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7252772" y="4299777"/>
                <a:ext cx="2038187" cy="1284711"/>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9456109" y="4313243"/>
                <a:ext cx="1331710" cy="12712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chemeClr val="tx1"/>
                          </a:solidFill>
                          <a:latin typeface="Cambria Math" panose="02040503050406030204" pitchFamily="18" charset="0"/>
                          <a:cs typeface="Times New Roman" panose="02020603050405020304" pitchFamily="18" charset="0"/>
                        </a:rPr>
                        <m:t>=</m:t>
                      </m:r>
                      <m:f>
                        <m:fPr>
                          <m:ctrlPr>
                            <a:rPr lang="en-US" sz="4400" b="1" i="1">
                              <a:solidFill>
                                <a:schemeClr val="tx1"/>
                              </a:solidFill>
                              <a:latin typeface="Cambria Math" panose="02040503050406030204" pitchFamily="18" charset="0"/>
                            </a:rPr>
                          </m:ctrlPr>
                        </m:fPr>
                        <m:num>
                          <m:r>
                            <m:rPr>
                              <m:nor/>
                            </m:rPr>
                            <a:rPr lang="en-US" sz="4400" b="1" i="0" smtClean="0">
                              <a:solidFill>
                                <a:schemeClr val="tx1"/>
                              </a:solidFill>
                              <a:latin typeface="Cambria Math" panose="02040503050406030204" pitchFamily="18" charset="0"/>
                            </a:rPr>
                            <m:t>28</m:t>
                          </m:r>
                        </m:num>
                        <m:den>
                          <m:r>
                            <m:rPr>
                              <m:nor/>
                            </m:rPr>
                            <a:rPr lang="en-US" sz="4400" b="1">
                              <a:solidFill>
                                <a:schemeClr val="tx1"/>
                              </a:solidFill>
                              <a:latin typeface="Cambria Math" panose="02040503050406030204" pitchFamily="18" charset="0"/>
                              <a:cs typeface="Times New Roman" panose="02020603050405020304" pitchFamily="18" charset="0"/>
                            </a:rPr>
                            <m:t>21</m:t>
                          </m:r>
                        </m:den>
                      </m:f>
                    </m:oMath>
                  </m:oMathPara>
                </a14:m>
                <a:endParaRPr lang="en-US" sz="44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9456109" y="4313243"/>
                <a:ext cx="1331710" cy="1271245"/>
              </a:xfrm>
              <a:prstGeom prst="rect">
                <a:avLst/>
              </a:prstGeom>
              <a:blipFill>
                <a:blip r:embed="rId10"/>
                <a:stretch>
                  <a:fillRect/>
                </a:stretch>
              </a:blipFill>
            </p:spPr>
            <p:txBody>
              <a:bodyPr/>
              <a:lstStyle/>
              <a:p>
                <a:r>
                  <a:rPr lang="en-US">
                    <a:noFill/>
                  </a:rPr>
                  <a:t> </a:t>
                </a:r>
              </a:p>
            </p:txBody>
          </p:sp>
        </mc:Fallback>
      </mc:AlternateContent>
      <p:sp>
        <p:nvSpPr>
          <p:cNvPr id="32" name="Curved Up Arrow 31"/>
          <p:cNvSpPr/>
          <p:nvPr/>
        </p:nvSpPr>
        <p:spPr>
          <a:xfrm>
            <a:off x="1747046" y="5671367"/>
            <a:ext cx="2573226" cy="39680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urved Up Arrow 32"/>
          <p:cNvSpPr/>
          <p:nvPr/>
        </p:nvSpPr>
        <p:spPr>
          <a:xfrm>
            <a:off x="2901316" y="5684665"/>
            <a:ext cx="2573226" cy="39680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426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p:stCondLst>
                              <p:cond delay="500"/>
                            </p:stCondLst>
                            <p:childTnLst>
                              <p:par>
                                <p:cTn id="12" presetID="22" presetClass="entr" presetSubtype="8" fill="hold" grpId="0" nodeType="afterEffect" nodePh="1">
                                  <p:stCondLst>
                                    <p:cond delay="0"/>
                                  </p:stCondLst>
                                  <p:endCondLst>
                                    <p:cond evt="begin" delay="0">
                                      <p:tn val="12"/>
                                    </p:cond>
                                  </p:end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47"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1000" fill="hold"/>
                                        <p:tgtEl>
                                          <p:spTgt spid="25"/>
                                        </p:tgtEl>
                                        <p:attrNameLst>
                                          <p:attrName>ppt_w</p:attrName>
                                        </p:attrNameLst>
                                      </p:cBhvr>
                                      <p:tavLst>
                                        <p:tav tm="0">
                                          <p:val>
                                            <p:fltVal val="0"/>
                                          </p:val>
                                        </p:tav>
                                        <p:tav tm="100000">
                                          <p:val>
                                            <p:strVal val="#ppt_w"/>
                                          </p:val>
                                        </p:tav>
                                      </p:tavLst>
                                    </p:anim>
                                    <p:anim calcmode="lin" valueType="num">
                                      <p:cBhvr>
                                        <p:cTn id="24" dur="1000" fill="hold"/>
                                        <p:tgtEl>
                                          <p:spTgt spid="25"/>
                                        </p:tgtEl>
                                        <p:attrNameLst>
                                          <p:attrName>ppt_h</p:attrName>
                                        </p:attrNameLst>
                                      </p:cBhvr>
                                      <p:tavLst>
                                        <p:tav tm="0">
                                          <p:val>
                                            <p:fltVal val="0"/>
                                          </p:val>
                                        </p:tav>
                                        <p:tav tm="100000">
                                          <p:val>
                                            <p:strVal val="#ppt_h"/>
                                          </p:val>
                                        </p:tav>
                                      </p:tavLst>
                                    </p:anim>
                                    <p:animEffect transition="in" filter="fade">
                                      <p:cBhvr>
                                        <p:cTn id="25" dur="1000"/>
                                        <p:tgtEl>
                                          <p:spTgt spid="25"/>
                                        </p:tgtEl>
                                      </p:cBhvr>
                                    </p:animEffect>
                                  </p:childTnLst>
                                </p:cTn>
                              </p:par>
                              <p:par>
                                <p:cTn id="26" presetID="53" presetClass="entr" presetSubtype="16" fill="hold" nodeType="withEffect">
                                  <p:stCondLst>
                                    <p:cond delay="0"/>
                                  </p:stCondLst>
                                  <p:childTnLst>
                                    <p:set>
                                      <p:cBhvr>
                                        <p:cTn id="27" dur="1" fill="hold">
                                          <p:stCondLst>
                                            <p:cond delay="0"/>
                                          </p:stCondLst>
                                        </p:cTn>
                                        <p:tgtEl>
                                          <p:spTgt spid="25">
                                            <p:txEl>
                                              <p:pRg st="0" end="0"/>
                                            </p:txEl>
                                          </p:spTgt>
                                        </p:tgtEl>
                                        <p:attrNameLst>
                                          <p:attrName>style.visibility</p:attrName>
                                        </p:attrNameLst>
                                      </p:cBhvr>
                                      <p:to>
                                        <p:strVal val="visible"/>
                                      </p:to>
                                    </p:set>
                                    <p:anim calcmode="lin" valueType="num">
                                      <p:cBhvr>
                                        <p:cTn id="28"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25">
                                            <p:txEl>
                                              <p:pRg st="0" end="0"/>
                                            </p:txEl>
                                          </p:spTgt>
                                        </p:tgtEl>
                                      </p:cBhvr>
                                    </p:animEffect>
                                  </p:childTnLst>
                                </p:cTn>
                              </p:par>
                            </p:childTnLst>
                          </p:cTn>
                        </p:par>
                        <p:par>
                          <p:cTn id="31" fill="hold">
                            <p:stCondLst>
                              <p:cond delay="2500"/>
                            </p:stCondLst>
                            <p:childTnLst>
                              <p:par>
                                <p:cTn id="32" presetID="16" presetClass="entr" presetSubtype="21"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randombar(horizontal)">
                                      <p:cBhvr>
                                        <p:cTn id="39" dur="500"/>
                                        <p:tgtEl>
                                          <p:spTgt spid="27"/>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randombar(horizontal)">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ppt_w</p:attrName>
                                        </p:attrNameLst>
                                      </p:cBhvr>
                                      <p:tavLst>
                                        <p:tav tm="0">
                                          <p:val>
                                            <p:fltVal val="0"/>
                                          </p:val>
                                        </p:tav>
                                        <p:tav tm="100000">
                                          <p:val>
                                            <p:strVal val="#ppt_w"/>
                                          </p:val>
                                        </p:tav>
                                      </p:tavLst>
                                    </p:anim>
                                    <p:anim calcmode="lin" valueType="num">
                                      <p:cBhvr>
                                        <p:cTn id="48" dur="500" fill="hold"/>
                                        <p:tgtEl>
                                          <p:spTgt spid="6"/>
                                        </p:tgtEl>
                                        <p:attrNameLst>
                                          <p:attrName>ppt_h</p:attrName>
                                        </p:attrNameLst>
                                      </p:cBhvr>
                                      <p:tavLst>
                                        <p:tav tm="0">
                                          <p:val>
                                            <p:fltVal val="0"/>
                                          </p:val>
                                        </p:tav>
                                        <p:tav tm="100000">
                                          <p:val>
                                            <p:strVal val="#ppt_h"/>
                                          </p:val>
                                        </p:tav>
                                      </p:tavLst>
                                    </p:anim>
                                    <p:animEffect transition="in" filter="fade">
                                      <p:cBhvr>
                                        <p:cTn id="49" dur="5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xit" presetSubtype="10" fill="hold" grpId="1" nodeType="clickEffect">
                                  <p:stCondLst>
                                    <p:cond delay="0"/>
                                  </p:stCondLst>
                                  <p:childTnLst>
                                    <p:animEffect transition="out" filter="randombar(horizontal)">
                                      <p:cBhvr>
                                        <p:cTn id="53" dur="500"/>
                                        <p:tgtEl>
                                          <p:spTgt spid="27"/>
                                        </p:tgtEl>
                                      </p:cBhvr>
                                    </p:animEffect>
                                    <p:set>
                                      <p:cBhvr>
                                        <p:cTn id="54" dur="1" fill="hold">
                                          <p:stCondLst>
                                            <p:cond delay="499"/>
                                          </p:stCondLst>
                                        </p:cTn>
                                        <p:tgtEl>
                                          <p:spTgt spid="27"/>
                                        </p:tgtEl>
                                        <p:attrNameLst>
                                          <p:attrName>style.visibility</p:attrName>
                                        </p:attrNameLst>
                                      </p:cBhvr>
                                      <p:to>
                                        <p:strVal val="hidden"/>
                                      </p:to>
                                    </p:set>
                                  </p:childTnLst>
                                </p:cTn>
                              </p:par>
                              <p:par>
                                <p:cTn id="55" presetID="14" presetClass="exit" presetSubtype="10" fill="hold" grpId="1" nodeType="withEffect">
                                  <p:stCondLst>
                                    <p:cond delay="0"/>
                                  </p:stCondLst>
                                  <p:childTnLst>
                                    <p:animEffect transition="out" filter="randombar(horizontal)">
                                      <p:cBhvr>
                                        <p:cTn id="56" dur="500"/>
                                        <p:tgtEl>
                                          <p:spTgt spid="28"/>
                                        </p:tgtEl>
                                      </p:cBhvr>
                                    </p:animEffect>
                                    <p:set>
                                      <p:cBhvr>
                                        <p:cTn id="57" dur="1" fill="hold">
                                          <p:stCondLst>
                                            <p:cond delay="499"/>
                                          </p:stCondLst>
                                        </p:cTn>
                                        <p:tgtEl>
                                          <p:spTgt spid="28"/>
                                        </p:tgtEl>
                                        <p:attrNameLst>
                                          <p:attrName>style.visibility</p:attrName>
                                        </p:attrNameLst>
                                      </p:cBhvr>
                                      <p:to>
                                        <p:strVal val="hidden"/>
                                      </p:to>
                                    </p:set>
                                  </p:childTnLst>
                                </p:cTn>
                              </p:par>
                              <p:par>
                                <p:cTn id="58" presetID="16" presetClass="entr" presetSubtype="21"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barn(inVertical)">
                                      <p:cBhvr>
                                        <p:cTn id="60" dur="500"/>
                                        <p:tgtEl>
                                          <p:spTgt spid="19"/>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barn(inVertical)">
                                      <p:cBhvr>
                                        <p:cTn id="65" dur="500"/>
                                        <p:tgtEl>
                                          <p:spTgt spid="20"/>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wipe(left)">
                                      <p:cBhvr>
                                        <p:cTn id="68" dur="500"/>
                                        <p:tgtEl>
                                          <p:spTgt spid="32"/>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xit" presetSubtype="4" fill="hold" grpId="1" nodeType="clickEffect">
                                  <p:stCondLst>
                                    <p:cond delay="0"/>
                                  </p:stCondLst>
                                  <p:childTnLst>
                                    <p:animEffect transition="out" filter="wipe(down)">
                                      <p:cBhvr>
                                        <p:cTn id="72" dur="500"/>
                                        <p:tgtEl>
                                          <p:spTgt spid="32"/>
                                        </p:tgtEl>
                                      </p:cBhvr>
                                    </p:animEffect>
                                    <p:set>
                                      <p:cBhvr>
                                        <p:cTn id="73" dur="1" fill="hold">
                                          <p:stCondLst>
                                            <p:cond delay="499"/>
                                          </p:stCondLst>
                                        </p:cTn>
                                        <p:tgtEl>
                                          <p:spTgt spid="32"/>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wipe(left)">
                                      <p:cBhvr>
                                        <p:cTn id="78" dur="500"/>
                                        <p:tgtEl>
                                          <p:spTgt spid="33"/>
                                        </p:tgtEl>
                                      </p:cBhvr>
                                    </p:animEffect>
                                  </p:childTnLst>
                                </p:cTn>
                              </p:par>
                              <p:par>
                                <p:cTn id="79" presetID="16" presetClass="entr" presetSubtype="21" fill="hold" grpId="0" nodeType="with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barn(inVertical)">
                                      <p:cBhvr>
                                        <p:cTn id="81" dur="500"/>
                                        <p:tgtEl>
                                          <p:spTgt spid="29"/>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xit" presetSubtype="4" fill="hold" grpId="1" nodeType="clickEffect">
                                  <p:stCondLst>
                                    <p:cond delay="0"/>
                                  </p:stCondLst>
                                  <p:childTnLst>
                                    <p:animEffect transition="out" filter="wipe(down)">
                                      <p:cBhvr>
                                        <p:cTn id="85" dur="500"/>
                                        <p:tgtEl>
                                          <p:spTgt spid="33"/>
                                        </p:tgtEl>
                                      </p:cBhvr>
                                    </p:animEffect>
                                    <p:set>
                                      <p:cBhvr>
                                        <p:cTn id="86" dur="1" fill="hold">
                                          <p:stCondLst>
                                            <p:cond delay="499"/>
                                          </p:stCondLst>
                                        </p:cTn>
                                        <p:tgtEl>
                                          <p:spTgt spid="33"/>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barn(inVertical)">
                                      <p:cBhvr>
                                        <p:cTn id="91" dur="500"/>
                                        <p:tgtEl>
                                          <p:spTgt spid="30"/>
                                        </p:tgtEl>
                                      </p:cBhvr>
                                    </p:animEffect>
                                  </p:childTnLst>
                                </p:cTn>
                              </p:par>
                            </p:childTnLst>
                          </p:cTn>
                        </p:par>
                      </p:childTnLst>
                    </p:cTn>
                  </p:par>
                  <p:par>
                    <p:cTn id="92" fill="hold">
                      <p:stCondLst>
                        <p:cond delay="indefinite"/>
                      </p:stCondLst>
                      <p:childTnLst>
                        <p:par>
                          <p:cTn id="93" fill="hold">
                            <p:stCondLst>
                              <p:cond delay="0"/>
                            </p:stCondLst>
                            <p:childTnLst>
                              <p:par>
                                <p:cTn id="94" presetID="16" presetClass="entr" presetSubtype="21" fill="hold" grpId="0" nodeType="click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barn(inVertical)">
                                      <p:cBhvr>
                                        <p:cTn id="9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8" grpId="0" animBg="1"/>
      <p:bldP spid="28" grpId="1" animBg="1"/>
      <p:bldP spid="4" grpId="0" animBg="1"/>
      <p:bldP spid="5" grpId="0"/>
      <p:bldP spid="17" grpId="0"/>
      <p:bldP spid="19" grpId="0"/>
      <p:bldP spid="20" grpId="0"/>
      <p:bldP spid="25" grpId="0"/>
      <p:bldP spid="29" grpId="0"/>
      <p:bldP spid="30" grpId="0"/>
      <p:bldP spid="31" grpId="0"/>
      <p:bldP spid="32" grpId="0" animBg="1"/>
      <p:bldP spid="32" grpId="1" animBg="1"/>
      <p:bldP spid="33" grpId="0" animBg="1"/>
      <p:bldP spid="33"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457200" y="1181464"/>
            <a:ext cx="10993142" cy="5498203"/>
          </a:xfrm>
          <a:prstGeom prst="roundRect">
            <a:avLst/>
          </a:prstGeom>
          <a:solidFill>
            <a:schemeClr val="bg1">
              <a:alpha val="93000"/>
            </a:schemeClr>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dirty="0">
              <a:latin typeface="Barlow Condensed ExtraBold" panose="00000906000000000000" pitchFamily="2" charset="0"/>
            </a:endParaRPr>
          </a:p>
        </p:txBody>
      </p:sp>
      <p:sp>
        <p:nvSpPr>
          <p:cNvPr id="4" name="Snip Diagonal Corner Rectangle 3"/>
          <p:cNvSpPr/>
          <p:nvPr/>
        </p:nvSpPr>
        <p:spPr>
          <a:xfrm>
            <a:off x="55002" y="83915"/>
            <a:ext cx="6275956" cy="1261764"/>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endParaRPr lang="en-US" altLang="en-US" sz="4400" b="1" dirty="0">
              <a:ln w="0"/>
              <a:solidFill>
                <a:srgbClr val="FF0000"/>
              </a:solidFill>
              <a:latin typeface="Arial" panose="020B0604020202020204" pitchFamily="34" charset="0"/>
              <a:cs typeface="Arial" panose="020B0604020202020204" pitchFamily="34" charset="0"/>
            </a:endParaRPr>
          </a:p>
        </p:txBody>
      </p:sp>
      <p:pic>
        <p:nvPicPr>
          <p:cNvPr id="10" name="图片 7"/>
          <p:cNvPicPr>
            <a:picLocks noChangeAspect="1"/>
          </p:cNvPicPr>
          <p:nvPr/>
        </p:nvPicPr>
        <p:blipFill rotWithShape="1">
          <a:blip r:embed="rId2">
            <a:extLst>
              <a:ext uri="{28A0092B-C50C-407E-A947-70E740481C1C}">
                <a14:useLocalDpi xmlns:a14="http://schemas.microsoft.com/office/drawing/2010/main" val="0"/>
              </a:ext>
            </a:extLst>
          </a:blip>
          <a:srcRect l="56459" t="30371" r="24892" b="52777"/>
          <a:stretch/>
        </p:blipFill>
        <p:spPr>
          <a:xfrm>
            <a:off x="9428992" y="178686"/>
            <a:ext cx="1963497" cy="998016"/>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9398" y="81795"/>
            <a:ext cx="2107555" cy="1927228"/>
          </a:xfrm>
          <a:prstGeom prst="rect">
            <a:avLst/>
          </a:prstGeom>
        </p:spPr>
      </p:pic>
      <p:pic>
        <p:nvPicPr>
          <p:cNvPr id="12" name="图片 7"/>
          <p:cNvPicPr>
            <a:picLocks noChangeAspect="1"/>
          </p:cNvPicPr>
          <p:nvPr/>
        </p:nvPicPr>
        <p:blipFill rotWithShape="1">
          <a:blip r:embed="rId2">
            <a:extLst>
              <a:ext uri="{28A0092B-C50C-407E-A947-70E740481C1C}">
                <a14:useLocalDpi xmlns:a14="http://schemas.microsoft.com/office/drawing/2010/main" val="0"/>
              </a:ext>
            </a:extLst>
          </a:blip>
          <a:srcRect l="56459" t="30371" r="24892" b="52777"/>
          <a:stretch/>
        </p:blipFill>
        <p:spPr>
          <a:xfrm>
            <a:off x="10410740" y="1239139"/>
            <a:ext cx="1705293" cy="866775"/>
          </a:xfrm>
          <a:prstGeom prst="rect">
            <a:avLst/>
          </a:prstGeom>
        </p:spPr>
      </p:pic>
      <p:sp>
        <p:nvSpPr>
          <p:cNvPr id="17" name="Rectangle 16"/>
          <p:cNvSpPr>
            <a:spLocks noChangeArrowheads="1"/>
          </p:cNvSpPr>
          <p:nvPr/>
        </p:nvSpPr>
        <p:spPr bwMode="auto">
          <a:xfrm>
            <a:off x="282616" y="599364"/>
            <a:ext cx="90929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lnSpc>
                <a:spcPct val="200000"/>
              </a:lnSpc>
              <a:spcBef>
                <a:spcPct val="0"/>
              </a:spcBef>
              <a:buFontTx/>
              <a:buNone/>
            </a:pPr>
            <a:endParaRPr lang="en-US" altLang="en-US" sz="4400" b="1" dirty="0">
              <a:ln w="0"/>
              <a:solidFill>
                <a:schemeClr val="accent1">
                  <a:lumMod val="75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TextBox 18"/>
              <p:cNvSpPr txBox="1"/>
              <p:nvPr/>
            </p:nvSpPr>
            <p:spPr>
              <a:xfrm>
                <a:off x="457200" y="1658595"/>
                <a:ext cx="3217098" cy="12712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chemeClr val="tx2">
                              <a:lumMod val="50000"/>
                            </a:schemeClr>
                          </a:solidFill>
                          <a:latin typeface="Cambria Math" panose="02040503050406030204" pitchFamily="18" charset="0"/>
                        </a:rPr>
                        <m:t>𝒂</m:t>
                      </m:r>
                      <m:r>
                        <a:rPr lang="en-US" sz="4400" b="1" i="1" smtClean="0">
                          <a:solidFill>
                            <a:schemeClr val="tx2">
                              <a:lumMod val="50000"/>
                            </a:schemeClr>
                          </a:solidFill>
                          <a:latin typeface="Cambria Math" panose="02040503050406030204" pitchFamily="18" charset="0"/>
                        </a:rPr>
                        <m:t>. </m:t>
                      </m:r>
                      <m:f>
                        <m:fPr>
                          <m:ctrlPr>
                            <a:rPr lang="en-US" sz="4400" b="1" i="1" smtClean="0">
                              <a:solidFill>
                                <a:schemeClr val="tx2">
                                  <a:lumMod val="50000"/>
                                </a:schemeClr>
                              </a:solidFill>
                              <a:latin typeface="Cambria Math" panose="02040503050406030204" pitchFamily="18" charset="0"/>
                            </a:rPr>
                          </m:ctrlPr>
                        </m:fPr>
                        <m:num>
                          <m:r>
                            <m:rPr>
                              <m:nor/>
                            </m:rPr>
                            <a:rPr lang="en-US" sz="4400" b="1" i="0" smtClean="0">
                              <a:solidFill>
                                <a:schemeClr val="tx2">
                                  <a:lumMod val="50000"/>
                                </a:schemeClr>
                              </a:solidFill>
                              <a:latin typeface="Cambria Math" panose="02040503050406030204" pitchFamily="18" charset="0"/>
                            </a:rPr>
                            <m:t>3</m:t>
                          </m:r>
                        </m:num>
                        <m:den>
                          <m:r>
                            <a:rPr lang="en-US" sz="4400" b="1" i="1" smtClean="0">
                              <a:solidFill>
                                <a:schemeClr val="tx2">
                                  <a:lumMod val="50000"/>
                                </a:schemeClr>
                              </a:solidFill>
                              <a:latin typeface="Cambria Math" panose="02040503050406030204" pitchFamily="18" charset="0"/>
                              <a:cs typeface="Times New Roman" panose="02020603050405020304" pitchFamily="18" charset="0"/>
                            </a:rPr>
                            <m:t>𝟏𝟐</m:t>
                          </m:r>
                        </m:den>
                      </m:f>
                      <m:r>
                        <a:rPr lang="en-US" sz="4400" b="1" i="1" smtClean="0">
                          <a:solidFill>
                            <a:schemeClr val="tx2">
                              <a:lumMod val="50000"/>
                            </a:schemeClr>
                          </a:solidFill>
                          <a:latin typeface="Cambria Math" panose="02040503050406030204" pitchFamily="18" charset="0"/>
                        </a:rPr>
                        <m:t>+ </m:t>
                      </m:r>
                      <m:f>
                        <m:fPr>
                          <m:ctrlPr>
                            <a:rPr lang="en-US" sz="4400" b="1" i="1" smtClean="0">
                              <a:solidFill>
                                <a:schemeClr val="tx2">
                                  <a:lumMod val="50000"/>
                                </a:schemeClr>
                              </a:solidFill>
                              <a:latin typeface="Cambria Math" panose="02040503050406030204" pitchFamily="18" charset="0"/>
                            </a:rPr>
                          </m:ctrlPr>
                        </m:fPr>
                        <m:num>
                          <m:r>
                            <a:rPr lang="en-US" sz="4400" b="1" i="1" smtClean="0">
                              <a:solidFill>
                                <a:schemeClr val="tx2">
                                  <a:lumMod val="50000"/>
                                </a:schemeClr>
                              </a:solidFill>
                              <a:latin typeface="Cambria Math" panose="02040503050406030204" pitchFamily="18" charset="0"/>
                            </a:rPr>
                            <m:t>𝟏</m:t>
                          </m:r>
                        </m:num>
                        <m:den>
                          <m:r>
                            <a:rPr lang="en-US" sz="4400" b="1" i="1" smtClean="0">
                              <a:solidFill>
                                <a:schemeClr val="tx2">
                                  <a:lumMod val="50000"/>
                                </a:schemeClr>
                              </a:solidFill>
                              <a:latin typeface="Cambria Math" panose="02040503050406030204" pitchFamily="18" charset="0"/>
                              <a:cs typeface="Times New Roman" panose="02020603050405020304" pitchFamily="18" charset="0"/>
                            </a:rPr>
                            <m:t>𝟒</m:t>
                          </m:r>
                        </m:den>
                      </m:f>
                      <m:r>
                        <a:rPr lang="en-US" sz="44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457200" y="1658595"/>
                <a:ext cx="3217098" cy="127124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6567500" y="-1868987"/>
                <a:ext cx="1300421" cy="12712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FF0000"/>
                              </a:solidFill>
                              <a:latin typeface="Cambria Math" panose="02040503050406030204" pitchFamily="18" charset="0"/>
                            </a:rPr>
                          </m:ctrlPr>
                        </m:fPr>
                        <m:num>
                          <m:r>
                            <m:rPr>
                              <m:nor/>
                            </m:rPr>
                            <a:rPr lang="en-US" sz="4400" b="1" i="0" smtClean="0">
                              <a:solidFill>
                                <a:srgbClr val="FF0000"/>
                              </a:solidFill>
                              <a:latin typeface="Cambria Math" panose="02040503050406030204" pitchFamily="18" charset="0"/>
                            </a:rPr>
                            <m:t>13</m:t>
                          </m:r>
                        </m:num>
                        <m:den>
                          <m:r>
                            <m:rPr>
                              <m:nor/>
                            </m:rPr>
                            <a:rPr lang="en-US" sz="4400" b="1" i="0" smtClean="0">
                              <a:solidFill>
                                <a:srgbClr val="FF0000"/>
                              </a:solidFill>
                              <a:latin typeface="Cambria Math" panose="02040503050406030204" pitchFamily="18" charset="0"/>
                              <a:cs typeface="Times New Roman" panose="02020603050405020304" pitchFamily="18" charset="0"/>
                            </a:rPr>
                            <m:t>21</m:t>
                          </m:r>
                        </m:den>
                      </m:f>
                      <m:r>
                        <a:rPr lang="en-US" sz="4400" b="1" i="1" smtClean="0">
                          <a:solidFill>
                            <a:srgbClr val="FF0000"/>
                          </a:solidFill>
                          <a:latin typeface="Cambria Math" panose="02040503050406030204" pitchFamily="18" charset="0"/>
                          <a:cs typeface="Times New Roman" panose="02020603050405020304" pitchFamily="18" charset="0"/>
                        </a:rPr>
                        <m:t>+</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6567500" y="-1868987"/>
                <a:ext cx="1300421" cy="1271245"/>
              </a:xfrm>
              <a:prstGeom prst="rect">
                <a:avLst/>
              </a:prstGeom>
              <a:blipFill>
                <a:blip r:embed="rId5"/>
                <a:stretch>
                  <a:fillRect/>
                </a:stretch>
              </a:blipFill>
            </p:spPr>
            <p:txBody>
              <a:bodyPr/>
              <a:lstStyle/>
              <a:p>
                <a:r>
                  <a:rPr lang="en-US">
                    <a:noFill/>
                  </a:rPr>
                  <a:t> </a:t>
                </a:r>
              </a:p>
            </p:txBody>
          </p:sp>
        </mc:Fallback>
      </mc:AlternateContent>
      <p:sp>
        <p:nvSpPr>
          <p:cNvPr id="25" name="Rectangle 24"/>
          <p:cNvSpPr/>
          <p:nvPr/>
        </p:nvSpPr>
        <p:spPr>
          <a:xfrm>
            <a:off x="111696" y="155636"/>
            <a:ext cx="5940089" cy="954107"/>
          </a:xfrm>
          <a:prstGeom prst="rect">
            <a:avLst/>
          </a:prstGeom>
          <a:noFill/>
        </p:spPr>
        <p:txBody>
          <a:bodyPr wrap="none" lIns="121920" tIns="60960" rIns="121920" bIns="60960">
            <a:spAutoFit/>
          </a:bodyPr>
          <a:lstStyle/>
          <a:p>
            <a:pPr algn="ct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Bài</a:t>
            </a:r>
            <a:r>
              <a:rPr lang="en-US" sz="5400" b="1" dirty="0">
                <a:ln w="0"/>
                <a:solidFill>
                  <a:srgbClr val="00B050"/>
                </a:solidFill>
                <a:effectLst>
                  <a:reflection blurRad="6350" stA="53000" endA="300" endPos="35500" dir="5400000" sy="-90000" algn="bl" rotWithShape="0"/>
                </a:effectLst>
                <a:latin typeface="UTM Azuki" panose="02040603050506020204" pitchFamily="18" charset="0"/>
              </a:rPr>
              <a:t> 2: </a:t>
            </a: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Tính</a:t>
            </a:r>
            <a:r>
              <a:rPr lang="en-US" sz="54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theo</a:t>
            </a:r>
            <a:r>
              <a:rPr lang="en-US" sz="54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mẫu</a:t>
            </a:r>
            <a:endParaRPr lang="en-US" sz="5400" b="1" dirty="0">
              <a:ln w="0"/>
              <a:solidFill>
                <a:srgbClr val="FF0000"/>
              </a:solidFill>
              <a:effectLst>
                <a:reflection blurRad="6350" stA="53000" endA="300" endPos="35500" dir="5400000" sy="-90000" algn="bl" rotWithShape="0"/>
              </a:effectLst>
              <a:latin typeface="UTM Azuki" panose="02040603050506020204" pitchFamily="18" charset="0"/>
            </a:endParaRPr>
          </a:p>
        </p:txBody>
      </p:sp>
      <mc:AlternateContent xmlns:mc="http://schemas.openxmlformats.org/markup-compatibility/2006" xmlns:a14="http://schemas.microsoft.com/office/drawing/2010/main">
        <mc:Choice Requires="a14">
          <p:sp>
            <p:nvSpPr>
              <p:cNvPr id="29" name="TextBox 28"/>
              <p:cNvSpPr txBox="1"/>
              <p:nvPr/>
            </p:nvSpPr>
            <p:spPr>
              <a:xfrm>
                <a:off x="3743649" y="1618401"/>
                <a:ext cx="1640706" cy="12720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𝟑</m:t>
                          </m:r>
                          <m:r>
                            <a:rPr lang="en-US" sz="4400" b="1" i="1" smtClean="0">
                              <a:solidFill>
                                <a:srgbClr val="FF0000"/>
                              </a:solidFill>
                              <a:latin typeface="Cambria Math" panose="02040503050406030204" pitchFamily="18" charset="0"/>
                            </a:rPr>
                            <m:t> :</m:t>
                          </m:r>
                          <m:r>
                            <a:rPr lang="en-US" sz="4400" b="1" i="1" smtClean="0">
                              <a:solidFill>
                                <a:srgbClr val="FF0000"/>
                              </a:solidFill>
                              <a:latin typeface="Cambria Math" panose="02040503050406030204" pitchFamily="18" charset="0"/>
                            </a:rPr>
                            <m:t>𝟑</m:t>
                          </m:r>
                        </m:num>
                        <m:den>
                          <m:r>
                            <a:rPr lang="en-US" sz="4400" b="1" i="1" smtClean="0">
                              <a:solidFill>
                                <a:srgbClr val="FF0000"/>
                              </a:solidFill>
                              <a:latin typeface="Cambria Math" panose="02040503050406030204" pitchFamily="18" charset="0"/>
                              <a:cs typeface="Times New Roman" panose="02020603050405020304" pitchFamily="18" charset="0"/>
                            </a:rPr>
                            <m:t>𝟏𝟐</m:t>
                          </m:r>
                          <m:r>
                            <a:rPr lang="en-US" sz="4400" b="1" i="1" smtClean="0">
                              <a:solidFill>
                                <a:srgbClr val="FF0000"/>
                              </a:solidFill>
                              <a:latin typeface="Cambria Math" panose="02040503050406030204" pitchFamily="18" charset="0"/>
                              <a:cs typeface="Times New Roman" panose="02020603050405020304" pitchFamily="18" charset="0"/>
                            </a:rPr>
                            <m:t> :</m:t>
                          </m:r>
                          <m:r>
                            <a:rPr lang="en-US" sz="4400" b="1" i="1" smtClean="0">
                              <a:solidFill>
                                <a:srgbClr val="FF0000"/>
                              </a:solidFill>
                              <a:latin typeface="Cambria Math" panose="02040503050406030204" pitchFamily="18" charset="0"/>
                              <a:cs typeface="Times New Roman" panose="02020603050405020304" pitchFamily="18" charset="0"/>
                            </a:rPr>
                            <m:t>𝟑</m:t>
                          </m:r>
                        </m:den>
                      </m:f>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3743649" y="1618401"/>
                <a:ext cx="1640706" cy="127208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7179624" y="1619555"/>
                <a:ext cx="1457899" cy="12712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FF0000"/>
                              </a:solidFill>
                              <a:latin typeface="Cambria Math" panose="02040503050406030204" pitchFamily="18" charset="0"/>
                            </a:rPr>
                          </m:ctrlPr>
                        </m:fPr>
                        <m:num>
                          <m:r>
                            <m:rPr>
                              <m:nor/>
                            </m:rPr>
                            <a:rPr lang="en-US" sz="4400" b="1" i="0" smtClean="0">
                              <a:solidFill>
                                <a:srgbClr val="FF0000"/>
                              </a:solidFill>
                              <a:latin typeface="Cambria Math" panose="02040503050406030204" pitchFamily="18" charset="0"/>
                            </a:rPr>
                            <m:t>1</m:t>
                          </m:r>
                        </m:num>
                        <m:den>
                          <m:r>
                            <a:rPr lang="en-US" sz="4400" b="1" i="1" smtClean="0">
                              <a:solidFill>
                                <a:srgbClr val="FF0000"/>
                              </a:solidFill>
                              <a:latin typeface="Cambria Math" panose="02040503050406030204" pitchFamily="18" charset="0"/>
                              <a:cs typeface="Times New Roman" panose="02020603050405020304" pitchFamily="18" charset="0"/>
                            </a:rPr>
                            <m:t>𝟒</m:t>
                          </m:r>
                        </m:den>
                      </m:f>
                      <m:r>
                        <a:rPr lang="en-US" sz="4400" b="1" i="1" smtClean="0">
                          <a:solidFill>
                            <a:srgbClr val="FF0000"/>
                          </a:solidFill>
                          <a:latin typeface="Cambria Math" panose="02040503050406030204" pitchFamily="18" charset="0"/>
                          <a:cs typeface="Times New Roman" panose="02020603050405020304" pitchFamily="18" charset="0"/>
                        </a:rPr>
                        <m:t>+</m:t>
                      </m:r>
                      <m:f>
                        <m:fPr>
                          <m:ctrlPr>
                            <a:rPr lang="en-US" sz="4400" b="1" i="1">
                              <a:solidFill>
                                <a:srgbClr val="FF0000"/>
                              </a:solidFill>
                              <a:latin typeface="Cambria Math" panose="02040503050406030204" pitchFamily="18" charset="0"/>
                            </a:rPr>
                          </m:ctrlPr>
                        </m:fPr>
                        <m:num>
                          <m:r>
                            <m:rPr>
                              <m:nor/>
                            </m:rPr>
                            <a:rPr lang="en-US" sz="4400" b="1">
                              <a:solidFill>
                                <a:srgbClr val="FF0000"/>
                              </a:solidFill>
                              <a:latin typeface="Cambria Math" panose="02040503050406030204" pitchFamily="18" charset="0"/>
                            </a:rPr>
                            <m:t>1</m:t>
                          </m:r>
                        </m:num>
                        <m:den>
                          <m:r>
                            <m:rPr>
                              <m:nor/>
                            </m:rPr>
                            <a:rPr lang="en-US" sz="4400" b="1" i="0" smtClean="0">
                              <a:solidFill>
                                <a:srgbClr val="FF0000"/>
                              </a:solidFill>
                              <a:latin typeface="Cambria Math" panose="02040503050406030204" pitchFamily="18" charset="0"/>
                              <a:cs typeface="Times New Roman" panose="02020603050405020304" pitchFamily="18" charset="0"/>
                            </a:rPr>
                            <m:t>4</m:t>
                          </m:r>
                        </m:den>
                      </m:f>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7179624" y="1619555"/>
                <a:ext cx="1457899" cy="127124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8722074" y="1614799"/>
                <a:ext cx="1025537" cy="12712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chemeClr val="tx1"/>
                          </a:solidFill>
                          <a:latin typeface="Cambria Math" panose="02040503050406030204" pitchFamily="18" charset="0"/>
                          <a:cs typeface="Times New Roman" panose="02020603050405020304" pitchFamily="18" charset="0"/>
                        </a:rPr>
                        <m:t>=</m:t>
                      </m:r>
                      <m:f>
                        <m:fPr>
                          <m:ctrlPr>
                            <a:rPr lang="en-US" sz="4400" b="1" i="1">
                              <a:solidFill>
                                <a:schemeClr val="tx1"/>
                              </a:solidFill>
                              <a:latin typeface="Cambria Math" panose="02040503050406030204" pitchFamily="18" charset="0"/>
                            </a:rPr>
                          </m:ctrlPr>
                        </m:fPr>
                        <m:num>
                          <m:r>
                            <m:rPr>
                              <m:nor/>
                            </m:rPr>
                            <a:rPr lang="en-US" sz="4400" b="1" i="0" smtClean="0">
                              <a:solidFill>
                                <a:schemeClr val="tx1"/>
                              </a:solidFill>
                              <a:latin typeface="Cambria Math" panose="02040503050406030204" pitchFamily="18" charset="0"/>
                            </a:rPr>
                            <m:t>2</m:t>
                          </m:r>
                        </m:num>
                        <m:den>
                          <m:r>
                            <m:rPr>
                              <m:nor/>
                            </m:rPr>
                            <a:rPr lang="en-US" sz="4400" b="1" i="0" smtClean="0">
                              <a:solidFill>
                                <a:schemeClr val="tx1"/>
                              </a:solidFill>
                              <a:latin typeface="Cambria Math" panose="02040503050406030204" pitchFamily="18" charset="0"/>
                              <a:cs typeface="Times New Roman" panose="02020603050405020304" pitchFamily="18" charset="0"/>
                            </a:rPr>
                            <m:t>4</m:t>
                          </m:r>
                        </m:den>
                      </m:f>
                    </m:oMath>
                  </m:oMathPara>
                </a14:m>
                <a:endParaRPr lang="en-US" sz="44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8722074" y="1614799"/>
                <a:ext cx="1025537" cy="1271245"/>
              </a:xfrm>
              <a:prstGeom prst="rect">
                <a:avLst/>
              </a:prstGeom>
              <a:blipFill>
                <a:blip r:embed="rId8"/>
                <a:stretch>
                  <a:fillRect/>
                </a:stretch>
              </a:blipFill>
            </p:spPr>
            <p:txBody>
              <a:bodyPr/>
              <a:lstStyle/>
              <a:p>
                <a:r>
                  <a:rPr lang="en-US">
                    <a:noFill/>
                  </a:rPr>
                  <a:t> </a:t>
                </a:r>
              </a:p>
            </p:txBody>
          </p:sp>
        </mc:Fallback>
      </mc:AlternateContent>
      <p:sp>
        <p:nvSpPr>
          <p:cNvPr id="32" name="Curved Up Arrow 31"/>
          <p:cNvSpPr/>
          <p:nvPr/>
        </p:nvSpPr>
        <p:spPr>
          <a:xfrm>
            <a:off x="1369967" y="3063280"/>
            <a:ext cx="2573226" cy="39680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22" name="TextBox 21"/>
              <p:cNvSpPr txBox="1"/>
              <p:nvPr/>
            </p:nvSpPr>
            <p:spPr>
              <a:xfrm>
                <a:off x="430100" y="4156370"/>
                <a:ext cx="3539325" cy="128227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chemeClr val="tx2">
                              <a:lumMod val="50000"/>
                            </a:schemeClr>
                          </a:solidFill>
                          <a:latin typeface="Cambria Math" panose="02040503050406030204" pitchFamily="18" charset="0"/>
                        </a:rPr>
                        <m:t>𝒃</m:t>
                      </m:r>
                      <m:r>
                        <a:rPr lang="en-US" sz="4400" b="1" i="1" smtClean="0">
                          <a:solidFill>
                            <a:schemeClr val="tx2">
                              <a:lumMod val="50000"/>
                            </a:schemeClr>
                          </a:solidFill>
                          <a:latin typeface="Cambria Math" panose="02040503050406030204" pitchFamily="18" charset="0"/>
                        </a:rPr>
                        <m:t>.  </m:t>
                      </m:r>
                      <m:f>
                        <m:fPr>
                          <m:ctrlPr>
                            <a:rPr lang="en-US" sz="4400" b="1" i="1" smtClean="0">
                              <a:solidFill>
                                <a:schemeClr val="tx2">
                                  <a:lumMod val="50000"/>
                                </a:schemeClr>
                              </a:solidFill>
                              <a:latin typeface="Cambria Math" panose="02040503050406030204" pitchFamily="18" charset="0"/>
                            </a:rPr>
                          </m:ctrlPr>
                        </m:fPr>
                        <m:num>
                          <m:r>
                            <m:rPr>
                              <m:nor/>
                            </m:rPr>
                            <a:rPr lang="en-US" sz="4400" b="1" i="0" smtClean="0">
                              <a:solidFill>
                                <a:schemeClr val="tx2">
                                  <a:lumMod val="50000"/>
                                </a:schemeClr>
                              </a:solidFill>
                              <a:latin typeface="Cambria Math" panose="02040503050406030204" pitchFamily="18" charset="0"/>
                            </a:rPr>
                            <m:t>4</m:t>
                          </m:r>
                        </m:num>
                        <m:den>
                          <m:r>
                            <a:rPr lang="en-US" sz="4400" b="1" i="1" smtClean="0">
                              <a:solidFill>
                                <a:schemeClr val="tx2">
                                  <a:lumMod val="50000"/>
                                </a:schemeClr>
                              </a:solidFill>
                              <a:latin typeface="Cambria Math" panose="02040503050406030204" pitchFamily="18" charset="0"/>
                              <a:cs typeface="Times New Roman" panose="02020603050405020304" pitchFamily="18" charset="0"/>
                            </a:rPr>
                            <m:t>𝟐𝟓</m:t>
                          </m:r>
                        </m:den>
                      </m:f>
                      <m:r>
                        <a:rPr lang="en-US" sz="4400" b="1" i="1" smtClean="0">
                          <a:solidFill>
                            <a:schemeClr val="tx2">
                              <a:lumMod val="50000"/>
                            </a:schemeClr>
                          </a:solidFill>
                          <a:latin typeface="Cambria Math" panose="02040503050406030204" pitchFamily="18" charset="0"/>
                        </a:rPr>
                        <m:t>+ </m:t>
                      </m:r>
                      <m:f>
                        <m:fPr>
                          <m:ctrlPr>
                            <a:rPr lang="en-US" sz="4400" b="1" i="1" smtClean="0">
                              <a:solidFill>
                                <a:schemeClr val="tx2">
                                  <a:lumMod val="50000"/>
                                </a:schemeClr>
                              </a:solidFill>
                              <a:latin typeface="Cambria Math" panose="02040503050406030204" pitchFamily="18" charset="0"/>
                            </a:rPr>
                          </m:ctrlPr>
                        </m:fPr>
                        <m:num>
                          <m:r>
                            <a:rPr lang="en-US" sz="4400" b="1" i="1" smtClean="0">
                              <a:solidFill>
                                <a:schemeClr val="tx2">
                                  <a:lumMod val="50000"/>
                                </a:schemeClr>
                              </a:solidFill>
                              <a:latin typeface="Cambria Math" panose="02040503050406030204" pitchFamily="18" charset="0"/>
                            </a:rPr>
                            <m:t>𝟑</m:t>
                          </m:r>
                        </m:num>
                        <m:den>
                          <m:r>
                            <a:rPr lang="en-US" sz="4400" b="1" i="1" smtClean="0">
                              <a:solidFill>
                                <a:schemeClr val="tx2">
                                  <a:lumMod val="50000"/>
                                </a:schemeClr>
                              </a:solidFill>
                              <a:latin typeface="Cambria Math" panose="02040503050406030204" pitchFamily="18" charset="0"/>
                              <a:cs typeface="Times New Roman" panose="02020603050405020304" pitchFamily="18" charset="0"/>
                            </a:rPr>
                            <m:t>𝟓</m:t>
                          </m:r>
                        </m:den>
                      </m:f>
                      <m:r>
                        <a:rPr lang="en-US" sz="44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430100" y="4156370"/>
                <a:ext cx="3539325" cy="128227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3835313" y="4159672"/>
                <a:ext cx="1300420" cy="12756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FF0000"/>
                              </a:solidFill>
                              <a:latin typeface="Cambria Math" panose="02040503050406030204" pitchFamily="18" charset="0"/>
                            </a:rPr>
                          </m:ctrlPr>
                        </m:fPr>
                        <m:num>
                          <m:r>
                            <m:rPr>
                              <m:nor/>
                            </m:rPr>
                            <a:rPr lang="en-US" sz="4400" b="1" i="0" smtClean="0">
                              <a:solidFill>
                                <a:srgbClr val="FF0000"/>
                              </a:solidFill>
                              <a:latin typeface="Cambria Math" panose="02040503050406030204" pitchFamily="18" charset="0"/>
                            </a:rPr>
                            <m:t>4</m:t>
                          </m:r>
                        </m:num>
                        <m:den>
                          <m:r>
                            <m:rPr>
                              <m:nor/>
                            </m:rPr>
                            <a:rPr lang="en-US" sz="4400" b="1" i="0" smtClean="0">
                              <a:solidFill>
                                <a:srgbClr val="FF0000"/>
                              </a:solidFill>
                              <a:latin typeface="Cambria Math" panose="02040503050406030204" pitchFamily="18" charset="0"/>
                              <a:cs typeface="Times New Roman" panose="02020603050405020304" pitchFamily="18" charset="0"/>
                            </a:rPr>
                            <m:t>25</m:t>
                          </m:r>
                        </m:den>
                      </m:f>
                      <m:r>
                        <a:rPr lang="en-US" sz="4400" b="1" i="1" smtClean="0">
                          <a:solidFill>
                            <a:srgbClr val="FF0000"/>
                          </a:solidFill>
                          <a:latin typeface="Cambria Math" panose="02040503050406030204" pitchFamily="18" charset="0"/>
                          <a:cs typeface="Times New Roman" panose="02020603050405020304" pitchFamily="18" charset="0"/>
                        </a:rPr>
                        <m:t>+</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3835313" y="4159672"/>
                <a:ext cx="1300420" cy="127567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248293" y="4174385"/>
                <a:ext cx="1721240" cy="12858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𝟑</m:t>
                          </m:r>
                          <m:r>
                            <a:rPr lang="en-US" sz="4400" b="1" i="1" smtClean="0">
                              <a:solidFill>
                                <a:srgbClr val="FF0000"/>
                              </a:solidFill>
                              <a:latin typeface="Cambria Math" panose="02040503050406030204" pitchFamily="18" charset="0"/>
                            </a:rPr>
                            <m:t>𝒙</m:t>
                          </m:r>
                          <m:r>
                            <a:rPr lang="en-US" sz="4400" b="1" i="1" smtClean="0">
                              <a:solidFill>
                                <a:srgbClr val="FF0000"/>
                              </a:solidFill>
                              <a:latin typeface="Cambria Math" panose="02040503050406030204" pitchFamily="18" charset="0"/>
                            </a:rPr>
                            <m:t>𝟓</m:t>
                          </m:r>
                        </m:num>
                        <m:den>
                          <m:r>
                            <a:rPr lang="en-US" sz="4400" b="1" i="1" smtClean="0">
                              <a:solidFill>
                                <a:srgbClr val="FF0000"/>
                              </a:solidFill>
                              <a:latin typeface="Cambria Math" panose="02040503050406030204" pitchFamily="18" charset="0"/>
                              <a:cs typeface="Times New Roman" panose="02020603050405020304" pitchFamily="18" charset="0"/>
                            </a:rPr>
                            <m:t>𝟓</m:t>
                          </m:r>
                          <m:r>
                            <a:rPr lang="en-US" sz="4400" b="1" i="1" smtClean="0">
                              <a:solidFill>
                                <a:srgbClr val="FF0000"/>
                              </a:solidFill>
                              <a:latin typeface="Cambria Math" panose="02040503050406030204" pitchFamily="18" charset="0"/>
                              <a:cs typeface="Times New Roman" panose="02020603050405020304" pitchFamily="18" charset="0"/>
                            </a:rPr>
                            <m:t>𝒙</m:t>
                          </m:r>
                          <m:r>
                            <a:rPr lang="en-US" sz="4400" b="1" i="1" smtClean="0">
                              <a:solidFill>
                                <a:srgbClr val="FF0000"/>
                              </a:solidFill>
                              <a:latin typeface="Cambria Math" panose="02040503050406030204" pitchFamily="18" charset="0"/>
                              <a:cs typeface="Times New Roman" panose="02020603050405020304" pitchFamily="18" charset="0"/>
                            </a:rPr>
                            <m:t>𝟓</m:t>
                          </m:r>
                        </m:den>
                      </m:f>
                      <m:r>
                        <a:rPr lang="en-US" sz="4400" b="1" i="1" smtClean="0">
                          <a:solidFill>
                            <a:schemeClr val="tx2">
                              <a:lumMod val="50000"/>
                            </a:schemeClr>
                          </a:solidFill>
                          <a:latin typeface="Cambria Math" panose="02040503050406030204" pitchFamily="18" charset="0"/>
                          <a:cs typeface="Times New Roman" panose="02020603050405020304" pitchFamily="18" charset="0"/>
                        </a:rPr>
                        <m:t>=</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5248293" y="4174385"/>
                <a:ext cx="1721240" cy="128586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7194654" y="4135910"/>
                <a:ext cx="2038187" cy="12891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FF0000"/>
                              </a:solidFill>
                              <a:latin typeface="Cambria Math" panose="02040503050406030204" pitchFamily="18" charset="0"/>
                            </a:rPr>
                          </m:ctrlPr>
                        </m:fPr>
                        <m:num>
                          <m:r>
                            <m:rPr>
                              <m:nor/>
                            </m:rPr>
                            <a:rPr lang="en-US" sz="4400" b="1" i="0" smtClean="0">
                              <a:solidFill>
                                <a:srgbClr val="FF0000"/>
                              </a:solidFill>
                              <a:latin typeface="Cambria Math" panose="02040503050406030204" pitchFamily="18" charset="0"/>
                            </a:rPr>
                            <m:t>4</m:t>
                          </m:r>
                        </m:num>
                        <m:den>
                          <m:r>
                            <m:rPr>
                              <m:nor/>
                            </m:rPr>
                            <a:rPr lang="en-US" sz="4400" b="1" i="0" smtClean="0">
                              <a:solidFill>
                                <a:srgbClr val="FF0000"/>
                              </a:solidFill>
                              <a:latin typeface="Cambria Math" panose="02040503050406030204" pitchFamily="18" charset="0"/>
                              <a:cs typeface="Times New Roman" panose="02020603050405020304" pitchFamily="18" charset="0"/>
                            </a:rPr>
                            <m:t>25</m:t>
                          </m:r>
                        </m:den>
                      </m:f>
                      <m:r>
                        <a:rPr lang="en-US" sz="4400" b="1" i="1" smtClean="0">
                          <a:solidFill>
                            <a:srgbClr val="FF0000"/>
                          </a:solidFill>
                          <a:latin typeface="Cambria Math" panose="02040503050406030204" pitchFamily="18" charset="0"/>
                          <a:cs typeface="Times New Roman" panose="02020603050405020304" pitchFamily="18" charset="0"/>
                        </a:rPr>
                        <m:t>+</m:t>
                      </m:r>
                      <m:f>
                        <m:fPr>
                          <m:ctrlPr>
                            <a:rPr lang="en-US" sz="4400" b="1" i="1">
                              <a:solidFill>
                                <a:srgbClr val="FF0000"/>
                              </a:solidFill>
                              <a:latin typeface="Cambria Math" panose="02040503050406030204" pitchFamily="18" charset="0"/>
                            </a:rPr>
                          </m:ctrlPr>
                        </m:fPr>
                        <m:num>
                          <m:r>
                            <m:rPr>
                              <m:nor/>
                            </m:rPr>
                            <a:rPr lang="en-US" sz="4400" b="1">
                              <a:solidFill>
                                <a:srgbClr val="FF0000"/>
                              </a:solidFill>
                              <a:latin typeface="Cambria Math" panose="02040503050406030204" pitchFamily="18" charset="0"/>
                            </a:rPr>
                            <m:t>1</m:t>
                          </m:r>
                          <m:r>
                            <m:rPr>
                              <m:nor/>
                            </m:rPr>
                            <a:rPr lang="en-US" sz="4400" b="1" i="0" smtClean="0">
                              <a:solidFill>
                                <a:srgbClr val="FF0000"/>
                              </a:solidFill>
                              <a:latin typeface="Cambria Math" panose="02040503050406030204" pitchFamily="18" charset="0"/>
                            </a:rPr>
                            <m:t>5</m:t>
                          </m:r>
                        </m:num>
                        <m:den>
                          <m:r>
                            <m:rPr>
                              <m:nor/>
                            </m:rPr>
                            <a:rPr lang="en-US" sz="4400" b="1">
                              <a:solidFill>
                                <a:srgbClr val="FF0000"/>
                              </a:solidFill>
                              <a:latin typeface="Cambria Math" panose="02040503050406030204" pitchFamily="18" charset="0"/>
                              <a:cs typeface="Times New Roman" panose="02020603050405020304" pitchFamily="18" charset="0"/>
                            </a:rPr>
                            <m:t>2</m:t>
                          </m:r>
                          <m:r>
                            <m:rPr>
                              <m:nor/>
                            </m:rPr>
                            <a:rPr lang="en-US" sz="4400" b="1" i="0" smtClean="0">
                              <a:solidFill>
                                <a:srgbClr val="FF0000"/>
                              </a:solidFill>
                              <a:latin typeface="Cambria Math" panose="02040503050406030204" pitchFamily="18" charset="0"/>
                              <a:cs typeface="Times New Roman" panose="02020603050405020304" pitchFamily="18" charset="0"/>
                            </a:rPr>
                            <m:t>5</m:t>
                          </m:r>
                        </m:den>
                      </m:f>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7194654" y="4135910"/>
                <a:ext cx="2038187" cy="1289135"/>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9275799" y="4186972"/>
                <a:ext cx="1331710" cy="12756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chemeClr val="tx1"/>
                          </a:solidFill>
                          <a:latin typeface="Cambria Math" panose="02040503050406030204" pitchFamily="18" charset="0"/>
                          <a:cs typeface="Times New Roman" panose="02020603050405020304" pitchFamily="18" charset="0"/>
                        </a:rPr>
                        <m:t>=</m:t>
                      </m:r>
                      <m:f>
                        <m:fPr>
                          <m:ctrlPr>
                            <a:rPr lang="en-US" sz="4400" b="1" i="1">
                              <a:solidFill>
                                <a:schemeClr val="tx1"/>
                              </a:solidFill>
                              <a:latin typeface="Cambria Math" panose="02040503050406030204" pitchFamily="18" charset="0"/>
                            </a:rPr>
                          </m:ctrlPr>
                        </m:fPr>
                        <m:num>
                          <m:r>
                            <m:rPr>
                              <m:nor/>
                            </m:rPr>
                            <a:rPr lang="en-US" sz="4400" b="1" i="0" smtClean="0">
                              <a:solidFill>
                                <a:schemeClr val="tx1"/>
                              </a:solidFill>
                              <a:latin typeface="Cambria Math" panose="02040503050406030204" pitchFamily="18" charset="0"/>
                            </a:rPr>
                            <m:t>19</m:t>
                          </m:r>
                        </m:num>
                        <m:den>
                          <m:r>
                            <m:rPr>
                              <m:nor/>
                            </m:rPr>
                            <a:rPr lang="en-US" sz="4400" b="1">
                              <a:solidFill>
                                <a:schemeClr val="tx1"/>
                              </a:solidFill>
                              <a:latin typeface="Cambria Math" panose="02040503050406030204" pitchFamily="18" charset="0"/>
                              <a:cs typeface="Times New Roman" panose="02020603050405020304" pitchFamily="18" charset="0"/>
                            </a:rPr>
                            <m:t>2</m:t>
                          </m:r>
                          <m:r>
                            <m:rPr>
                              <m:nor/>
                            </m:rPr>
                            <a:rPr lang="en-US" sz="4400" b="1" i="0" smtClean="0">
                              <a:solidFill>
                                <a:schemeClr val="tx1"/>
                              </a:solidFill>
                              <a:latin typeface="Cambria Math" panose="02040503050406030204" pitchFamily="18" charset="0"/>
                              <a:cs typeface="Times New Roman" panose="02020603050405020304" pitchFamily="18" charset="0"/>
                            </a:rPr>
                            <m:t>5</m:t>
                          </m:r>
                        </m:den>
                      </m:f>
                    </m:oMath>
                  </m:oMathPara>
                </a14:m>
                <a:endParaRPr lang="en-US" sz="44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9275799" y="4186972"/>
                <a:ext cx="1331710" cy="1275670"/>
              </a:xfrm>
              <a:prstGeom prst="rect">
                <a:avLst/>
              </a:prstGeom>
              <a:blipFill>
                <a:blip r:embed="rId13"/>
                <a:stretch>
                  <a:fillRect/>
                </a:stretch>
              </a:blipFill>
            </p:spPr>
            <p:txBody>
              <a:bodyPr/>
              <a:lstStyle/>
              <a:p>
                <a:r>
                  <a:rPr lang="en-US">
                    <a:noFill/>
                  </a:rPr>
                  <a:t> </a:t>
                </a:r>
              </a:p>
            </p:txBody>
          </p:sp>
        </mc:Fallback>
      </mc:AlternateContent>
      <p:sp>
        <p:nvSpPr>
          <p:cNvPr id="36" name="Curved Up Arrow 35"/>
          <p:cNvSpPr/>
          <p:nvPr/>
        </p:nvSpPr>
        <p:spPr>
          <a:xfrm>
            <a:off x="1609577" y="5558395"/>
            <a:ext cx="2573226" cy="39680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Curved Up Arrow 36"/>
          <p:cNvSpPr/>
          <p:nvPr/>
        </p:nvSpPr>
        <p:spPr>
          <a:xfrm>
            <a:off x="2923290" y="5580001"/>
            <a:ext cx="2573226" cy="39680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38" name="TextBox 37"/>
              <p:cNvSpPr txBox="1"/>
              <p:nvPr/>
            </p:nvSpPr>
            <p:spPr>
              <a:xfrm>
                <a:off x="5453706" y="1630104"/>
                <a:ext cx="1698285" cy="12676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a:solidFill>
                            <a:schemeClr val="tx2">
                              <a:lumMod val="50000"/>
                            </a:schemeClr>
                          </a:solidFill>
                          <a:latin typeface="Cambria Math" panose="02040503050406030204" pitchFamily="18" charset="0"/>
                        </a:rPr>
                        <m:t>+ </m:t>
                      </m:r>
                      <m:f>
                        <m:fPr>
                          <m:ctrlPr>
                            <a:rPr lang="en-US" sz="4400" b="1" i="1">
                              <a:solidFill>
                                <a:schemeClr val="tx2">
                                  <a:lumMod val="50000"/>
                                </a:schemeClr>
                              </a:solidFill>
                              <a:latin typeface="Cambria Math" panose="02040503050406030204" pitchFamily="18" charset="0"/>
                            </a:rPr>
                          </m:ctrlPr>
                        </m:fPr>
                        <m:num>
                          <m:r>
                            <a:rPr lang="en-US" sz="4400" b="1" i="1">
                              <a:solidFill>
                                <a:schemeClr val="tx2">
                                  <a:lumMod val="50000"/>
                                </a:schemeClr>
                              </a:solidFill>
                              <a:latin typeface="Cambria Math" panose="02040503050406030204" pitchFamily="18" charset="0"/>
                            </a:rPr>
                            <m:t>𝟏</m:t>
                          </m:r>
                        </m:num>
                        <m:den>
                          <m:r>
                            <a:rPr lang="en-US" sz="4400" b="1" i="1">
                              <a:solidFill>
                                <a:schemeClr val="tx2">
                                  <a:lumMod val="50000"/>
                                </a:schemeClr>
                              </a:solidFill>
                              <a:latin typeface="Cambria Math" panose="02040503050406030204" pitchFamily="18" charset="0"/>
                              <a:cs typeface="Times New Roman" panose="02020603050405020304" pitchFamily="18" charset="0"/>
                            </a:rPr>
                            <m:t>𝟒</m:t>
                          </m:r>
                        </m:den>
                      </m:f>
                      <m:r>
                        <a:rPr lang="en-US" sz="4400" b="1" i="1" smtClean="0">
                          <a:solidFill>
                            <a:schemeClr val="tx2">
                              <a:lumMod val="50000"/>
                            </a:schemeClr>
                          </a:solidFill>
                          <a:latin typeface="Cambria Math" panose="02040503050406030204" pitchFamily="18" charset="0"/>
                          <a:cs typeface="Times New Roman" panose="02020603050405020304" pitchFamily="18" charset="0"/>
                        </a:rPr>
                        <m:t>=</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5453706" y="1630104"/>
                <a:ext cx="1698285" cy="1267655"/>
              </a:xfrm>
              <a:prstGeom prst="rect">
                <a:avLst/>
              </a:prstGeom>
              <a:blipFill>
                <a:blip r:embed="rId14"/>
                <a:stretch>
                  <a:fillRect/>
                </a:stretch>
              </a:blipFill>
            </p:spPr>
            <p:txBody>
              <a:bodyPr/>
              <a:lstStyle/>
              <a:p>
                <a:r>
                  <a:rPr lang="en-US">
                    <a:noFill/>
                  </a:rPr>
                  <a:t> </a:t>
                </a:r>
              </a:p>
            </p:txBody>
          </p:sp>
        </mc:Fallback>
      </mc:AlternateContent>
      <p:sp>
        <p:nvSpPr>
          <p:cNvPr id="39" name="Curved Up Arrow 38"/>
          <p:cNvSpPr/>
          <p:nvPr/>
        </p:nvSpPr>
        <p:spPr>
          <a:xfrm>
            <a:off x="2896190" y="3004212"/>
            <a:ext cx="3434767" cy="42769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8422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p:stCondLst>
                              <p:cond delay="500"/>
                            </p:stCondLst>
                            <p:childTnLst>
                              <p:par>
                                <p:cTn id="12" presetID="22" presetClass="entr" presetSubtype="8" fill="hold" grpId="0" nodeType="afterEffect" nodePh="1">
                                  <p:stCondLst>
                                    <p:cond delay="0"/>
                                  </p:stCondLst>
                                  <p:endCondLst>
                                    <p:cond evt="begin" delay="0">
                                      <p:tn val="12"/>
                                    </p:cond>
                                  </p:end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47"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1000" fill="hold"/>
                                        <p:tgtEl>
                                          <p:spTgt spid="25"/>
                                        </p:tgtEl>
                                        <p:attrNameLst>
                                          <p:attrName>ppt_w</p:attrName>
                                        </p:attrNameLst>
                                      </p:cBhvr>
                                      <p:tavLst>
                                        <p:tav tm="0">
                                          <p:val>
                                            <p:fltVal val="0"/>
                                          </p:val>
                                        </p:tav>
                                        <p:tav tm="100000">
                                          <p:val>
                                            <p:strVal val="#ppt_w"/>
                                          </p:val>
                                        </p:tav>
                                      </p:tavLst>
                                    </p:anim>
                                    <p:anim calcmode="lin" valueType="num">
                                      <p:cBhvr>
                                        <p:cTn id="24" dur="1000" fill="hold"/>
                                        <p:tgtEl>
                                          <p:spTgt spid="25"/>
                                        </p:tgtEl>
                                        <p:attrNameLst>
                                          <p:attrName>ppt_h</p:attrName>
                                        </p:attrNameLst>
                                      </p:cBhvr>
                                      <p:tavLst>
                                        <p:tav tm="0">
                                          <p:val>
                                            <p:fltVal val="0"/>
                                          </p:val>
                                        </p:tav>
                                        <p:tav tm="100000">
                                          <p:val>
                                            <p:strVal val="#ppt_h"/>
                                          </p:val>
                                        </p:tav>
                                      </p:tavLst>
                                    </p:anim>
                                    <p:animEffect transition="in" filter="fade">
                                      <p:cBhvr>
                                        <p:cTn id="25" dur="1000"/>
                                        <p:tgtEl>
                                          <p:spTgt spid="25"/>
                                        </p:tgtEl>
                                      </p:cBhvr>
                                    </p:animEffect>
                                  </p:childTnLst>
                                </p:cTn>
                              </p:par>
                              <p:par>
                                <p:cTn id="26" presetID="53" presetClass="entr" presetSubtype="16" fill="hold" nodeType="withEffect">
                                  <p:stCondLst>
                                    <p:cond delay="0"/>
                                  </p:stCondLst>
                                  <p:childTnLst>
                                    <p:set>
                                      <p:cBhvr>
                                        <p:cTn id="27" dur="1" fill="hold">
                                          <p:stCondLst>
                                            <p:cond delay="0"/>
                                          </p:stCondLst>
                                        </p:cTn>
                                        <p:tgtEl>
                                          <p:spTgt spid="25">
                                            <p:txEl>
                                              <p:pRg st="0" end="0"/>
                                            </p:txEl>
                                          </p:spTgt>
                                        </p:tgtEl>
                                        <p:attrNameLst>
                                          <p:attrName>style.visibility</p:attrName>
                                        </p:attrNameLst>
                                      </p:cBhvr>
                                      <p:to>
                                        <p:strVal val="visible"/>
                                      </p:to>
                                    </p:set>
                                    <p:anim calcmode="lin" valueType="num">
                                      <p:cBhvr>
                                        <p:cTn id="28"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25">
                                            <p:txEl>
                                              <p:pRg st="0" end="0"/>
                                            </p:txEl>
                                          </p:spTgt>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arn(inVertical)">
                                      <p:cBhvr>
                                        <p:cTn id="33" dur="500"/>
                                        <p:tgtEl>
                                          <p:spTgt spid="19"/>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randombar(horizontal)">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left)">
                                      <p:cBhvr>
                                        <p:cTn id="44" dur="500"/>
                                        <p:tgtEl>
                                          <p:spTgt spid="2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wipe(left)">
                                      <p:cBhvr>
                                        <p:cTn id="49" dur="500"/>
                                        <p:tgtEl>
                                          <p:spTgt spid="39"/>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wipe(left)">
                                      <p:cBhvr>
                                        <p:cTn id="52" dur="500"/>
                                        <p:tgtEl>
                                          <p:spTgt spid="3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ipe(left)">
                                      <p:cBhvr>
                                        <p:cTn id="57" dur="5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1">
                                            <p:txEl>
                                              <p:pRg st="0" end="0"/>
                                            </p:txEl>
                                          </p:spTgt>
                                        </p:tgtEl>
                                        <p:attrNameLst>
                                          <p:attrName>style.visibility</p:attrName>
                                        </p:attrNameLst>
                                      </p:cBhvr>
                                      <p:to>
                                        <p:strVal val="visible"/>
                                      </p:to>
                                    </p:set>
                                    <p:animEffect transition="in" filter="wipe(left)">
                                      <p:cBhvr>
                                        <p:cTn id="62" dur="500"/>
                                        <p:tgtEl>
                                          <p:spTgt spid="31">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wipe(left)">
                                      <p:cBhvr>
                                        <p:cTn id="67" dur="500"/>
                                        <p:tgtEl>
                                          <p:spTgt spid="36"/>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ipe(left)">
                                      <p:cBhvr>
                                        <p:cTn id="70" dur="500"/>
                                        <p:tgtEl>
                                          <p:spTgt spid="23"/>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wipe(left)">
                                      <p:cBhvr>
                                        <p:cTn id="75" dur="500"/>
                                        <p:tgtEl>
                                          <p:spTgt spid="37"/>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wipe(left)">
                                      <p:cBhvr>
                                        <p:cTn id="78" dur="500"/>
                                        <p:tgtEl>
                                          <p:spTgt spid="26"/>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wipe(left)">
                                      <p:cBhvr>
                                        <p:cTn id="83" dur="500"/>
                                        <p:tgtEl>
                                          <p:spTgt spid="34"/>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p:bldP spid="19" grpId="0"/>
      <p:bldP spid="25" grpId="0"/>
      <p:bldP spid="29" grpId="0"/>
      <p:bldP spid="30" grpId="0"/>
      <p:bldP spid="32" grpId="0" animBg="1"/>
      <p:bldP spid="22" grpId="0"/>
      <p:bldP spid="23" grpId="0"/>
      <p:bldP spid="26" grpId="0"/>
      <p:bldP spid="34" grpId="0"/>
      <p:bldP spid="35" grpId="0"/>
      <p:bldP spid="36" grpId="0" animBg="1"/>
      <p:bldP spid="37" grpId="0" animBg="1"/>
      <p:bldP spid="38" grpId="0"/>
      <p:bldP spid="3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282616" y="1239139"/>
            <a:ext cx="10993142" cy="5498203"/>
          </a:xfrm>
          <a:prstGeom prst="roundRect">
            <a:avLst/>
          </a:prstGeom>
          <a:solidFill>
            <a:schemeClr val="bg1">
              <a:alpha val="93000"/>
            </a:schemeClr>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dirty="0">
              <a:latin typeface="Barlow Condensed ExtraBold" panose="00000906000000000000" pitchFamily="2" charset="0"/>
            </a:endParaRPr>
          </a:p>
        </p:txBody>
      </p:sp>
      <p:sp>
        <p:nvSpPr>
          <p:cNvPr id="4" name="Snip Diagonal Corner Rectangle 3"/>
          <p:cNvSpPr/>
          <p:nvPr/>
        </p:nvSpPr>
        <p:spPr>
          <a:xfrm>
            <a:off x="55002" y="83915"/>
            <a:ext cx="6275956" cy="1261764"/>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endParaRPr lang="en-US" altLang="en-US" sz="4400" b="1" dirty="0">
              <a:ln w="0"/>
              <a:solidFill>
                <a:srgbClr val="FF0000"/>
              </a:solidFill>
              <a:latin typeface="Arial" panose="020B0604020202020204" pitchFamily="34" charset="0"/>
              <a:cs typeface="Arial" panose="020B0604020202020204" pitchFamily="34" charset="0"/>
            </a:endParaRPr>
          </a:p>
        </p:txBody>
      </p:sp>
      <p:pic>
        <p:nvPicPr>
          <p:cNvPr id="10" name="图片 7"/>
          <p:cNvPicPr>
            <a:picLocks noChangeAspect="1"/>
          </p:cNvPicPr>
          <p:nvPr/>
        </p:nvPicPr>
        <p:blipFill rotWithShape="1">
          <a:blip r:embed="rId2">
            <a:extLst>
              <a:ext uri="{28A0092B-C50C-407E-A947-70E740481C1C}">
                <a14:useLocalDpi xmlns:a14="http://schemas.microsoft.com/office/drawing/2010/main" val="0"/>
              </a:ext>
            </a:extLst>
          </a:blip>
          <a:srcRect l="56459" t="30371" r="24892" b="52777"/>
          <a:stretch/>
        </p:blipFill>
        <p:spPr>
          <a:xfrm>
            <a:off x="9428992" y="178686"/>
            <a:ext cx="1963497" cy="998016"/>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9398" y="81795"/>
            <a:ext cx="2107555" cy="1927228"/>
          </a:xfrm>
          <a:prstGeom prst="rect">
            <a:avLst/>
          </a:prstGeom>
        </p:spPr>
      </p:pic>
      <p:pic>
        <p:nvPicPr>
          <p:cNvPr id="12" name="图片 7"/>
          <p:cNvPicPr>
            <a:picLocks noChangeAspect="1"/>
          </p:cNvPicPr>
          <p:nvPr/>
        </p:nvPicPr>
        <p:blipFill rotWithShape="1">
          <a:blip r:embed="rId2">
            <a:extLst>
              <a:ext uri="{28A0092B-C50C-407E-A947-70E740481C1C}">
                <a14:useLocalDpi xmlns:a14="http://schemas.microsoft.com/office/drawing/2010/main" val="0"/>
              </a:ext>
            </a:extLst>
          </a:blip>
          <a:srcRect l="56459" t="30371" r="24892" b="52777"/>
          <a:stretch/>
        </p:blipFill>
        <p:spPr>
          <a:xfrm>
            <a:off x="10410740" y="1239139"/>
            <a:ext cx="1705293" cy="866775"/>
          </a:xfrm>
          <a:prstGeom prst="rect">
            <a:avLst/>
          </a:prstGeom>
        </p:spPr>
      </p:pic>
      <p:sp>
        <p:nvSpPr>
          <p:cNvPr id="17" name="Rectangle 16"/>
          <p:cNvSpPr>
            <a:spLocks noChangeArrowheads="1"/>
          </p:cNvSpPr>
          <p:nvPr/>
        </p:nvSpPr>
        <p:spPr bwMode="auto">
          <a:xfrm>
            <a:off x="282616" y="599364"/>
            <a:ext cx="90929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lnSpc>
                <a:spcPct val="200000"/>
              </a:lnSpc>
              <a:spcBef>
                <a:spcPct val="0"/>
              </a:spcBef>
              <a:buFontTx/>
              <a:buNone/>
            </a:pPr>
            <a:endParaRPr lang="en-US" altLang="en-US" sz="4400" b="1" dirty="0">
              <a:ln w="0"/>
              <a:solidFill>
                <a:schemeClr val="accent1">
                  <a:lumMod val="75000"/>
                </a:schemeClr>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9" name="TextBox 18"/>
              <p:cNvSpPr txBox="1"/>
              <p:nvPr/>
            </p:nvSpPr>
            <p:spPr>
              <a:xfrm>
                <a:off x="282616" y="1656752"/>
                <a:ext cx="3489610" cy="12759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chemeClr val="tx2">
                              <a:lumMod val="50000"/>
                            </a:schemeClr>
                          </a:solidFill>
                          <a:latin typeface="Cambria Math" panose="02040503050406030204" pitchFamily="18" charset="0"/>
                        </a:rPr>
                        <m:t>𝒄</m:t>
                      </m:r>
                      <m:r>
                        <a:rPr lang="en-US" sz="4400" b="1" i="1" smtClean="0">
                          <a:solidFill>
                            <a:schemeClr val="tx2">
                              <a:lumMod val="50000"/>
                            </a:schemeClr>
                          </a:solidFill>
                          <a:latin typeface="Cambria Math" panose="02040503050406030204" pitchFamily="18" charset="0"/>
                        </a:rPr>
                        <m:t>. </m:t>
                      </m:r>
                      <m:f>
                        <m:fPr>
                          <m:ctrlPr>
                            <a:rPr lang="en-US" sz="4400" b="1" i="1" smtClean="0">
                              <a:solidFill>
                                <a:schemeClr val="tx2">
                                  <a:lumMod val="50000"/>
                                </a:schemeClr>
                              </a:solidFill>
                              <a:latin typeface="Cambria Math" panose="02040503050406030204" pitchFamily="18" charset="0"/>
                            </a:rPr>
                          </m:ctrlPr>
                        </m:fPr>
                        <m:num>
                          <m:r>
                            <m:rPr>
                              <m:nor/>
                            </m:rPr>
                            <a:rPr lang="en-US" sz="4400" b="1" i="0" smtClean="0">
                              <a:solidFill>
                                <a:schemeClr val="tx2">
                                  <a:lumMod val="50000"/>
                                </a:schemeClr>
                              </a:solidFill>
                              <a:latin typeface="Cambria Math" panose="02040503050406030204" pitchFamily="18" charset="0"/>
                            </a:rPr>
                            <m:t>26</m:t>
                          </m:r>
                        </m:num>
                        <m:den>
                          <m:r>
                            <a:rPr lang="en-US" sz="4400" b="1" i="1" smtClean="0">
                              <a:solidFill>
                                <a:schemeClr val="tx2">
                                  <a:lumMod val="50000"/>
                                </a:schemeClr>
                              </a:solidFill>
                              <a:latin typeface="Cambria Math" panose="02040503050406030204" pitchFamily="18" charset="0"/>
                            </a:rPr>
                            <m:t>𝟖</m:t>
                          </m:r>
                          <m:r>
                            <a:rPr lang="en-US" sz="4400" b="1" i="1" smtClean="0">
                              <a:solidFill>
                                <a:schemeClr val="tx2">
                                  <a:lumMod val="50000"/>
                                </a:schemeClr>
                              </a:solidFill>
                              <a:latin typeface="Cambria Math" panose="02040503050406030204" pitchFamily="18" charset="0"/>
                              <a:cs typeface="Times New Roman" panose="02020603050405020304" pitchFamily="18" charset="0"/>
                            </a:rPr>
                            <m:t>𝟏</m:t>
                          </m:r>
                        </m:den>
                      </m:f>
                      <m:r>
                        <a:rPr lang="en-US" sz="4400" b="1" i="1" smtClean="0">
                          <a:solidFill>
                            <a:schemeClr val="tx2">
                              <a:lumMod val="50000"/>
                            </a:schemeClr>
                          </a:solidFill>
                          <a:latin typeface="Cambria Math" panose="02040503050406030204" pitchFamily="18" charset="0"/>
                        </a:rPr>
                        <m:t>+ </m:t>
                      </m:r>
                      <m:f>
                        <m:fPr>
                          <m:ctrlPr>
                            <a:rPr lang="en-US" sz="4400" b="1" i="1" smtClean="0">
                              <a:solidFill>
                                <a:schemeClr val="tx2">
                                  <a:lumMod val="50000"/>
                                </a:schemeClr>
                              </a:solidFill>
                              <a:latin typeface="Cambria Math" panose="02040503050406030204" pitchFamily="18" charset="0"/>
                            </a:rPr>
                          </m:ctrlPr>
                        </m:fPr>
                        <m:num>
                          <m:r>
                            <a:rPr lang="en-US" sz="4400" b="1" i="1" smtClean="0">
                              <a:solidFill>
                                <a:schemeClr val="tx2">
                                  <a:lumMod val="50000"/>
                                </a:schemeClr>
                              </a:solidFill>
                              <a:latin typeface="Cambria Math" panose="02040503050406030204" pitchFamily="18" charset="0"/>
                            </a:rPr>
                            <m:t>𝟒</m:t>
                          </m:r>
                        </m:num>
                        <m:den>
                          <m:r>
                            <a:rPr lang="en-US" sz="4400" b="1" i="1" smtClean="0">
                              <a:solidFill>
                                <a:schemeClr val="tx2">
                                  <a:lumMod val="50000"/>
                                </a:schemeClr>
                              </a:solidFill>
                              <a:latin typeface="Cambria Math" panose="02040503050406030204" pitchFamily="18" charset="0"/>
                              <a:cs typeface="Times New Roman" panose="02020603050405020304" pitchFamily="18" charset="0"/>
                            </a:rPr>
                            <m:t>𝟐𝟕</m:t>
                          </m:r>
                        </m:den>
                      </m:f>
                      <m:r>
                        <a:rPr lang="en-US" sz="4400" b="1" i="1" smtClean="0">
                          <a:solidFill>
                            <a:schemeClr val="tx2">
                              <a:lumMod val="50000"/>
                            </a:schemeClr>
                          </a:solidFill>
                          <a:latin typeface="Cambria Math" panose="02040503050406030204" pitchFamily="18" charset="0"/>
                          <a:cs typeface="Times New Roman" panose="02020603050405020304" pitchFamily="18" charset="0"/>
                        </a:rPr>
                        <m:t>=</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p:sp>
            <p:nvSpPr>
              <p:cNvPr id="19" name="TextBox 18"/>
              <p:cNvSpPr txBox="1">
                <a:spLocks noRot="1" noChangeAspect="1" noMove="1" noResize="1" noEditPoints="1" noAdjustHandles="1" noChangeArrowheads="1" noChangeShapeType="1" noTextEdit="1"/>
              </p:cNvSpPr>
              <p:nvPr/>
            </p:nvSpPr>
            <p:spPr>
              <a:xfrm>
                <a:off x="282616" y="1656752"/>
                <a:ext cx="3489610" cy="127592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6567500" y="-1868987"/>
                <a:ext cx="1300421" cy="12712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FF0000"/>
                              </a:solidFill>
                              <a:latin typeface="Cambria Math" panose="02040503050406030204" pitchFamily="18" charset="0"/>
                            </a:rPr>
                          </m:ctrlPr>
                        </m:fPr>
                        <m:num>
                          <m:r>
                            <m:rPr>
                              <m:nor/>
                            </m:rPr>
                            <a:rPr lang="en-US" sz="4400" b="1" i="0" smtClean="0">
                              <a:solidFill>
                                <a:srgbClr val="FF0000"/>
                              </a:solidFill>
                              <a:latin typeface="Cambria Math" panose="02040503050406030204" pitchFamily="18" charset="0"/>
                            </a:rPr>
                            <m:t>13</m:t>
                          </m:r>
                        </m:num>
                        <m:den>
                          <m:r>
                            <m:rPr>
                              <m:nor/>
                            </m:rPr>
                            <a:rPr lang="en-US" sz="4400" b="1" i="0" smtClean="0">
                              <a:solidFill>
                                <a:srgbClr val="FF0000"/>
                              </a:solidFill>
                              <a:latin typeface="Cambria Math" panose="02040503050406030204" pitchFamily="18" charset="0"/>
                              <a:cs typeface="Times New Roman" panose="02020603050405020304" pitchFamily="18" charset="0"/>
                            </a:rPr>
                            <m:t>21</m:t>
                          </m:r>
                        </m:den>
                      </m:f>
                      <m:r>
                        <a:rPr lang="en-US" sz="4400" b="1" i="1" smtClean="0">
                          <a:solidFill>
                            <a:srgbClr val="FF0000"/>
                          </a:solidFill>
                          <a:latin typeface="Cambria Math" panose="02040503050406030204" pitchFamily="18" charset="0"/>
                          <a:cs typeface="Times New Roman" panose="02020603050405020304" pitchFamily="18" charset="0"/>
                        </a:rPr>
                        <m:t>+</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6567500" y="-1868987"/>
                <a:ext cx="1300421" cy="1271245"/>
              </a:xfrm>
              <a:prstGeom prst="rect">
                <a:avLst/>
              </a:prstGeom>
              <a:blipFill>
                <a:blip r:embed="rId5"/>
                <a:stretch>
                  <a:fillRect/>
                </a:stretch>
              </a:blipFill>
            </p:spPr>
            <p:txBody>
              <a:bodyPr/>
              <a:lstStyle/>
              <a:p>
                <a:r>
                  <a:rPr lang="en-US">
                    <a:noFill/>
                  </a:rPr>
                  <a:t> </a:t>
                </a:r>
              </a:p>
            </p:txBody>
          </p:sp>
        </mc:Fallback>
      </mc:AlternateContent>
      <p:sp>
        <p:nvSpPr>
          <p:cNvPr id="25" name="Rectangle 24"/>
          <p:cNvSpPr/>
          <p:nvPr/>
        </p:nvSpPr>
        <p:spPr>
          <a:xfrm>
            <a:off x="111696" y="155636"/>
            <a:ext cx="5940089" cy="954107"/>
          </a:xfrm>
          <a:prstGeom prst="rect">
            <a:avLst/>
          </a:prstGeom>
          <a:noFill/>
        </p:spPr>
        <p:txBody>
          <a:bodyPr wrap="none" lIns="121920" tIns="60960" rIns="121920" bIns="60960">
            <a:spAutoFit/>
          </a:bodyPr>
          <a:lstStyle/>
          <a:p>
            <a:pPr algn="ct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Bài</a:t>
            </a:r>
            <a:r>
              <a:rPr lang="en-US" sz="5400" b="1" dirty="0">
                <a:ln w="0"/>
                <a:solidFill>
                  <a:srgbClr val="00B050"/>
                </a:solidFill>
                <a:effectLst>
                  <a:reflection blurRad="6350" stA="53000" endA="300" endPos="35500" dir="5400000" sy="-90000" algn="bl" rotWithShape="0"/>
                </a:effectLst>
                <a:latin typeface="UTM Azuki" panose="02040603050506020204" pitchFamily="18" charset="0"/>
              </a:rPr>
              <a:t> 2: </a:t>
            </a: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Tính</a:t>
            </a:r>
            <a:r>
              <a:rPr lang="en-US" sz="54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theo</a:t>
            </a:r>
            <a:r>
              <a:rPr lang="en-US" sz="54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mẫu</a:t>
            </a:r>
            <a:endParaRPr lang="en-US" sz="5400" b="1" dirty="0">
              <a:ln w="0"/>
              <a:solidFill>
                <a:srgbClr val="FF0000"/>
              </a:solidFill>
              <a:effectLst>
                <a:reflection blurRad="6350" stA="53000" endA="300" endPos="35500" dir="5400000" sy="-90000" algn="bl" rotWithShape="0"/>
              </a:effectLst>
              <a:latin typeface="UTM Azuki" panose="02040603050506020204" pitchFamily="18" charset="0"/>
            </a:endParaRPr>
          </a:p>
        </p:txBody>
      </p:sp>
      <mc:AlternateContent xmlns:mc="http://schemas.openxmlformats.org/markup-compatibility/2006">
        <mc:Choice xmlns:a14="http://schemas.microsoft.com/office/drawing/2010/main" Requires="a14">
          <p:sp>
            <p:nvSpPr>
              <p:cNvPr id="29" name="TextBox 28"/>
              <p:cNvSpPr txBox="1"/>
              <p:nvPr/>
            </p:nvSpPr>
            <p:spPr>
              <a:xfrm>
                <a:off x="3743649" y="1618401"/>
                <a:ext cx="817531" cy="12676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chemeClr val="tx1"/>
                              </a:solidFill>
                              <a:latin typeface="Cambria Math" panose="02040503050406030204" pitchFamily="18" charset="0"/>
                            </a:rPr>
                          </m:ctrlPr>
                        </m:fPr>
                        <m:num>
                          <m:r>
                            <a:rPr lang="en-US" sz="4400" b="1" i="1" smtClean="0">
                              <a:solidFill>
                                <a:schemeClr val="tx1"/>
                              </a:solidFill>
                              <a:latin typeface="Cambria Math" panose="02040503050406030204" pitchFamily="18" charset="0"/>
                            </a:rPr>
                            <m:t>𝟐𝟔</m:t>
                          </m:r>
                        </m:num>
                        <m:den>
                          <m:r>
                            <a:rPr lang="en-US" sz="4400" b="1" i="1" smtClean="0">
                              <a:solidFill>
                                <a:schemeClr val="tx1"/>
                              </a:solidFill>
                              <a:latin typeface="Cambria Math" panose="02040503050406030204" pitchFamily="18" charset="0"/>
                            </a:rPr>
                            <m:t>𝟖𝟏</m:t>
                          </m:r>
                        </m:den>
                      </m:f>
                    </m:oMath>
                  </m:oMathPara>
                </a14:m>
                <a:endParaRPr lang="en-US" sz="4400" b="1" dirty="0">
                  <a:solidFill>
                    <a:schemeClr val="tx1"/>
                  </a:solidFill>
                  <a:latin typeface="Times New Roman" panose="02020603050405020304" pitchFamily="18" charset="0"/>
                  <a:cs typeface="Times New Roman" panose="02020603050405020304" pitchFamily="18" charset="0"/>
                </a:endParaRPr>
              </a:p>
            </p:txBody>
          </p:sp>
        </mc:Choice>
        <mc:Fallback>
          <p:sp>
            <p:nvSpPr>
              <p:cNvPr id="29" name="TextBox 28"/>
              <p:cNvSpPr txBox="1">
                <a:spLocks noRot="1" noChangeAspect="1" noMove="1" noResize="1" noEditPoints="1" noAdjustHandles="1" noChangeArrowheads="1" noChangeShapeType="1" noTextEdit="1"/>
              </p:cNvSpPr>
              <p:nvPr/>
            </p:nvSpPr>
            <p:spPr>
              <a:xfrm>
                <a:off x="3743649" y="1618401"/>
                <a:ext cx="817531" cy="1267655"/>
              </a:xfrm>
              <a:prstGeom prst="rect">
                <a:avLst/>
              </a:prstGeom>
              <a:blipFill>
                <a:blip r:embed="rId6"/>
                <a:stretch>
                  <a:fillRect b="-48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0" name="TextBox 29"/>
              <p:cNvSpPr txBox="1"/>
              <p:nvPr/>
            </p:nvSpPr>
            <p:spPr>
              <a:xfrm>
                <a:off x="7179624" y="1619555"/>
                <a:ext cx="2102307" cy="12759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chemeClr val="tx1"/>
                              </a:solidFill>
                              <a:latin typeface="Cambria Math" panose="02040503050406030204" pitchFamily="18" charset="0"/>
                            </a:rPr>
                          </m:ctrlPr>
                        </m:fPr>
                        <m:num>
                          <m:r>
                            <m:rPr>
                              <m:nor/>
                            </m:rPr>
                            <a:rPr lang="en-US" sz="4400" b="1" i="0" smtClean="0">
                              <a:solidFill>
                                <a:schemeClr val="tx1"/>
                              </a:solidFill>
                              <a:latin typeface="Cambria Math" panose="02040503050406030204" pitchFamily="18" charset="0"/>
                            </a:rPr>
                            <m:t>26</m:t>
                          </m:r>
                        </m:num>
                        <m:den>
                          <m:r>
                            <a:rPr lang="en-US" sz="4400" b="1" i="1" smtClean="0">
                              <a:solidFill>
                                <a:schemeClr val="tx1"/>
                              </a:solidFill>
                              <a:latin typeface="Cambria Math" panose="02040503050406030204" pitchFamily="18" charset="0"/>
                            </a:rPr>
                            <m:t>𝟖𝟏</m:t>
                          </m:r>
                        </m:den>
                      </m:f>
                      <m:r>
                        <a:rPr lang="en-US" sz="4400" b="1" i="1" smtClean="0">
                          <a:solidFill>
                            <a:schemeClr val="tx1"/>
                          </a:solidFill>
                          <a:latin typeface="Cambria Math" panose="02040503050406030204" pitchFamily="18" charset="0"/>
                          <a:cs typeface="Times New Roman" panose="02020603050405020304" pitchFamily="18" charset="0"/>
                        </a:rPr>
                        <m:t>+</m:t>
                      </m:r>
                      <m:f>
                        <m:fPr>
                          <m:ctrlPr>
                            <a:rPr lang="en-US" sz="4400" b="1" i="1" smtClean="0">
                              <a:solidFill>
                                <a:srgbClr val="FF0000"/>
                              </a:solidFill>
                              <a:latin typeface="Cambria Math" panose="02040503050406030204" pitchFamily="18" charset="0"/>
                            </a:rPr>
                          </m:ctrlPr>
                        </m:fPr>
                        <m:num>
                          <m:r>
                            <m:rPr>
                              <m:nor/>
                            </m:rPr>
                            <a:rPr lang="en-US" sz="4400" b="1">
                              <a:solidFill>
                                <a:srgbClr val="FF0000"/>
                              </a:solidFill>
                              <a:latin typeface="Cambria Math" panose="02040503050406030204" pitchFamily="18" charset="0"/>
                            </a:rPr>
                            <m:t>1</m:t>
                          </m:r>
                          <m:r>
                            <m:rPr>
                              <m:nor/>
                            </m:rPr>
                            <a:rPr lang="en-US" sz="4400" b="1" i="0" smtClean="0">
                              <a:solidFill>
                                <a:srgbClr val="FF0000"/>
                              </a:solidFill>
                              <a:latin typeface="Cambria Math" panose="02040503050406030204" pitchFamily="18" charset="0"/>
                            </a:rPr>
                            <m:t>2</m:t>
                          </m:r>
                        </m:num>
                        <m:den>
                          <m:r>
                            <m:rPr>
                              <m:nor/>
                            </m:rPr>
                            <a:rPr lang="en-US" sz="4400" b="1" i="0" smtClean="0">
                              <a:solidFill>
                                <a:srgbClr val="FF0000"/>
                              </a:solidFill>
                              <a:latin typeface="Cambria Math" panose="02040503050406030204" pitchFamily="18" charset="0"/>
                            </a:rPr>
                            <m:t>81</m:t>
                          </m:r>
                        </m:den>
                      </m:f>
                    </m:oMath>
                  </m:oMathPara>
                </a14:m>
                <a:endParaRPr lang="en-US" sz="4400" b="1" dirty="0">
                  <a:solidFill>
                    <a:schemeClr val="tx1"/>
                  </a:solidFill>
                  <a:latin typeface="Times New Roman" panose="02020603050405020304" pitchFamily="18" charset="0"/>
                  <a:cs typeface="Times New Roman" panose="02020603050405020304" pitchFamily="18" charset="0"/>
                </a:endParaRPr>
              </a:p>
            </p:txBody>
          </p:sp>
        </mc:Choice>
        <mc:Fallback>
          <p:sp>
            <p:nvSpPr>
              <p:cNvPr id="30" name="TextBox 29"/>
              <p:cNvSpPr txBox="1">
                <a:spLocks noRot="1" noChangeAspect="1" noMove="1" noResize="1" noEditPoints="1" noAdjustHandles="1" noChangeArrowheads="1" noChangeShapeType="1" noTextEdit="1"/>
              </p:cNvSpPr>
              <p:nvPr/>
            </p:nvSpPr>
            <p:spPr>
              <a:xfrm>
                <a:off x="7179624" y="1619555"/>
                <a:ext cx="2102307" cy="127592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 name="TextBox 30"/>
              <p:cNvSpPr txBox="1"/>
              <p:nvPr/>
            </p:nvSpPr>
            <p:spPr>
              <a:xfrm>
                <a:off x="9196261" y="1614890"/>
                <a:ext cx="1331711" cy="12712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chemeClr val="tx1"/>
                          </a:solidFill>
                          <a:latin typeface="Cambria Math" panose="02040503050406030204" pitchFamily="18" charset="0"/>
                          <a:cs typeface="Times New Roman" panose="02020603050405020304" pitchFamily="18" charset="0"/>
                        </a:rPr>
                        <m:t>=</m:t>
                      </m:r>
                      <m:f>
                        <m:fPr>
                          <m:ctrlPr>
                            <a:rPr lang="en-US" sz="4400" b="1" i="1">
                              <a:solidFill>
                                <a:schemeClr val="tx1"/>
                              </a:solidFill>
                              <a:latin typeface="Cambria Math" panose="02040503050406030204" pitchFamily="18" charset="0"/>
                            </a:rPr>
                          </m:ctrlPr>
                        </m:fPr>
                        <m:num>
                          <m:r>
                            <m:rPr>
                              <m:nor/>
                            </m:rPr>
                            <a:rPr lang="en-US" sz="4400" b="1" i="0" smtClean="0">
                              <a:solidFill>
                                <a:schemeClr val="tx1"/>
                              </a:solidFill>
                              <a:latin typeface="Cambria Math" panose="02040503050406030204" pitchFamily="18" charset="0"/>
                            </a:rPr>
                            <m:t>38</m:t>
                          </m:r>
                        </m:num>
                        <m:den>
                          <m:r>
                            <m:rPr>
                              <m:nor/>
                            </m:rPr>
                            <a:rPr lang="en-US" sz="4400" b="1" i="0" smtClean="0">
                              <a:solidFill>
                                <a:schemeClr val="tx1"/>
                              </a:solidFill>
                              <a:latin typeface="Cambria Math" panose="02040503050406030204" pitchFamily="18" charset="0"/>
                            </a:rPr>
                            <m:t>81</m:t>
                          </m:r>
                        </m:den>
                      </m:f>
                    </m:oMath>
                  </m:oMathPara>
                </a14:m>
                <a:endParaRPr lang="en-US" sz="4400" b="1" dirty="0">
                  <a:solidFill>
                    <a:schemeClr val="tx1"/>
                  </a:solidFill>
                  <a:latin typeface="Times New Roman" panose="02020603050405020304" pitchFamily="18" charset="0"/>
                  <a:cs typeface="Times New Roman" panose="02020603050405020304" pitchFamily="18" charset="0"/>
                </a:endParaRPr>
              </a:p>
            </p:txBody>
          </p:sp>
        </mc:Choice>
        <mc:Fallback>
          <p:sp>
            <p:nvSpPr>
              <p:cNvPr id="31" name="TextBox 30"/>
              <p:cNvSpPr txBox="1">
                <a:spLocks noRot="1" noChangeAspect="1" noMove="1" noResize="1" noEditPoints="1" noAdjustHandles="1" noChangeArrowheads="1" noChangeShapeType="1" noTextEdit="1"/>
              </p:cNvSpPr>
              <p:nvPr/>
            </p:nvSpPr>
            <p:spPr>
              <a:xfrm>
                <a:off x="9196261" y="1614890"/>
                <a:ext cx="1331711" cy="1271245"/>
              </a:xfrm>
              <a:prstGeom prst="rect">
                <a:avLst/>
              </a:prstGeom>
              <a:blipFill>
                <a:blip r:embed="rId8"/>
                <a:stretch>
                  <a:fillRect/>
                </a:stretch>
              </a:blipFill>
            </p:spPr>
            <p:txBody>
              <a:bodyPr/>
              <a:lstStyle/>
              <a:p>
                <a:r>
                  <a:rPr lang="en-US">
                    <a:noFill/>
                  </a:rPr>
                  <a:t> </a:t>
                </a:r>
              </a:p>
            </p:txBody>
          </p:sp>
        </mc:Fallback>
      </mc:AlternateContent>
      <p:sp>
        <p:nvSpPr>
          <p:cNvPr id="32" name="Curved Up Arrow 31"/>
          <p:cNvSpPr/>
          <p:nvPr/>
        </p:nvSpPr>
        <p:spPr>
          <a:xfrm>
            <a:off x="1369967" y="3063280"/>
            <a:ext cx="2573226" cy="39680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mc:Choice xmlns:a14="http://schemas.microsoft.com/office/drawing/2010/main" Requires="a14">
          <p:sp>
            <p:nvSpPr>
              <p:cNvPr id="22" name="TextBox 21"/>
              <p:cNvSpPr txBox="1"/>
              <p:nvPr/>
            </p:nvSpPr>
            <p:spPr>
              <a:xfrm>
                <a:off x="430100" y="4156370"/>
                <a:ext cx="3539325" cy="133049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chemeClr val="tx2">
                              <a:lumMod val="50000"/>
                            </a:schemeClr>
                          </a:solidFill>
                          <a:latin typeface="Cambria Math" panose="02040503050406030204" pitchFamily="18" charset="0"/>
                        </a:rPr>
                        <m:t>𝒅</m:t>
                      </m:r>
                      <m:r>
                        <a:rPr lang="en-US" sz="4400" b="1" i="1" smtClean="0">
                          <a:solidFill>
                            <a:schemeClr val="tx2">
                              <a:lumMod val="50000"/>
                            </a:schemeClr>
                          </a:solidFill>
                          <a:latin typeface="Cambria Math" panose="02040503050406030204" pitchFamily="18" charset="0"/>
                        </a:rPr>
                        <m:t>.  </m:t>
                      </m:r>
                      <m:f>
                        <m:fPr>
                          <m:ctrlPr>
                            <a:rPr lang="en-US" sz="4400" b="1" i="1" smtClean="0">
                              <a:solidFill>
                                <a:schemeClr val="tx2">
                                  <a:lumMod val="50000"/>
                                </a:schemeClr>
                              </a:solidFill>
                              <a:latin typeface="Cambria Math" panose="02040503050406030204" pitchFamily="18" charset="0"/>
                            </a:rPr>
                          </m:ctrlPr>
                        </m:fPr>
                        <m:num>
                          <m:r>
                            <m:rPr>
                              <m:nor/>
                            </m:rPr>
                            <a:rPr lang="en-US" sz="4400" b="1" i="0" smtClean="0">
                              <a:solidFill>
                                <a:schemeClr val="tx2">
                                  <a:lumMod val="50000"/>
                                </a:schemeClr>
                              </a:solidFill>
                              <a:latin typeface="Cambria Math" panose="02040503050406030204" pitchFamily="18" charset="0"/>
                            </a:rPr>
                            <m:t>5</m:t>
                          </m:r>
                        </m:num>
                        <m:den>
                          <m:r>
                            <a:rPr lang="en-US" sz="4400" b="1" i="1" smtClean="0">
                              <a:solidFill>
                                <a:schemeClr val="tx2">
                                  <a:lumMod val="50000"/>
                                </a:schemeClr>
                              </a:solidFill>
                              <a:latin typeface="Cambria Math" panose="02040503050406030204" pitchFamily="18" charset="0"/>
                            </a:rPr>
                            <m:t>𝟔𝟒</m:t>
                          </m:r>
                        </m:den>
                      </m:f>
                      <m:r>
                        <a:rPr lang="en-US" sz="4400" b="1" i="1" smtClean="0">
                          <a:solidFill>
                            <a:schemeClr val="tx2">
                              <a:lumMod val="50000"/>
                            </a:schemeClr>
                          </a:solidFill>
                          <a:latin typeface="Cambria Math" panose="02040503050406030204" pitchFamily="18" charset="0"/>
                        </a:rPr>
                        <m:t>+ </m:t>
                      </m:r>
                      <m:f>
                        <m:fPr>
                          <m:ctrlPr>
                            <a:rPr lang="en-US" sz="4400" b="1" i="1" smtClean="0">
                              <a:solidFill>
                                <a:schemeClr val="tx2">
                                  <a:lumMod val="50000"/>
                                </a:schemeClr>
                              </a:solidFill>
                              <a:latin typeface="Cambria Math" panose="02040503050406030204" pitchFamily="18" charset="0"/>
                            </a:rPr>
                          </m:ctrlPr>
                        </m:fPr>
                        <m:num>
                          <m:r>
                            <a:rPr lang="en-US" sz="4400" b="1" i="1" smtClean="0">
                              <a:solidFill>
                                <a:schemeClr val="tx2">
                                  <a:lumMod val="50000"/>
                                </a:schemeClr>
                              </a:solidFill>
                              <a:latin typeface="Cambria Math" panose="02040503050406030204" pitchFamily="18" charset="0"/>
                            </a:rPr>
                            <m:t>𝟕</m:t>
                          </m:r>
                        </m:num>
                        <m:den>
                          <m:r>
                            <a:rPr lang="en-US" sz="4400" b="1" i="1" smtClean="0">
                              <a:solidFill>
                                <a:schemeClr val="tx2">
                                  <a:lumMod val="50000"/>
                                </a:schemeClr>
                              </a:solidFill>
                              <a:latin typeface="Cambria Math" panose="02040503050406030204" pitchFamily="18" charset="0"/>
                            </a:rPr>
                            <m:t>𝟖</m:t>
                          </m:r>
                        </m:den>
                      </m:f>
                      <m:r>
                        <a:rPr lang="en-US" sz="44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p:sp>
            <p:nvSpPr>
              <p:cNvPr id="22" name="TextBox 21"/>
              <p:cNvSpPr txBox="1">
                <a:spLocks noRot="1" noChangeAspect="1" noMove="1" noResize="1" noEditPoints="1" noAdjustHandles="1" noChangeArrowheads="1" noChangeShapeType="1" noTextEdit="1"/>
              </p:cNvSpPr>
              <p:nvPr/>
            </p:nvSpPr>
            <p:spPr>
              <a:xfrm>
                <a:off x="430100" y="4156370"/>
                <a:ext cx="3539325" cy="133049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TextBox 22"/>
              <p:cNvSpPr txBox="1"/>
              <p:nvPr/>
            </p:nvSpPr>
            <p:spPr>
              <a:xfrm>
                <a:off x="3835313" y="4159672"/>
                <a:ext cx="1300421" cy="12891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chemeClr val="tx1"/>
                              </a:solidFill>
                              <a:latin typeface="Cambria Math" panose="02040503050406030204" pitchFamily="18" charset="0"/>
                            </a:rPr>
                          </m:ctrlPr>
                        </m:fPr>
                        <m:num>
                          <m:r>
                            <m:rPr>
                              <m:nor/>
                            </m:rPr>
                            <a:rPr lang="en-US" sz="4400" b="1" i="0" smtClean="0">
                              <a:solidFill>
                                <a:schemeClr val="tx1"/>
                              </a:solidFill>
                              <a:latin typeface="Cambria Math" panose="02040503050406030204" pitchFamily="18" charset="0"/>
                            </a:rPr>
                            <m:t>5</m:t>
                          </m:r>
                        </m:num>
                        <m:den>
                          <m:r>
                            <m:rPr>
                              <m:nor/>
                            </m:rPr>
                            <a:rPr lang="en-US" sz="4400" b="1" i="0" smtClean="0">
                              <a:solidFill>
                                <a:schemeClr val="tx1"/>
                              </a:solidFill>
                              <a:latin typeface="Cambria Math" panose="02040503050406030204" pitchFamily="18" charset="0"/>
                            </a:rPr>
                            <m:t>64</m:t>
                          </m:r>
                        </m:den>
                      </m:f>
                      <m:r>
                        <a:rPr lang="en-US" sz="4400" b="1" i="1" smtClean="0">
                          <a:solidFill>
                            <a:schemeClr val="tx1"/>
                          </a:solidFill>
                          <a:latin typeface="Cambria Math" panose="02040503050406030204" pitchFamily="18" charset="0"/>
                          <a:cs typeface="Times New Roman" panose="02020603050405020304" pitchFamily="18" charset="0"/>
                        </a:rPr>
                        <m:t>+</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p:sp>
            <p:nvSpPr>
              <p:cNvPr id="23" name="TextBox 22"/>
              <p:cNvSpPr txBox="1">
                <a:spLocks noRot="1" noChangeAspect="1" noMove="1" noResize="1" noEditPoints="1" noAdjustHandles="1" noChangeArrowheads="1" noChangeShapeType="1" noTextEdit="1"/>
              </p:cNvSpPr>
              <p:nvPr/>
            </p:nvSpPr>
            <p:spPr>
              <a:xfrm>
                <a:off x="3835313" y="4159672"/>
                <a:ext cx="1300421" cy="128913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TextBox 25"/>
              <p:cNvSpPr txBox="1"/>
              <p:nvPr/>
            </p:nvSpPr>
            <p:spPr>
              <a:xfrm>
                <a:off x="5248293" y="4174385"/>
                <a:ext cx="1721240" cy="12858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𝟕</m:t>
                          </m:r>
                          <m:r>
                            <a:rPr lang="en-US" sz="4400" b="1" i="1" smtClean="0">
                              <a:solidFill>
                                <a:srgbClr val="FF0000"/>
                              </a:solidFill>
                              <a:latin typeface="Cambria Math" panose="02040503050406030204" pitchFamily="18" charset="0"/>
                            </a:rPr>
                            <m:t>𝒙</m:t>
                          </m:r>
                          <m:r>
                            <a:rPr lang="en-US" sz="4400" b="1" i="1" smtClean="0">
                              <a:solidFill>
                                <a:srgbClr val="FF0000"/>
                              </a:solidFill>
                              <a:latin typeface="Cambria Math" panose="02040503050406030204" pitchFamily="18" charset="0"/>
                            </a:rPr>
                            <m:t>𝟖</m:t>
                          </m:r>
                        </m:num>
                        <m:den>
                          <m:r>
                            <a:rPr lang="en-US" sz="4400" b="1" i="1" smtClean="0">
                              <a:solidFill>
                                <a:srgbClr val="FF0000"/>
                              </a:solidFill>
                              <a:latin typeface="Cambria Math" panose="02040503050406030204" pitchFamily="18" charset="0"/>
                            </a:rPr>
                            <m:t>𝟖</m:t>
                          </m:r>
                          <m:r>
                            <a:rPr lang="en-US" sz="4400" b="1" i="1" smtClean="0">
                              <a:solidFill>
                                <a:srgbClr val="FF0000"/>
                              </a:solidFill>
                              <a:latin typeface="Cambria Math" panose="02040503050406030204" pitchFamily="18" charset="0"/>
                              <a:cs typeface="Times New Roman" panose="02020603050405020304" pitchFamily="18" charset="0"/>
                            </a:rPr>
                            <m:t>𝒙</m:t>
                          </m:r>
                          <m:r>
                            <a:rPr lang="en-US" sz="4400" b="1" i="1" smtClean="0">
                              <a:solidFill>
                                <a:srgbClr val="FF0000"/>
                              </a:solidFill>
                              <a:latin typeface="Cambria Math" panose="02040503050406030204" pitchFamily="18" charset="0"/>
                              <a:cs typeface="Times New Roman" panose="02020603050405020304" pitchFamily="18" charset="0"/>
                            </a:rPr>
                            <m:t>𝟖</m:t>
                          </m:r>
                        </m:den>
                      </m:f>
                      <m:r>
                        <a:rPr lang="en-US" sz="4400" b="1" i="1" smtClean="0">
                          <a:solidFill>
                            <a:schemeClr val="tx2">
                              <a:lumMod val="50000"/>
                            </a:schemeClr>
                          </a:solidFill>
                          <a:latin typeface="Cambria Math" panose="02040503050406030204" pitchFamily="18" charset="0"/>
                          <a:cs typeface="Times New Roman" panose="02020603050405020304" pitchFamily="18" charset="0"/>
                        </a:rPr>
                        <m:t>=</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p:sp>
            <p:nvSpPr>
              <p:cNvPr id="26" name="TextBox 25"/>
              <p:cNvSpPr txBox="1">
                <a:spLocks noRot="1" noChangeAspect="1" noMove="1" noResize="1" noEditPoints="1" noAdjustHandles="1" noChangeArrowheads="1" noChangeShapeType="1" noTextEdit="1"/>
              </p:cNvSpPr>
              <p:nvPr/>
            </p:nvSpPr>
            <p:spPr>
              <a:xfrm>
                <a:off x="5248293" y="4174385"/>
                <a:ext cx="1721240" cy="128586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4" name="TextBox 33"/>
              <p:cNvSpPr txBox="1"/>
              <p:nvPr/>
            </p:nvSpPr>
            <p:spPr>
              <a:xfrm>
                <a:off x="7194654" y="4135910"/>
                <a:ext cx="2038187" cy="12891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chemeClr val="tx1"/>
                              </a:solidFill>
                              <a:latin typeface="Cambria Math" panose="02040503050406030204" pitchFamily="18" charset="0"/>
                            </a:rPr>
                          </m:ctrlPr>
                        </m:fPr>
                        <m:num>
                          <m:r>
                            <m:rPr>
                              <m:nor/>
                            </m:rPr>
                            <a:rPr lang="en-US" sz="4400" b="1" i="0" smtClean="0">
                              <a:solidFill>
                                <a:schemeClr val="tx1"/>
                              </a:solidFill>
                              <a:latin typeface="Cambria Math" panose="02040503050406030204" pitchFamily="18" charset="0"/>
                            </a:rPr>
                            <m:t>5</m:t>
                          </m:r>
                        </m:num>
                        <m:den>
                          <m:r>
                            <m:rPr>
                              <m:nor/>
                            </m:rPr>
                            <a:rPr lang="en-US" sz="4400" b="1" i="0" smtClean="0">
                              <a:solidFill>
                                <a:schemeClr val="tx1"/>
                              </a:solidFill>
                              <a:latin typeface="Cambria Math" panose="02040503050406030204" pitchFamily="18" charset="0"/>
                            </a:rPr>
                            <m:t>64</m:t>
                          </m:r>
                        </m:den>
                      </m:f>
                      <m:r>
                        <a:rPr lang="en-US" sz="4400" b="1" i="1" smtClean="0">
                          <a:solidFill>
                            <a:schemeClr val="tx1"/>
                          </a:solidFill>
                          <a:latin typeface="Cambria Math" panose="02040503050406030204" pitchFamily="18" charset="0"/>
                          <a:cs typeface="Times New Roman" panose="02020603050405020304" pitchFamily="18" charset="0"/>
                        </a:rPr>
                        <m:t>+</m:t>
                      </m:r>
                      <m:f>
                        <m:fPr>
                          <m:ctrlPr>
                            <a:rPr lang="en-US" sz="4400" b="1" i="1" smtClean="0">
                              <a:solidFill>
                                <a:srgbClr val="FF0000"/>
                              </a:solidFill>
                              <a:latin typeface="Cambria Math" panose="02040503050406030204" pitchFamily="18" charset="0"/>
                            </a:rPr>
                          </m:ctrlPr>
                        </m:fPr>
                        <m:num>
                          <m:r>
                            <m:rPr>
                              <m:nor/>
                            </m:rPr>
                            <a:rPr lang="en-US" sz="4400" b="1" i="0" smtClean="0">
                              <a:solidFill>
                                <a:srgbClr val="FF0000"/>
                              </a:solidFill>
                              <a:latin typeface="Cambria Math" panose="02040503050406030204" pitchFamily="18" charset="0"/>
                            </a:rPr>
                            <m:t>5</m:t>
                          </m:r>
                          <m:r>
                            <m:rPr>
                              <m:nor/>
                            </m:rPr>
                            <a:rPr lang="en-US" sz="4400" b="1" i="0" smtClean="0">
                              <a:solidFill>
                                <a:srgbClr val="FF0000"/>
                              </a:solidFill>
                              <a:latin typeface="Cambria Math" panose="02040503050406030204" pitchFamily="18" charset="0"/>
                            </a:rPr>
                            <m:t>6</m:t>
                          </m:r>
                        </m:num>
                        <m:den>
                          <m:r>
                            <m:rPr>
                              <m:nor/>
                            </m:rPr>
                            <a:rPr lang="en-US" sz="4400" b="1" i="0" smtClean="0">
                              <a:solidFill>
                                <a:srgbClr val="FF0000"/>
                              </a:solidFill>
                              <a:latin typeface="Cambria Math" panose="02040503050406030204" pitchFamily="18" charset="0"/>
                            </a:rPr>
                            <m:t>64</m:t>
                          </m:r>
                        </m:den>
                      </m:f>
                    </m:oMath>
                  </m:oMathPara>
                </a14:m>
                <a:endParaRPr lang="en-US" sz="4400" b="1" dirty="0">
                  <a:solidFill>
                    <a:schemeClr val="tx1"/>
                  </a:solidFill>
                  <a:latin typeface="Times New Roman" panose="02020603050405020304" pitchFamily="18" charset="0"/>
                  <a:cs typeface="Times New Roman" panose="02020603050405020304" pitchFamily="18" charset="0"/>
                </a:endParaRPr>
              </a:p>
            </p:txBody>
          </p:sp>
        </mc:Choice>
        <mc:Fallback>
          <p:sp>
            <p:nvSpPr>
              <p:cNvPr id="34" name="TextBox 33"/>
              <p:cNvSpPr txBox="1">
                <a:spLocks noRot="1" noChangeAspect="1" noMove="1" noResize="1" noEditPoints="1" noAdjustHandles="1" noChangeArrowheads="1" noChangeShapeType="1" noTextEdit="1"/>
              </p:cNvSpPr>
              <p:nvPr/>
            </p:nvSpPr>
            <p:spPr>
              <a:xfrm>
                <a:off x="7194654" y="4135910"/>
                <a:ext cx="2038187" cy="1289135"/>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5" name="TextBox 34"/>
              <p:cNvSpPr txBox="1"/>
              <p:nvPr/>
            </p:nvSpPr>
            <p:spPr>
              <a:xfrm>
                <a:off x="9275799" y="4186972"/>
                <a:ext cx="1331711" cy="12756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chemeClr val="tx1"/>
                          </a:solidFill>
                          <a:latin typeface="Cambria Math" panose="02040503050406030204" pitchFamily="18" charset="0"/>
                          <a:cs typeface="Times New Roman" panose="02020603050405020304" pitchFamily="18" charset="0"/>
                        </a:rPr>
                        <m:t>=</m:t>
                      </m:r>
                      <m:f>
                        <m:fPr>
                          <m:ctrlPr>
                            <a:rPr lang="en-US" sz="4400" b="1" i="1">
                              <a:solidFill>
                                <a:schemeClr val="tx1"/>
                              </a:solidFill>
                              <a:latin typeface="Cambria Math" panose="02040503050406030204" pitchFamily="18" charset="0"/>
                            </a:rPr>
                          </m:ctrlPr>
                        </m:fPr>
                        <m:num>
                          <m:r>
                            <m:rPr>
                              <m:nor/>
                            </m:rPr>
                            <a:rPr lang="en-US" sz="4400" b="1" i="0" smtClean="0">
                              <a:solidFill>
                                <a:schemeClr val="tx1"/>
                              </a:solidFill>
                              <a:latin typeface="Cambria Math" panose="02040503050406030204" pitchFamily="18" charset="0"/>
                            </a:rPr>
                            <m:t>61</m:t>
                          </m:r>
                        </m:num>
                        <m:den>
                          <m:r>
                            <m:rPr>
                              <m:nor/>
                            </m:rPr>
                            <a:rPr lang="en-US" sz="4400" b="1" i="0" smtClean="0">
                              <a:solidFill>
                                <a:schemeClr val="tx1"/>
                              </a:solidFill>
                              <a:latin typeface="Cambria Math" panose="02040503050406030204" pitchFamily="18" charset="0"/>
                            </a:rPr>
                            <m:t>64</m:t>
                          </m:r>
                        </m:den>
                      </m:f>
                    </m:oMath>
                  </m:oMathPara>
                </a14:m>
                <a:endParaRPr lang="en-US" sz="4400" b="1" dirty="0">
                  <a:solidFill>
                    <a:schemeClr val="tx1"/>
                  </a:solidFill>
                  <a:latin typeface="Times New Roman" panose="02020603050405020304" pitchFamily="18" charset="0"/>
                  <a:cs typeface="Times New Roman" panose="02020603050405020304" pitchFamily="18" charset="0"/>
                </a:endParaRPr>
              </a:p>
            </p:txBody>
          </p:sp>
        </mc:Choice>
        <mc:Fallback>
          <p:sp>
            <p:nvSpPr>
              <p:cNvPr id="35" name="TextBox 34"/>
              <p:cNvSpPr txBox="1">
                <a:spLocks noRot="1" noChangeAspect="1" noMove="1" noResize="1" noEditPoints="1" noAdjustHandles="1" noChangeArrowheads="1" noChangeShapeType="1" noTextEdit="1"/>
              </p:cNvSpPr>
              <p:nvPr/>
            </p:nvSpPr>
            <p:spPr>
              <a:xfrm>
                <a:off x="9275799" y="4186972"/>
                <a:ext cx="1331711" cy="1275670"/>
              </a:xfrm>
              <a:prstGeom prst="rect">
                <a:avLst/>
              </a:prstGeom>
              <a:blipFill>
                <a:blip r:embed="rId13"/>
                <a:stretch>
                  <a:fillRect/>
                </a:stretch>
              </a:blipFill>
            </p:spPr>
            <p:txBody>
              <a:bodyPr/>
              <a:lstStyle/>
              <a:p>
                <a:r>
                  <a:rPr lang="en-US">
                    <a:noFill/>
                  </a:rPr>
                  <a:t> </a:t>
                </a:r>
              </a:p>
            </p:txBody>
          </p:sp>
        </mc:Fallback>
      </mc:AlternateContent>
      <p:sp>
        <p:nvSpPr>
          <p:cNvPr id="36" name="Curved Up Arrow 35"/>
          <p:cNvSpPr/>
          <p:nvPr/>
        </p:nvSpPr>
        <p:spPr>
          <a:xfrm>
            <a:off x="1609577" y="5558395"/>
            <a:ext cx="2573226" cy="39680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Curved Up Arrow 36"/>
          <p:cNvSpPr/>
          <p:nvPr/>
        </p:nvSpPr>
        <p:spPr>
          <a:xfrm>
            <a:off x="2923290" y="5580001"/>
            <a:ext cx="2573226" cy="39680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mc:Choice xmlns:a14="http://schemas.microsoft.com/office/drawing/2010/main" Requires="a14">
          <p:sp>
            <p:nvSpPr>
              <p:cNvPr id="38" name="TextBox 37"/>
              <p:cNvSpPr txBox="1"/>
              <p:nvPr/>
            </p:nvSpPr>
            <p:spPr>
              <a:xfrm>
                <a:off x="4428070" y="1627811"/>
                <a:ext cx="2825197" cy="12723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chemeClr val="tx2">
                              <a:lumMod val="50000"/>
                            </a:schemeClr>
                          </a:solidFill>
                          <a:latin typeface="Cambria Math" panose="02040503050406030204" pitchFamily="18" charset="0"/>
                        </a:rPr>
                        <m:t>+</m:t>
                      </m:r>
                      <m:f>
                        <m:fPr>
                          <m:ctrlPr>
                            <a:rPr lang="en-US" sz="4400" b="1" i="1" smtClean="0">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𝟒</m:t>
                          </m:r>
                          <m:r>
                            <a:rPr lang="en-US" sz="4400" b="1" i="1" smtClean="0">
                              <a:solidFill>
                                <a:srgbClr val="FF0000"/>
                              </a:solidFill>
                              <a:latin typeface="Cambria Math" panose="02040503050406030204" pitchFamily="18" charset="0"/>
                            </a:rPr>
                            <m:t> </m:t>
                          </m:r>
                          <m:r>
                            <a:rPr lang="en-US" sz="4400" b="1" i="1" smtClean="0">
                              <a:solidFill>
                                <a:srgbClr val="FF0000"/>
                              </a:solidFill>
                              <a:latin typeface="Cambria Math" panose="02040503050406030204" pitchFamily="18" charset="0"/>
                            </a:rPr>
                            <m:t>𝒙</m:t>
                          </m:r>
                          <m:r>
                            <a:rPr lang="en-US" sz="4400" b="1" i="1" smtClean="0">
                              <a:solidFill>
                                <a:srgbClr val="FF0000"/>
                              </a:solidFill>
                              <a:latin typeface="Cambria Math" panose="02040503050406030204" pitchFamily="18" charset="0"/>
                            </a:rPr>
                            <m:t> </m:t>
                          </m:r>
                          <m:r>
                            <a:rPr lang="en-US" sz="4400" b="1" i="1" smtClean="0">
                              <a:solidFill>
                                <a:srgbClr val="FF0000"/>
                              </a:solidFill>
                              <a:latin typeface="Cambria Math" panose="02040503050406030204" pitchFamily="18" charset="0"/>
                            </a:rPr>
                            <m:t>𝟑</m:t>
                          </m:r>
                        </m:num>
                        <m:den>
                          <m:r>
                            <a:rPr lang="en-US" sz="4400" b="1" i="1" smtClean="0">
                              <a:solidFill>
                                <a:srgbClr val="FF0000"/>
                              </a:solidFill>
                              <a:latin typeface="Cambria Math" panose="02040503050406030204" pitchFamily="18" charset="0"/>
                            </a:rPr>
                            <m:t>𝟐𝟖</m:t>
                          </m:r>
                          <m:r>
                            <a:rPr lang="en-US" sz="4400" b="1" i="1" smtClean="0">
                              <a:solidFill>
                                <a:srgbClr val="FF0000"/>
                              </a:solidFill>
                              <a:latin typeface="Cambria Math" panose="02040503050406030204" pitchFamily="18" charset="0"/>
                            </a:rPr>
                            <m:t> </m:t>
                          </m:r>
                          <m:r>
                            <a:rPr lang="en-US" sz="4400" b="1" i="1" smtClean="0">
                              <a:solidFill>
                                <a:srgbClr val="FF0000"/>
                              </a:solidFill>
                              <a:latin typeface="Cambria Math" panose="02040503050406030204" pitchFamily="18" charset="0"/>
                            </a:rPr>
                            <m:t>𝒙</m:t>
                          </m:r>
                          <m:r>
                            <a:rPr lang="en-US" sz="4400" b="1" i="1" smtClean="0">
                              <a:solidFill>
                                <a:srgbClr val="FF0000"/>
                              </a:solidFill>
                              <a:latin typeface="Cambria Math" panose="02040503050406030204" pitchFamily="18" charset="0"/>
                            </a:rPr>
                            <m:t> </m:t>
                          </m:r>
                          <m:r>
                            <a:rPr lang="en-US" sz="4400" b="1" i="1" smtClean="0">
                              <a:solidFill>
                                <a:srgbClr val="FF0000"/>
                              </a:solidFill>
                              <a:latin typeface="Cambria Math" panose="02040503050406030204" pitchFamily="18" charset="0"/>
                            </a:rPr>
                            <m:t>𝟑</m:t>
                          </m:r>
                        </m:den>
                      </m:f>
                      <m:r>
                        <a:rPr lang="en-US" sz="4400" b="1" i="1" smtClean="0">
                          <a:solidFill>
                            <a:schemeClr val="tx2">
                              <a:lumMod val="50000"/>
                            </a:schemeClr>
                          </a:solidFill>
                          <a:latin typeface="Cambria Math" panose="02040503050406030204" pitchFamily="18" charset="0"/>
                          <a:cs typeface="Times New Roman" panose="02020603050405020304" pitchFamily="18" charset="0"/>
                        </a:rPr>
                        <m:t>=</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p:sp>
            <p:nvSpPr>
              <p:cNvPr id="38" name="TextBox 37"/>
              <p:cNvSpPr txBox="1">
                <a:spLocks noRot="1" noChangeAspect="1" noMove="1" noResize="1" noEditPoints="1" noAdjustHandles="1" noChangeArrowheads="1" noChangeShapeType="1" noTextEdit="1"/>
              </p:cNvSpPr>
              <p:nvPr/>
            </p:nvSpPr>
            <p:spPr>
              <a:xfrm>
                <a:off x="4428070" y="1627811"/>
                <a:ext cx="2825197" cy="1272336"/>
              </a:xfrm>
              <a:prstGeom prst="rect">
                <a:avLst/>
              </a:prstGeom>
              <a:blipFill>
                <a:blip r:embed="rId14"/>
                <a:stretch>
                  <a:fillRect/>
                </a:stretch>
              </a:blipFill>
            </p:spPr>
            <p:txBody>
              <a:bodyPr/>
              <a:lstStyle/>
              <a:p>
                <a:r>
                  <a:rPr lang="en-US">
                    <a:noFill/>
                  </a:rPr>
                  <a:t> </a:t>
                </a:r>
              </a:p>
            </p:txBody>
          </p:sp>
        </mc:Fallback>
      </mc:AlternateContent>
      <p:sp>
        <p:nvSpPr>
          <p:cNvPr id="39" name="Curved Up Arrow 38"/>
          <p:cNvSpPr/>
          <p:nvPr/>
        </p:nvSpPr>
        <p:spPr>
          <a:xfrm>
            <a:off x="2896190" y="3004212"/>
            <a:ext cx="3434767" cy="42769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4905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p:stCondLst>
                              <p:cond delay="500"/>
                            </p:stCondLst>
                            <p:childTnLst>
                              <p:par>
                                <p:cTn id="12" presetID="22" presetClass="entr" presetSubtype="8" fill="hold" grpId="0" nodeType="afterEffect" nodePh="1">
                                  <p:stCondLst>
                                    <p:cond delay="0"/>
                                  </p:stCondLst>
                                  <p:endCondLst>
                                    <p:cond evt="begin" delay="0">
                                      <p:tn val="12"/>
                                    </p:cond>
                                  </p:end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47"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1000" fill="hold"/>
                                        <p:tgtEl>
                                          <p:spTgt spid="25"/>
                                        </p:tgtEl>
                                        <p:attrNameLst>
                                          <p:attrName>ppt_w</p:attrName>
                                        </p:attrNameLst>
                                      </p:cBhvr>
                                      <p:tavLst>
                                        <p:tav tm="0">
                                          <p:val>
                                            <p:fltVal val="0"/>
                                          </p:val>
                                        </p:tav>
                                        <p:tav tm="100000">
                                          <p:val>
                                            <p:strVal val="#ppt_w"/>
                                          </p:val>
                                        </p:tav>
                                      </p:tavLst>
                                    </p:anim>
                                    <p:anim calcmode="lin" valueType="num">
                                      <p:cBhvr>
                                        <p:cTn id="24" dur="1000" fill="hold"/>
                                        <p:tgtEl>
                                          <p:spTgt spid="25"/>
                                        </p:tgtEl>
                                        <p:attrNameLst>
                                          <p:attrName>ppt_h</p:attrName>
                                        </p:attrNameLst>
                                      </p:cBhvr>
                                      <p:tavLst>
                                        <p:tav tm="0">
                                          <p:val>
                                            <p:fltVal val="0"/>
                                          </p:val>
                                        </p:tav>
                                        <p:tav tm="100000">
                                          <p:val>
                                            <p:strVal val="#ppt_h"/>
                                          </p:val>
                                        </p:tav>
                                      </p:tavLst>
                                    </p:anim>
                                    <p:animEffect transition="in" filter="fade">
                                      <p:cBhvr>
                                        <p:cTn id="25" dur="1000"/>
                                        <p:tgtEl>
                                          <p:spTgt spid="25"/>
                                        </p:tgtEl>
                                      </p:cBhvr>
                                    </p:animEffect>
                                  </p:childTnLst>
                                </p:cTn>
                              </p:par>
                              <p:par>
                                <p:cTn id="26" presetID="53" presetClass="entr" presetSubtype="16" fill="hold" nodeType="withEffect">
                                  <p:stCondLst>
                                    <p:cond delay="0"/>
                                  </p:stCondLst>
                                  <p:childTnLst>
                                    <p:set>
                                      <p:cBhvr>
                                        <p:cTn id="27" dur="1" fill="hold">
                                          <p:stCondLst>
                                            <p:cond delay="0"/>
                                          </p:stCondLst>
                                        </p:cTn>
                                        <p:tgtEl>
                                          <p:spTgt spid="25">
                                            <p:txEl>
                                              <p:pRg st="0" end="0"/>
                                            </p:txEl>
                                          </p:spTgt>
                                        </p:tgtEl>
                                        <p:attrNameLst>
                                          <p:attrName>style.visibility</p:attrName>
                                        </p:attrNameLst>
                                      </p:cBhvr>
                                      <p:to>
                                        <p:strVal val="visible"/>
                                      </p:to>
                                    </p:set>
                                    <p:anim calcmode="lin" valueType="num">
                                      <p:cBhvr>
                                        <p:cTn id="28"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25">
                                            <p:txEl>
                                              <p:pRg st="0" end="0"/>
                                            </p:txEl>
                                          </p:spTgt>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arn(inVertical)">
                                      <p:cBhvr>
                                        <p:cTn id="33" dur="500"/>
                                        <p:tgtEl>
                                          <p:spTgt spid="19"/>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randombar(horizontal)">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left)">
                                      <p:cBhvr>
                                        <p:cTn id="44" dur="500"/>
                                        <p:tgtEl>
                                          <p:spTgt spid="2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wipe(left)">
                                      <p:cBhvr>
                                        <p:cTn id="49" dur="500"/>
                                        <p:tgtEl>
                                          <p:spTgt spid="39"/>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wipe(left)">
                                      <p:cBhvr>
                                        <p:cTn id="52" dur="500"/>
                                        <p:tgtEl>
                                          <p:spTgt spid="3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ipe(left)">
                                      <p:cBhvr>
                                        <p:cTn id="57" dur="5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1">
                                            <p:txEl>
                                              <p:pRg st="0" end="0"/>
                                            </p:txEl>
                                          </p:spTgt>
                                        </p:tgtEl>
                                        <p:attrNameLst>
                                          <p:attrName>style.visibility</p:attrName>
                                        </p:attrNameLst>
                                      </p:cBhvr>
                                      <p:to>
                                        <p:strVal val="visible"/>
                                      </p:to>
                                    </p:set>
                                    <p:animEffect transition="in" filter="wipe(left)">
                                      <p:cBhvr>
                                        <p:cTn id="62" dur="500"/>
                                        <p:tgtEl>
                                          <p:spTgt spid="31">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wipe(left)">
                                      <p:cBhvr>
                                        <p:cTn id="67" dur="500"/>
                                        <p:tgtEl>
                                          <p:spTgt spid="36"/>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ipe(left)">
                                      <p:cBhvr>
                                        <p:cTn id="70" dur="500"/>
                                        <p:tgtEl>
                                          <p:spTgt spid="23"/>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wipe(left)">
                                      <p:cBhvr>
                                        <p:cTn id="75" dur="500"/>
                                        <p:tgtEl>
                                          <p:spTgt spid="37"/>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wipe(left)">
                                      <p:cBhvr>
                                        <p:cTn id="78" dur="500"/>
                                        <p:tgtEl>
                                          <p:spTgt spid="26"/>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wipe(left)">
                                      <p:cBhvr>
                                        <p:cTn id="83" dur="500"/>
                                        <p:tgtEl>
                                          <p:spTgt spid="34"/>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p:bldP spid="19" grpId="0"/>
      <p:bldP spid="25" grpId="0"/>
      <p:bldP spid="29" grpId="0"/>
      <p:bldP spid="30" grpId="0"/>
      <p:bldP spid="32" grpId="0" animBg="1"/>
      <p:bldP spid="22" grpId="0"/>
      <p:bldP spid="23" grpId="0"/>
      <p:bldP spid="26" grpId="0"/>
      <p:bldP spid="34" grpId="0"/>
      <p:bldP spid="35" grpId="0"/>
      <p:bldP spid="36" grpId="0" animBg="1"/>
      <p:bldP spid="37" grpId="0" animBg="1"/>
      <p:bldP spid="38" grpId="0"/>
      <p:bldP spid="3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a:off x="2305237" y="234179"/>
            <a:ext cx="7840249" cy="1942964"/>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002060"/>
                </a:solidFill>
                <a:latin typeface="Arial" panose="020B0604020202020204" pitchFamily="34" charset="0"/>
                <a:cs typeface="Arial" panose="020B0604020202020204" pitchFamily="34" charset="0"/>
              </a:rPr>
              <a:t>Các</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bước</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cộng</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hai</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phân</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số</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khác</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mẫu</a:t>
            </a:r>
            <a:r>
              <a:rPr lang="en-US" sz="4400" b="1" dirty="0">
                <a:solidFill>
                  <a:srgbClr val="002060"/>
                </a:solidFill>
                <a:latin typeface="Arial" panose="020B0604020202020204" pitchFamily="34" charset="0"/>
                <a:cs typeface="Arial" panose="020B0604020202020204" pitchFamily="34" charset="0"/>
              </a:rPr>
              <a:t>:</a:t>
            </a:r>
            <a:endParaRPr lang="vi-VN" sz="4400" b="1" dirty="0">
              <a:solidFill>
                <a:srgbClr val="002060"/>
              </a:solidFill>
              <a:latin typeface="Arial" panose="020B0604020202020204" pitchFamily="34" charset="0"/>
              <a:cs typeface="Arial" panose="020B0604020202020204" pitchFamily="34" charset="0"/>
            </a:endParaRPr>
          </a:p>
        </p:txBody>
      </p:sp>
      <p:sp>
        <p:nvSpPr>
          <p:cNvPr id="42" name="Snip Diagonal Corner Rectangle 41"/>
          <p:cNvSpPr/>
          <p:nvPr/>
        </p:nvSpPr>
        <p:spPr>
          <a:xfrm>
            <a:off x="846552" y="2389549"/>
            <a:ext cx="9930305" cy="2134315"/>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r>
              <a:rPr lang="en-US" sz="4400" b="1" dirty="0" err="1">
                <a:solidFill>
                  <a:srgbClr val="002060"/>
                </a:solidFill>
                <a:latin typeface="Arial" panose="020B0604020202020204" pitchFamily="34" charset="0"/>
                <a:cs typeface="Arial" panose="020B0604020202020204" pitchFamily="34" charset="0"/>
              </a:rPr>
              <a:t>Bước</a:t>
            </a:r>
            <a:r>
              <a:rPr lang="en-US" sz="4400" b="1" dirty="0">
                <a:solidFill>
                  <a:srgbClr val="002060"/>
                </a:solidFill>
                <a:latin typeface="Arial" panose="020B0604020202020204" pitchFamily="34" charset="0"/>
                <a:cs typeface="Arial" panose="020B0604020202020204" pitchFamily="34" charset="0"/>
              </a:rPr>
              <a:t> 1: </a:t>
            </a:r>
            <a:r>
              <a:rPr lang="en-US" altLang="en-US" sz="4400" b="1" dirty="0" err="1">
                <a:ln w="0"/>
                <a:solidFill>
                  <a:srgbClr val="FF0000"/>
                </a:solidFill>
                <a:latin typeface="Arial" panose="020B0604020202020204" pitchFamily="34" charset="0"/>
                <a:cs typeface="Arial" panose="020B0604020202020204" pitchFamily="34" charset="0"/>
              </a:rPr>
              <a:t>Quy</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đồng</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mẫu</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số</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hai</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phân</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số</a:t>
            </a:r>
            <a:endParaRPr lang="en-US" altLang="en-US" sz="4400" b="1" dirty="0">
              <a:ln w="0"/>
              <a:solidFill>
                <a:srgbClr val="FF0000"/>
              </a:solidFill>
              <a:latin typeface="Arial" panose="020B0604020202020204" pitchFamily="34" charset="0"/>
              <a:cs typeface="Arial" panose="020B0604020202020204" pitchFamily="34" charset="0"/>
            </a:endParaRPr>
          </a:p>
        </p:txBody>
      </p:sp>
      <p:pic>
        <p:nvPicPr>
          <p:cNvPr id="43" name="Picture 42"/>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331339" y="1290896"/>
            <a:ext cx="1637247" cy="1739290"/>
          </a:xfrm>
          <a:prstGeom prst="rect">
            <a:avLst/>
          </a:prstGeom>
        </p:spPr>
      </p:pic>
      <p:sp>
        <p:nvSpPr>
          <p:cNvPr id="44" name="Snip Diagonal Corner Rectangle 43"/>
          <p:cNvSpPr/>
          <p:nvPr/>
        </p:nvSpPr>
        <p:spPr>
          <a:xfrm>
            <a:off x="2305237" y="4769475"/>
            <a:ext cx="9581963" cy="1921909"/>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r>
              <a:rPr lang="en-US" sz="4400" b="1" dirty="0" err="1">
                <a:solidFill>
                  <a:srgbClr val="002060"/>
                </a:solidFill>
                <a:latin typeface="Arial" panose="020B0604020202020204" pitchFamily="34" charset="0"/>
                <a:cs typeface="Arial" panose="020B0604020202020204" pitchFamily="34" charset="0"/>
              </a:rPr>
              <a:t>Bước</a:t>
            </a:r>
            <a:r>
              <a:rPr lang="en-US" sz="4400" b="1" dirty="0">
                <a:solidFill>
                  <a:srgbClr val="002060"/>
                </a:solidFill>
                <a:latin typeface="Arial" panose="020B0604020202020204" pitchFamily="34" charset="0"/>
                <a:cs typeface="Arial" panose="020B0604020202020204" pitchFamily="34" charset="0"/>
              </a:rPr>
              <a:t> 2: </a:t>
            </a:r>
            <a:r>
              <a:rPr lang="en-US" altLang="en-US" sz="4400" b="1" dirty="0" err="1">
                <a:ln w="0"/>
                <a:solidFill>
                  <a:srgbClr val="FF0000"/>
                </a:solidFill>
                <a:latin typeface="Arial" panose="020B0604020202020204" pitchFamily="34" charset="0"/>
                <a:cs typeface="Arial" panose="020B0604020202020204" pitchFamily="34" charset="0"/>
              </a:rPr>
              <a:t>Cộng</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hai</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phân</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số</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cùng</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mẫu</a:t>
            </a:r>
            <a:endParaRPr lang="en-US" altLang="en-US" sz="4400" b="1" dirty="0">
              <a:ln w="0"/>
              <a:solidFill>
                <a:srgbClr val="FF0000"/>
              </a:solidFill>
              <a:latin typeface="Arial" panose="020B0604020202020204" pitchFamily="34" charset="0"/>
              <a:cs typeface="Arial" panose="020B0604020202020204" pitchFamily="34" charset="0"/>
            </a:endParaRPr>
          </a:p>
        </p:txBody>
      </p:sp>
      <p:pic>
        <p:nvPicPr>
          <p:cNvPr id="45" name="Picture 44"/>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724710" y="3654219"/>
            <a:ext cx="1637247" cy="1739290"/>
          </a:xfrm>
          <a:prstGeom prst="rect">
            <a:avLst/>
          </a:prstGeom>
        </p:spPr>
      </p:pic>
    </p:spTree>
    <p:extLst>
      <p:ext uri="{BB962C8B-B14F-4D97-AF65-F5344CB8AC3E}">
        <p14:creationId xmlns:p14="http://schemas.microsoft.com/office/powerpoint/2010/main" val="36219372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fade">
                                      <p:cBhvr>
                                        <p:cTn id="14" dur="1000"/>
                                        <p:tgtEl>
                                          <p:spTgt spid="42"/>
                                        </p:tgtEl>
                                      </p:cBhvr>
                                    </p:animEffect>
                                    <p:anim calcmode="lin" valueType="num">
                                      <p:cBhvr>
                                        <p:cTn id="15" dur="1000" fill="hold"/>
                                        <p:tgtEl>
                                          <p:spTgt spid="42"/>
                                        </p:tgtEl>
                                        <p:attrNameLst>
                                          <p:attrName>ppt_x</p:attrName>
                                        </p:attrNameLst>
                                      </p:cBhvr>
                                      <p:tavLst>
                                        <p:tav tm="0">
                                          <p:val>
                                            <p:strVal val="#ppt_x"/>
                                          </p:val>
                                        </p:tav>
                                        <p:tav tm="100000">
                                          <p:val>
                                            <p:strVal val="#ppt_x"/>
                                          </p:val>
                                        </p:tav>
                                      </p:tavLst>
                                    </p:anim>
                                    <p:anim calcmode="lin" valueType="num">
                                      <p:cBhvr>
                                        <p:cTn id="16" dur="1000" fill="hold"/>
                                        <p:tgtEl>
                                          <p:spTgt spid="42"/>
                                        </p:tgtEl>
                                        <p:attrNameLst>
                                          <p:attrName>ppt_y</p:attrName>
                                        </p:attrNameLst>
                                      </p:cBhvr>
                                      <p:tavLst>
                                        <p:tav tm="0">
                                          <p:val>
                                            <p:strVal val="#ppt_y-.1"/>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ppt_x"/>
                                          </p:val>
                                        </p:tav>
                                        <p:tav tm="100000">
                                          <p:val>
                                            <p:strVal val="#ppt_x"/>
                                          </p:val>
                                        </p:tav>
                                      </p:tavLst>
                                    </p:anim>
                                    <p:anim calcmode="lin" valueType="num">
                                      <p:cBhvr additive="base">
                                        <p:cTn id="20" dur="500" fill="hold"/>
                                        <p:tgtEl>
                                          <p:spTgt spid="43"/>
                                        </p:tgtEl>
                                        <p:attrNameLst>
                                          <p:attrName>ppt_y</p:attrName>
                                        </p:attrNameLst>
                                      </p:cBhvr>
                                      <p:tavLst>
                                        <p:tav tm="0">
                                          <p:val>
                                            <p:strVal val="0-#ppt_h/2"/>
                                          </p:val>
                                        </p:tav>
                                        <p:tav tm="100000">
                                          <p:val>
                                            <p:strVal val="#ppt_y"/>
                                          </p:val>
                                        </p:tav>
                                      </p:tavLst>
                                    </p:anim>
                                  </p:childTnLst>
                                </p:cTn>
                              </p:par>
                              <p:par>
                                <p:cTn id="21" presetID="32" presetClass="emph" presetSubtype="0" repeatCount="indefinite" fill="hold" nodeType="withEffect">
                                  <p:stCondLst>
                                    <p:cond delay="0"/>
                                  </p:stCondLst>
                                  <p:childTnLst>
                                    <p:animRot by="120000">
                                      <p:cBhvr>
                                        <p:cTn id="22" dur="100" fill="hold">
                                          <p:stCondLst>
                                            <p:cond delay="0"/>
                                          </p:stCondLst>
                                        </p:cTn>
                                        <p:tgtEl>
                                          <p:spTgt spid="43"/>
                                        </p:tgtEl>
                                        <p:attrNameLst>
                                          <p:attrName>r</p:attrName>
                                        </p:attrNameLst>
                                      </p:cBhvr>
                                    </p:animRot>
                                    <p:animRot by="-240000">
                                      <p:cBhvr>
                                        <p:cTn id="23" dur="200" fill="hold">
                                          <p:stCondLst>
                                            <p:cond delay="200"/>
                                          </p:stCondLst>
                                        </p:cTn>
                                        <p:tgtEl>
                                          <p:spTgt spid="43"/>
                                        </p:tgtEl>
                                        <p:attrNameLst>
                                          <p:attrName>r</p:attrName>
                                        </p:attrNameLst>
                                      </p:cBhvr>
                                    </p:animRot>
                                    <p:animRot by="240000">
                                      <p:cBhvr>
                                        <p:cTn id="24" dur="200" fill="hold">
                                          <p:stCondLst>
                                            <p:cond delay="400"/>
                                          </p:stCondLst>
                                        </p:cTn>
                                        <p:tgtEl>
                                          <p:spTgt spid="43"/>
                                        </p:tgtEl>
                                        <p:attrNameLst>
                                          <p:attrName>r</p:attrName>
                                        </p:attrNameLst>
                                      </p:cBhvr>
                                    </p:animRot>
                                    <p:animRot by="-240000">
                                      <p:cBhvr>
                                        <p:cTn id="25" dur="200" fill="hold">
                                          <p:stCondLst>
                                            <p:cond delay="600"/>
                                          </p:stCondLst>
                                        </p:cTn>
                                        <p:tgtEl>
                                          <p:spTgt spid="43"/>
                                        </p:tgtEl>
                                        <p:attrNameLst>
                                          <p:attrName>r</p:attrName>
                                        </p:attrNameLst>
                                      </p:cBhvr>
                                    </p:animRot>
                                    <p:animRot by="120000">
                                      <p:cBhvr>
                                        <p:cTn id="26" dur="200" fill="hold">
                                          <p:stCondLst>
                                            <p:cond delay="800"/>
                                          </p:stCondLst>
                                        </p:cTn>
                                        <p:tgtEl>
                                          <p:spTgt spid="43"/>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500" fill="hold"/>
                                        <p:tgtEl>
                                          <p:spTgt spid="45"/>
                                        </p:tgtEl>
                                        <p:attrNameLst>
                                          <p:attrName>ppt_x</p:attrName>
                                        </p:attrNameLst>
                                      </p:cBhvr>
                                      <p:tavLst>
                                        <p:tav tm="0">
                                          <p:val>
                                            <p:strVal val="#ppt_x"/>
                                          </p:val>
                                        </p:tav>
                                        <p:tav tm="100000">
                                          <p:val>
                                            <p:strVal val="#ppt_x"/>
                                          </p:val>
                                        </p:tav>
                                      </p:tavLst>
                                    </p:anim>
                                    <p:anim calcmode="lin" valueType="num">
                                      <p:cBhvr additive="base">
                                        <p:cTn id="37" dur="500" fill="hold"/>
                                        <p:tgtEl>
                                          <p:spTgt spid="45"/>
                                        </p:tgtEl>
                                        <p:attrNameLst>
                                          <p:attrName>ppt_y</p:attrName>
                                        </p:attrNameLst>
                                      </p:cBhvr>
                                      <p:tavLst>
                                        <p:tav tm="0">
                                          <p:val>
                                            <p:strVal val="0-#ppt_h/2"/>
                                          </p:val>
                                        </p:tav>
                                        <p:tav tm="100000">
                                          <p:val>
                                            <p:strVal val="#ppt_y"/>
                                          </p:val>
                                        </p:tav>
                                      </p:tavLst>
                                    </p:anim>
                                  </p:childTnLst>
                                </p:cTn>
                              </p:par>
                              <p:par>
                                <p:cTn id="38" presetID="32" presetClass="emph" presetSubtype="0" repeatCount="indefinite" fill="hold" nodeType="withEffect">
                                  <p:stCondLst>
                                    <p:cond delay="0"/>
                                  </p:stCondLst>
                                  <p:childTnLst>
                                    <p:animRot by="120000">
                                      <p:cBhvr>
                                        <p:cTn id="39" dur="100" fill="hold">
                                          <p:stCondLst>
                                            <p:cond delay="0"/>
                                          </p:stCondLst>
                                        </p:cTn>
                                        <p:tgtEl>
                                          <p:spTgt spid="45"/>
                                        </p:tgtEl>
                                        <p:attrNameLst>
                                          <p:attrName>r</p:attrName>
                                        </p:attrNameLst>
                                      </p:cBhvr>
                                    </p:animRot>
                                    <p:animRot by="-240000">
                                      <p:cBhvr>
                                        <p:cTn id="40" dur="200" fill="hold">
                                          <p:stCondLst>
                                            <p:cond delay="200"/>
                                          </p:stCondLst>
                                        </p:cTn>
                                        <p:tgtEl>
                                          <p:spTgt spid="45"/>
                                        </p:tgtEl>
                                        <p:attrNameLst>
                                          <p:attrName>r</p:attrName>
                                        </p:attrNameLst>
                                      </p:cBhvr>
                                    </p:animRot>
                                    <p:animRot by="240000">
                                      <p:cBhvr>
                                        <p:cTn id="41" dur="200" fill="hold">
                                          <p:stCondLst>
                                            <p:cond delay="400"/>
                                          </p:stCondLst>
                                        </p:cTn>
                                        <p:tgtEl>
                                          <p:spTgt spid="45"/>
                                        </p:tgtEl>
                                        <p:attrNameLst>
                                          <p:attrName>r</p:attrName>
                                        </p:attrNameLst>
                                      </p:cBhvr>
                                    </p:animRot>
                                    <p:animRot by="-240000">
                                      <p:cBhvr>
                                        <p:cTn id="42" dur="200" fill="hold">
                                          <p:stCondLst>
                                            <p:cond delay="600"/>
                                          </p:stCondLst>
                                        </p:cTn>
                                        <p:tgtEl>
                                          <p:spTgt spid="45"/>
                                        </p:tgtEl>
                                        <p:attrNameLst>
                                          <p:attrName>r</p:attrName>
                                        </p:attrNameLst>
                                      </p:cBhvr>
                                    </p:animRot>
                                    <p:animRot by="120000">
                                      <p:cBhvr>
                                        <p:cTn id="43" dur="200" fill="hold">
                                          <p:stCondLst>
                                            <p:cond delay="800"/>
                                          </p:stCondLst>
                                        </p:cTn>
                                        <p:tgtEl>
                                          <p:spTgt spid="4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2" grpId="0" animBg="1"/>
      <p:bldP spid="4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465662" y="264833"/>
            <a:ext cx="11436263" cy="6125227"/>
          </a:xfrm>
          <a:prstGeom prst="roundRect">
            <a:avLst/>
          </a:prstGeom>
          <a:solidFill>
            <a:schemeClr val="bg1">
              <a:alpha val="93000"/>
            </a:schemeClr>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dirty="0">
              <a:latin typeface="Barlow Condensed ExtraBold" panose="00000906000000000000" pitchFamily="2" charset="0"/>
            </a:endParaRPr>
          </a:p>
        </p:txBody>
      </p:sp>
      <mc:AlternateContent xmlns:mc="http://schemas.openxmlformats.org/markup-compatibility/2006">
        <mc:Choice xmlns:a14="http://schemas.microsoft.com/office/drawing/2010/main" Requires="a14">
          <p:sp>
            <p:nvSpPr>
              <p:cNvPr id="21" name="Rectangle 20"/>
              <p:cNvSpPr/>
              <p:nvPr/>
            </p:nvSpPr>
            <p:spPr>
              <a:xfrm>
                <a:off x="1076901" y="1375095"/>
                <a:ext cx="10213784" cy="3644011"/>
              </a:xfrm>
              <a:prstGeom prst="rect">
                <a:avLst/>
              </a:prstGeom>
              <a:noFill/>
            </p:spPr>
            <p:txBody>
              <a:bodyPr wrap="square" lIns="121920" tIns="60960" rIns="121920" bIns="60960">
                <a:spAutoFit/>
              </a:bodyPr>
              <a:lstStyle/>
              <a:p>
                <a:pPr algn="ctr"/>
                <a:r>
                  <a:rPr lang="en-US" sz="4400" b="1" dirty="0">
                    <a:ln w="0"/>
                    <a:solidFill>
                      <a:srgbClr val="00B050"/>
                    </a:solidFill>
                    <a:effectLst>
                      <a:reflection blurRad="6350" stA="53000" endA="300" endPos="35500" dir="5400000" sy="-90000" algn="bl" rotWithShape="0"/>
                    </a:effectLst>
                    <a:latin typeface="UTM Azuki" panose="02040603050506020204" pitchFamily="18" charset="0"/>
                  </a:rPr>
                  <a:t>Bài 3: </a:t>
                </a:r>
                <a:r>
                  <a:rPr lang="en-US" sz="4400" b="1" dirty="0" err="1">
                    <a:ln w="0"/>
                    <a:solidFill>
                      <a:srgbClr val="00B050"/>
                    </a:solidFill>
                    <a:effectLst>
                      <a:reflection blurRad="6350" stA="53000" endA="300" endPos="35500" dir="5400000" sy="-90000" algn="bl" rotWithShape="0"/>
                    </a:effectLst>
                    <a:latin typeface="UTM Azuki" panose="02040603050506020204" pitchFamily="18" charset="0"/>
                  </a:rPr>
                  <a:t>Một</a:t>
                </a:r>
                <a:r>
                  <a:rPr lang="en-US" sz="44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4400" b="1" dirty="0" err="1">
                    <a:ln w="0"/>
                    <a:solidFill>
                      <a:srgbClr val="00B050"/>
                    </a:solidFill>
                    <a:effectLst>
                      <a:reflection blurRad="6350" stA="53000" endA="300" endPos="35500" dir="5400000" sy="-90000" algn="bl" rotWithShape="0"/>
                    </a:effectLst>
                    <a:latin typeface="UTM Azuki" panose="02040603050506020204" pitchFamily="18" charset="0"/>
                  </a:rPr>
                  <a:t>xe</a:t>
                </a:r>
                <a:r>
                  <a:rPr lang="en-US" sz="4400" b="1" dirty="0">
                    <a:ln w="0"/>
                    <a:solidFill>
                      <a:srgbClr val="00B050"/>
                    </a:solidFill>
                    <a:effectLst>
                      <a:reflection blurRad="6350" stA="53000" endA="300" endPos="35500" dir="5400000" sy="-90000" algn="bl" rotWithShape="0"/>
                    </a:effectLst>
                    <a:latin typeface="UTM Azuki" panose="02040603050506020204" pitchFamily="18" charset="0"/>
                  </a:rPr>
                  <a:t> ô </a:t>
                </a:r>
                <a:r>
                  <a:rPr lang="en-US" sz="4400" b="1" dirty="0" err="1">
                    <a:ln w="0"/>
                    <a:solidFill>
                      <a:srgbClr val="00B050"/>
                    </a:solidFill>
                    <a:effectLst>
                      <a:reflection blurRad="6350" stA="53000" endA="300" endPos="35500" dir="5400000" sy="-90000" algn="bl" rotWithShape="0"/>
                    </a:effectLst>
                    <a:latin typeface="UTM Azuki" panose="02040603050506020204" pitchFamily="18" charset="0"/>
                  </a:rPr>
                  <a:t>tô</a:t>
                </a:r>
                <a:r>
                  <a:rPr lang="en-US" sz="44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4400" b="1" dirty="0" err="1">
                    <a:ln w="0"/>
                    <a:solidFill>
                      <a:srgbClr val="00B050"/>
                    </a:solidFill>
                    <a:effectLst>
                      <a:reflection blurRad="6350" stA="53000" endA="300" endPos="35500" dir="5400000" sy="-90000" algn="bl" rotWithShape="0"/>
                    </a:effectLst>
                    <a:latin typeface="UTM Azuki" panose="02040603050506020204" pitchFamily="18" charset="0"/>
                  </a:rPr>
                  <a:t>giờ</a:t>
                </a:r>
                <a:r>
                  <a:rPr lang="en-US" sz="44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4400" b="1" dirty="0" err="1">
                    <a:ln w="0"/>
                    <a:solidFill>
                      <a:srgbClr val="00B050"/>
                    </a:solidFill>
                    <a:effectLst>
                      <a:reflection blurRad="6350" stA="53000" endA="300" endPos="35500" dir="5400000" sy="-90000" algn="bl" rotWithShape="0"/>
                    </a:effectLst>
                    <a:latin typeface="UTM Azuki" panose="02040603050506020204" pitchFamily="18" charset="0"/>
                  </a:rPr>
                  <a:t>đầu</a:t>
                </a:r>
                <a:r>
                  <a:rPr lang="en-US" sz="44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4400" b="1" dirty="0" err="1">
                    <a:ln w="0"/>
                    <a:solidFill>
                      <a:srgbClr val="00B050"/>
                    </a:solidFill>
                    <a:effectLst>
                      <a:reflection blurRad="6350" stA="53000" endA="300" endPos="35500" dir="5400000" sy="-90000" algn="bl" rotWithShape="0"/>
                    </a:effectLst>
                    <a:latin typeface="UTM Azuki" panose="02040603050506020204" pitchFamily="18" charset="0"/>
                  </a:rPr>
                  <a:t>chạy</a:t>
                </a:r>
                <a:r>
                  <a:rPr lang="en-US" sz="44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4400" b="1" dirty="0" err="1">
                    <a:ln w="0"/>
                    <a:solidFill>
                      <a:srgbClr val="00B050"/>
                    </a:solidFill>
                    <a:effectLst>
                      <a:reflection blurRad="6350" stA="53000" endA="300" endPos="35500" dir="5400000" sy="-90000" algn="bl" rotWithShape="0"/>
                    </a:effectLst>
                    <a:latin typeface="UTM Azuki" panose="02040603050506020204" pitchFamily="18" charset="0"/>
                  </a:rPr>
                  <a:t>được</a:t>
                </a:r>
                <a:r>
                  <a:rPr lang="en-US" sz="4400" b="1" dirty="0">
                    <a:ln w="0"/>
                    <a:solidFill>
                      <a:srgbClr val="00B050"/>
                    </a:solidFill>
                    <a:effectLst>
                      <a:reflection blurRad="6350" stA="53000" endA="300" endPos="35500" dir="5400000" sy="-90000" algn="bl" rotWithShape="0"/>
                    </a:effectLst>
                    <a:latin typeface="UTM Azuki" panose="02040603050506020204" pitchFamily="18" charset="0"/>
                  </a:rPr>
                  <a:t> </a:t>
                </a:r>
                <a14:m>
                  <m:oMath xmlns:m="http://schemas.openxmlformats.org/officeDocument/2006/math">
                    <m:f>
                      <m:fPr>
                        <m:ctrlPr>
                          <a:rPr lang="en-US" sz="4400" b="1" i="1" smtClean="0">
                            <a:solidFill>
                              <a:srgbClr val="00B050"/>
                            </a:solidFill>
                            <a:latin typeface="Cambria Math" panose="02040503050406030204" pitchFamily="18" charset="0"/>
                          </a:rPr>
                        </m:ctrlPr>
                      </m:fPr>
                      <m:num>
                        <m:r>
                          <m:rPr>
                            <m:nor/>
                          </m:rPr>
                          <a:rPr lang="en-US" sz="4400" b="1" i="0" smtClean="0">
                            <a:solidFill>
                              <a:srgbClr val="00B050"/>
                            </a:solidFill>
                            <a:latin typeface="UTM Azuki" panose="02040603050506020204"/>
                          </a:rPr>
                          <m:t>3</m:t>
                        </m:r>
                      </m:num>
                      <m:den>
                        <m:r>
                          <m:rPr>
                            <m:nor/>
                          </m:rPr>
                          <a:rPr lang="en-US" sz="4400" b="1" i="0" smtClean="0">
                            <a:solidFill>
                              <a:srgbClr val="00B050"/>
                            </a:solidFill>
                            <a:latin typeface="UTM Azuki" panose="02040603050506020204"/>
                          </a:rPr>
                          <m:t>8</m:t>
                        </m:r>
                      </m:den>
                    </m:f>
                  </m:oMath>
                </a14:m>
                <a:r>
                  <a:rPr lang="en-US" sz="4400" b="1" dirty="0">
                    <a:ln w="0"/>
                    <a:solidFill>
                      <a:srgbClr val="00B050"/>
                    </a:solidFill>
                    <a:effectLst>
                      <a:reflection blurRad="6350" stA="53000" endA="300" endPos="35500" dir="5400000" sy="-90000" algn="bl" rotWithShape="0"/>
                    </a:effectLst>
                    <a:latin typeface="UTM Azuki" panose="02040603050506020204"/>
                  </a:rPr>
                  <a:t> </a:t>
                </a:r>
                <a:r>
                  <a:rPr lang="en-US" sz="4400" b="1" dirty="0" err="1">
                    <a:ln w="0"/>
                    <a:solidFill>
                      <a:srgbClr val="00B050"/>
                    </a:solidFill>
                    <a:effectLst>
                      <a:reflection blurRad="6350" stA="53000" endA="300" endPos="35500" dir="5400000" sy="-90000" algn="bl" rotWithShape="0"/>
                    </a:effectLst>
                    <a:latin typeface="UTM Azuki" panose="02040603050506020204" pitchFamily="18" charset="0"/>
                  </a:rPr>
                  <a:t>quãng</a:t>
                </a:r>
                <a:r>
                  <a:rPr lang="en-US" sz="44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4400" b="1" dirty="0" err="1">
                    <a:ln w="0"/>
                    <a:solidFill>
                      <a:srgbClr val="00B050"/>
                    </a:solidFill>
                    <a:effectLst>
                      <a:reflection blurRad="6350" stA="53000" endA="300" endPos="35500" dir="5400000" sy="-90000" algn="bl" rotWithShape="0"/>
                    </a:effectLst>
                    <a:latin typeface="UTM Azuki" panose="02040603050506020204" pitchFamily="18" charset="0"/>
                  </a:rPr>
                  <a:t>đường</a:t>
                </a:r>
                <a:r>
                  <a:rPr lang="en-US" sz="44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4400" b="1" dirty="0" err="1">
                    <a:ln w="0"/>
                    <a:solidFill>
                      <a:srgbClr val="00B050"/>
                    </a:solidFill>
                    <a:effectLst>
                      <a:reflection blurRad="6350" stA="53000" endA="300" endPos="35500" dir="5400000" sy="-90000" algn="bl" rotWithShape="0"/>
                    </a:effectLst>
                    <a:latin typeface="UTM Azuki" panose="02040603050506020204" pitchFamily="18" charset="0"/>
                  </a:rPr>
                  <a:t>giờ</a:t>
                </a:r>
                <a:r>
                  <a:rPr lang="en-US" sz="44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4400" b="1" dirty="0" err="1">
                    <a:ln w="0"/>
                    <a:solidFill>
                      <a:srgbClr val="00B050"/>
                    </a:solidFill>
                    <a:effectLst>
                      <a:reflection blurRad="6350" stA="53000" endA="300" endPos="35500" dir="5400000" sy="-90000" algn="bl" rotWithShape="0"/>
                    </a:effectLst>
                    <a:latin typeface="UTM Azuki" panose="02040603050506020204" pitchFamily="18" charset="0"/>
                  </a:rPr>
                  <a:t>thứ</a:t>
                </a:r>
                <a:r>
                  <a:rPr lang="en-US" sz="44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4400" b="1" dirty="0" err="1">
                    <a:ln w="0"/>
                    <a:solidFill>
                      <a:srgbClr val="00B050"/>
                    </a:solidFill>
                    <a:effectLst>
                      <a:reflection blurRad="6350" stA="53000" endA="300" endPos="35500" dir="5400000" sy="-90000" algn="bl" rotWithShape="0"/>
                    </a:effectLst>
                    <a:latin typeface="UTM Azuki" panose="02040603050506020204" pitchFamily="18" charset="0"/>
                  </a:rPr>
                  <a:t>hai</a:t>
                </a:r>
                <a:r>
                  <a:rPr lang="en-US" sz="44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4400" b="1" dirty="0" err="1">
                    <a:ln w="0"/>
                    <a:solidFill>
                      <a:srgbClr val="00B050"/>
                    </a:solidFill>
                    <a:effectLst>
                      <a:reflection blurRad="6350" stA="53000" endA="300" endPos="35500" dir="5400000" sy="-90000" algn="bl" rotWithShape="0"/>
                    </a:effectLst>
                    <a:latin typeface="UTM Azuki" panose="02040603050506020204" pitchFamily="18" charset="0"/>
                  </a:rPr>
                  <a:t>chạy</a:t>
                </a:r>
                <a:r>
                  <a:rPr lang="en-US" sz="44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4400" b="1" dirty="0" err="1">
                    <a:ln w="0"/>
                    <a:solidFill>
                      <a:srgbClr val="00B050"/>
                    </a:solidFill>
                    <a:effectLst>
                      <a:reflection blurRad="6350" stA="53000" endA="300" endPos="35500" dir="5400000" sy="-90000" algn="bl" rotWithShape="0"/>
                    </a:effectLst>
                    <a:latin typeface="UTM Azuki" panose="02040603050506020204" pitchFamily="18" charset="0"/>
                  </a:rPr>
                  <a:t>được</a:t>
                </a:r>
                <a:r>
                  <a:rPr lang="en-US" sz="4400" b="1" dirty="0">
                    <a:ln w="0"/>
                    <a:solidFill>
                      <a:srgbClr val="00B050"/>
                    </a:solidFill>
                    <a:effectLst>
                      <a:reflection blurRad="6350" stA="53000" endA="300" endPos="35500" dir="5400000" sy="-90000" algn="bl" rotWithShape="0"/>
                    </a:effectLst>
                    <a:latin typeface="UTM Azuki" panose="02040603050506020204" pitchFamily="18" charset="0"/>
                  </a:rPr>
                  <a:t> </a:t>
                </a:r>
                <a14:m>
                  <m:oMath xmlns:m="http://schemas.openxmlformats.org/officeDocument/2006/math">
                    <m:f>
                      <m:fPr>
                        <m:ctrlPr>
                          <a:rPr lang="en-US" sz="4400" b="1" i="1" smtClean="0">
                            <a:solidFill>
                              <a:srgbClr val="00B050"/>
                            </a:solidFill>
                            <a:latin typeface="Cambria Math" panose="02040503050406030204" pitchFamily="18" charset="0"/>
                          </a:rPr>
                        </m:ctrlPr>
                      </m:fPr>
                      <m:num>
                        <m:r>
                          <m:rPr>
                            <m:nor/>
                          </m:rPr>
                          <a:rPr lang="en-US" sz="4400" b="1">
                            <a:solidFill>
                              <a:srgbClr val="00B050"/>
                            </a:solidFill>
                            <a:latin typeface="UTM Azuki" panose="02040603050506020204"/>
                          </a:rPr>
                          <m:t>2</m:t>
                        </m:r>
                      </m:num>
                      <m:den>
                        <m:r>
                          <m:rPr>
                            <m:nor/>
                          </m:rPr>
                          <a:rPr lang="en-US" sz="4400" b="1" i="0" smtClean="0">
                            <a:solidFill>
                              <a:srgbClr val="00B050"/>
                            </a:solidFill>
                            <a:latin typeface="UTM Azuki" panose="02040603050506020204"/>
                          </a:rPr>
                          <m:t>7</m:t>
                        </m:r>
                      </m:den>
                    </m:f>
                  </m:oMath>
                </a14:m>
                <a:r>
                  <a:rPr lang="en-US" sz="4400" b="1" dirty="0">
                    <a:ln w="0"/>
                    <a:solidFill>
                      <a:srgbClr val="00B050"/>
                    </a:solidFill>
                    <a:effectLst>
                      <a:reflection blurRad="6350" stA="53000" endA="300" endPos="35500" dir="5400000" sy="-90000" algn="bl" rotWithShape="0"/>
                    </a:effectLst>
                    <a:latin typeface="UTM Azuki" panose="02040603050506020204"/>
                  </a:rPr>
                  <a:t> </a:t>
                </a:r>
                <a:r>
                  <a:rPr lang="en-US" sz="4400" b="1" dirty="0" err="1">
                    <a:ln w="0"/>
                    <a:solidFill>
                      <a:srgbClr val="00B050"/>
                    </a:solidFill>
                    <a:effectLst>
                      <a:reflection blurRad="6350" stA="53000" endA="300" endPos="35500" dir="5400000" sy="-90000" algn="bl" rotWithShape="0"/>
                    </a:effectLst>
                    <a:latin typeface="UTM Azuki" panose="02040603050506020204" pitchFamily="18" charset="0"/>
                  </a:rPr>
                  <a:t>quãng</a:t>
                </a:r>
                <a:r>
                  <a:rPr lang="en-US" sz="44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4400" b="1" dirty="0" err="1">
                    <a:ln w="0"/>
                    <a:solidFill>
                      <a:srgbClr val="00B050"/>
                    </a:solidFill>
                    <a:effectLst>
                      <a:reflection blurRad="6350" stA="53000" endA="300" endPos="35500" dir="5400000" sy="-90000" algn="bl" rotWithShape="0"/>
                    </a:effectLst>
                    <a:latin typeface="UTM Azuki" panose="02040603050506020204" pitchFamily="18" charset="0"/>
                  </a:rPr>
                  <a:t>đường</a:t>
                </a:r>
                <a:r>
                  <a:rPr lang="en-US" sz="44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4400" b="1" dirty="0" err="1">
                    <a:ln w="0"/>
                    <a:solidFill>
                      <a:srgbClr val="00B050"/>
                    </a:solidFill>
                    <a:effectLst>
                      <a:reflection blurRad="6350" stA="53000" endA="300" endPos="35500" dir="5400000" sy="-90000" algn="bl" rotWithShape="0"/>
                    </a:effectLst>
                    <a:latin typeface="UTM Azuki" panose="02040603050506020204" pitchFamily="18" charset="0"/>
                  </a:rPr>
                  <a:t>Hỏi</a:t>
                </a:r>
                <a:r>
                  <a:rPr lang="en-US" sz="44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4400" b="1" dirty="0" err="1">
                    <a:ln w="0"/>
                    <a:solidFill>
                      <a:srgbClr val="00B050"/>
                    </a:solidFill>
                    <a:effectLst>
                      <a:reflection blurRad="6350" stA="53000" endA="300" endPos="35500" dir="5400000" sy="-90000" algn="bl" rotWithShape="0"/>
                    </a:effectLst>
                    <a:latin typeface="UTM Azuki" panose="02040603050506020204" pitchFamily="18" charset="0"/>
                  </a:rPr>
                  <a:t>sau</a:t>
                </a:r>
                <a:r>
                  <a:rPr lang="en-US" sz="44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4400" b="1" dirty="0" err="1">
                    <a:ln w="0"/>
                    <a:solidFill>
                      <a:srgbClr val="00B050"/>
                    </a:solidFill>
                    <a:effectLst>
                      <a:reflection blurRad="6350" stA="53000" endA="300" endPos="35500" dir="5400000" sy="-90000" algn="bl" rotWithShape="0"/>
                    </a:effectLst>
                    <a:latin typeface="UTM Azuki" panose="02040603050506020204" pitchFamily="18" charset="0"/>
                  </a:rPr>
                  <a:t>hai</a:t>
                </a:r>
                <a:r>
                  <a:rPr lang="en-US" sz="44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4400" b="1" dirty="0" err="1">
                    <a:ln w="0"/>
                    <a:solidFill>
                      <a:srgbClr val="00B050"/>
                    </a:solidFill>
                    <a:effectLst>
                      <a:reflection blurRad="6350" stA="53000" endA="300" endPos="35500" dir="5400000" sy="-90000" algn="bl" rotWithShape="0"/>
                    </a:effectLst>
                    <a:latin typeface="UTM Azuki" panose="02040603050506020204" pitchFamily="18" charset="0"/>
                  </a:rPr>
                  <a:t>giờ</a:t>
                </a:r>
                <a:r>
                  <a:rPr lang="en-US" sz="4400" b="1" dirty="0">
                    <a:ln w="0"/>
                    <a:solidFill>
                      <a:srgbClr val="00B050"/>
                    </a:solidFill>
                    <a:effectLst>
                      <a:reflection blurRad="6350" stA="53000" endA="300" endPos="35500" dir="5400000" sy="-90000" algn="bl" rotWithShape="0"/>
                    </a:effectLst>
                    <a:latin typeface="UTM Azuki" panose="02040603050506020204" pitchFamily="18" charset="0"/>
                  </a:rPr>
                  <a:t> ô </a:t>
                </a:r>
                <a:r>
                  <a:rPr lang="en-US" sz="4400" b="1" dirty="0" err="1">
                    <a:ln w="0"/>
                    <a:solidFill>
                      <a:srgbClr val="00B050"/>
                    </a:solidFill>
                    <a:effectLst>
                      <a:reflection blurRad="6350" stA="53000" endA="300" endPos="35500" dir="5400000" sy="-90000" algn="bl" rotWithShape="0"/>
                    </a:effectLst>
                    <a:latin typeface="UTM Azuki" panose="02040603050506020204" pitchFamily="18" charset="0"/>
                  </a:rPr>
                  <a:t>tô</a:t>
                </a:r>
                <a:r>
                  <a:rPr lang="en-US" sz="44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4400" b="1" dirty="0" err="1">
                    <a:ln w="0"/>
                    <a:solidFill>
                      <a:srgbClr val="00B050"/>
                    </a:solidFill>
                    <a:effectLst>
                      <a:reflection blurRad="6350" stA="53000" endA="300" endPos="35500" dir="5400000" sy="-90000" algn="bl" rotWithShape="0"/>
                    </a:effectLst>
                    <a:latin typeface="UTM Azuki" panose="02040603050506020204" pitchFamily="18" charset="0"/>
                  </a:rPr>
                  <a:t>đó</a:t>
                </a:r>
                <a:r>
                  <a:rPr lang="en-US" sz="44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4400" b="1" dirty="0" err="1">
                    <a:ln w="0"/>
                    <a:solidFill>
                      <a:srgbClr val="00B050"/>
                    </a:solidFill>
                    <a:effectLst>
                      <a:reflection blurRad="6350" stA="53000" endA="300" endPos="35500" dir="5400000" sy="-90000" algn="bl" rotWithShape="0"/>
                    </a:effectLst>
                    <a:latin typeface="UTM Azuki" panose="02040603050506020204" pitchFamily="18" charset="0"/>
                  </a:rPr>
                  <a:t>chạy</a:t>
                </a:r>
                <a:r>
                  <a:rPr lang="en-US" sz="44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4400" b="1" dirty="0" err="1">
                    <a:ln w="0"/>
                    <a:solidFill>
                      <a:srgbClr val="00B050"/>
                    </a:solidFill>
                    <a:effectLst>
                      <a:reflection blurRad="6350" stA="53000" endA="300" endPos="35500" dir="5400000" sy="-90000" algn="bl" rotWithShape="0"/>
                    </a:effectLst>
                    <a:latin typeface="UTM Azuki" panose="02040603050506020204" pitchFamily="18" charset="0"/>
                  </a:rPr>
                  <a:t>được</a:t>
                </a:r>
                <a:r>
                  <a:rPr lang="en-US" sz="4400" b="1" dirty="0">
                    <a:ln w="0"/>
                    <a:solidFill>
                      <a:srgbClr val="00B050"/>
                    </a:solidFill>
                    <a:effectLst>
                      <a:reflection blurRad="6350" stA="53000" endA="300" endPos="35500" dir="5400000" sy="-90000" algn="bl" rotWithShape="0"/>
                    </a:effectLst>
                    <a:latin typeface="UTM Azuki" panose="02040603050506020204" pitchFamily="18" charset="0"/>
                  </a:rPr>
                  <a:t> bao </a:t>
                </a:r>
                <a:r>
                  <a:rPr lang="en-US" sz="4400" b="1" dirty="0" err="1">
                    <a:ln w="0"/>
                    <a:solidFill>
                      <a:srgbClr val="00B050"/>
                    </a:solidFill>
                    <a:effectLst>
                      <a:reflection blurRad="6350" stA="53000" endA="300" endPos="35500" dir="5400000" sy="-90000" algn="bl" rotWithShape="0"/>
                    </a:effectLst>
                    <a:latin typeface="UTM Azuki" panose="02040603050506020204" pitchFamily="18" charset="0"/>
                  </a:rPr>
                  <a:t>nhiêu</a:t>
                </a:r>
                <a:r>
                  <a:rPr lang="en-US" sz="44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4400" b="1" dirty="0" err="1">
                    <a:ln w="0"/>
                    <a:solidFill>
                      <a:srgbClr val="00B050"/>
                    </a:solidFill>
                    <a:effectLst>
                      <a:reflection blurRad="6350" stA="53000" endA="300" endPos="35500" dir="5400000" sy="-90000" algn="bl" rotWithShape="0"/>
                    </a:effectLst>
                    <a:latin typeface="UTM Azuki" panose="02040603050506020204" pitchFamily="18" charset="0"/>
                  </a:rPr>
                  <a:t>phần</a:t>
                </a:r>
                <a:r>
                  <a:rPr lang="en-US" sz="44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4400" b="1" dirty="0" err="1">
                    <a:ln w="0"/>
                    <a:solidFill>
                      <a:srgbClr val="00B050"/>
                    </a:solidFill>
                    <a:effectLst>
                      <a:reflection blurRad="6350" stA="53000" endA="300" endPos="35500" dir="5400000" sy="-90000" algn="bl" rotWithShape="0"/>
                    </a:effectLst>
                    <a:latin typeface="UTM Azuki" panose="02040603050506020204" pitchFamily="18" charset="0"/>
                  </a:rPr>
                  <a:t>của</a:t>
                </a:r>
                <a:r>
                  <a:rPr lang="en-US" sz="44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4400" b="1" dirty="0" err="1">
                    <a:ln w="0"/>
                    <a:solidFill>
                      <a:srgbClr val="00B050"/>
                    </a:solidFill>
                    <a:effectLst>
                      <a:reflection blurRad="6350" stA="53000" endA="300" endPos="35500" dir="5400000" sy="-90000" algn="bl" rotWithShape="0"/>
                    </a:effectLst>
                    <a:latin typeface="UTM Azuki" panose="02040603050506020204" pitchFamily="18" charset="0"/>
                  </a:rPr>
                  <a:t>quãng</a:t>
                </a:r>
                <a:r>
                  <a:rPr lang="en-US" sz="44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4400" b="1" dirty="0" err="1">
                    <a:ln w="0"/>
                    <a:solidFill>
                      <a:srgbClr val="00B050"/>
                    </a:solidFill>
                    <a:effectLst>
                      <a:reflection blurRad="6350" stA="53000" endA="300" endPos="35500" dir="5400000" sy="-90000" algn="bl" rotWithShape="0"/>
                    </a:effectLst>
                    <a:latin typeface="UTM Azuki" panose="02040603050506020204" pitchFamily="18" charset="0"/>
                  </a:rPr>
                  <a:t>đường</a:t>
                </a:r>
                <a:r>
                  <a:rPr lang="en-US" sz="4400" b="1" dirty="0">
                    <a:ln w="0"/>
                    <a:solidFill>
                      <a:srgbClr val="00B050"/>
                    </a:solidFill>
                    <a:effectLst>
                      <a:reflection blurRad="6350" stA="53000" endA="300" endPos="35500" dir="5400000" sy="-90000" algn="bl" rotWithShape="0"/>
                    </a:effectLst>
                    <a:latin typeface="UTM Azuki" panose="02040603050506020204" pitchFamily="18" charset="0"/>
                  </a:rPr>
                  <a:t>?</a:t>
                </a:r>
                <a:endParaRPr lang="en-US" sz="4400" b="1" dirty="0">
                  <a:ln w="0"/>
                  <a:solidFill>
                    <a:srgbClr val="FF0000"/>
                  </a:solidFill>
                  <a:effectLst>
                    <a:reflection blurRad="6350" stA="53000" endA="300" endPos="35500" dir="5400000" sy="-90000" algn="bl" rotWithShape="0"/>
                  </a:effectLst>
                  <a:latin typeface="UTM Azuki" panose="02040603050506020204" pitchFamily="18" charset="0"/>
                </a:endParaRPr>
              </a:p>
            </p:txBody>
          </p:sp>
        </mc:Choice>
        <mc:Fallback>
          <p:sp>
            <p:nvSpPr>
              <p:cNvPr id="21" name="Rectangle 20"/>
              <p:cNvSpPr>
                <a:spLocks noRot="1" noChangeAspect="1" noMove="1" noResize="1" noEditPoints="1" noAdjustHandles="1" noChangeArrowheads="1" noChangeShapeType="1" noTextEdit="1"/>
              </p:cNvSpPr>
              <p:nvPr/>
            </p:nvSpPr>
            <p:spPr>
              <a:xfrm>
                <a:off x="1076901" y="1375095"/>
                <a:ext cx="10213784" cy="3644011"/>
              </a:xfrm>
              <a:prstGeom prst="rect">
                <a:avLst/>
              </a:prstGeom>
              <a:blipFill>
                <a:blip r:embed="rId2"/>
                <a:stretch>
                  <a:fillRect l="-1672" r="-1612" b="-9715"/>
                </a:stretch>
              </a:blipFill>
            </p:spPr>
            <p:txBody>
              <a:bodyPr/>
              <a:lstStyle/>
              <a:p>
                <a:r>
                  <a:rPr lang="en-US">
                    <a:noFill/>
                  </a:rPr>
                  <a:t> </a:t>
                </a:r>
              </a:p>
            </p:txBody>
          </p:sp>
        </mc:Fallback>
      </mc:AlternateContent>
    </p:spTree>
    <p:extLst>
      <p:ext uri="{BB962C8B-B14F-4D97-AF65-F5344CB8AC3E}">
        <p14:creationId xmlns:p14="http://schemas.microsoft.com/office/powerpoint/2010/main" val="8074664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465662" y="264833"/>
            <a:ext cx="11436263" cy="6125227"/>
          </a:xfrm>
          <a:prstGeom prst="roundRect">
            <a:avLst/>
          </a:prstGeom>
          <a:solidFill>
            <a:schemeClr val="bg1">
              <a:alpha val="93000"/>
            </a:schemeClr>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dirty="0">
              <a:latin typeface="Barlow Condensed ExtraBold" panose="00000906000000000000" pitchFamily="2" charset="0"/>
            </a:endParaRPr>
          </a:p>
        </p:txBody>
      </p:sp>
      <mc:AlternateContent xmlns:mc="http://schemas.openxmlformats.org/markup-compatibility/2006">
        <mc:Choice xmlns:a14="http://schemas.microsoft.com/office/drawing/2010/main" Requires="a14">
          <p:sp>
            <p:nvSpPr>
              <p:cNvPr id="21" name="Rectangle 20"/>
              <p:cNvSpPr/>
              <p:nvPr/>
            </p:nvSpPr>
            <p:spPr>
              <a:xfrm>
                <a:off x="421959" y="455371"/>
                <a:ext cx="11523668" cy="2418098"/>
              </a:xfrm>
              <a:prstGeom prst="rect">
                <a:avLst/>
              </a:prstGeom>
              <a:noFill/>
            </p:spPr>
            <p:txBody>
              <a:bodyPr wrap="square" lIns="121920" tIns="60960" rIns="121920" bIns="60960">
                <a:spAutoFit/>
              </a:bodyPr>
              <a:lstStyle/>
              <a:p>
                <a:pPr algn="ctr"/>
                <a:r>
                  <a:rPr lang="en-US" sz="3600" b="1" dirty="0">
                    <a:ln w="0"/>
                    <a:solidFill>
                      <a:srgbClr val="00B050"/>
                    </a:solidFill>
                    <a:effectLst>
                      <a:reflection blurRad="6350" stA="53000" endA="300" endPos="35500" dir="5400000" sy="-90000" algn="bl" rotWithShape="0"/>
                    </a:effectLst>
                    <a:latin typeface="UTM Azuki" panose="02040603050506020204" pitchFamily="18" charset="0"/>
                  </a:rPr>
                  <a:t>Bài 3: </a:t>
                </a:r>
                <a:r>
                  <a:rPr lang="en-US" sz="3600" b="1" dirty="0" err="1">
                    <a:ln w="0"/>
                    <a:solidFill>
                      <a:srgbClr val="00B050"/>
                    </a:solidFill>
                    <a:effectLst>
                      <a:reflection blurRad="6350" stA="53000" endA="300" endPos="35500" dir="5400000" sy="-90000" algn="bl" rotWithShape="0"/>
                    </a:effectLst>
                    <a:latin typeface="UTM Azuki" panose="02040603050506020204" pitchFamily="18" charset="0"/>
                  </a:rPr>
                  <a:t>Một</a:t>
                </a:r>
                <a:r>
                  <a:rPr lang="en-US" sz="36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3600" b="1" dirty="0" err="1">
                    <a:ln w="0"/>
                    <a:solidFill>
                      <a:srgbClr val="00B050"/>
                    </a:solidFill>
                    <a:effectLst>
                      <a:reflection blurRad="6350" stA="53000" endA="300" endPos="35500" dir="5400000" sy="-90000" algn="bl" rotWithShape="0"/>
                    </a:effectLst>
                    <a:latin typeface="UTM Azuki" panose="02040603050506020204" pitchFamily="18" charset="0"/>
                  </a:rPr>
                  <a:t>xe</a:t>
                </a:r>
                <a:r>
                  <a:rPr lang="en-US" sz="3600" b="1" dirty="0">
                    <a:ln w="0"/>
                    <a:solidFill>
                      <a:srgbClr val="00B050"/>
                    </a:solidFill>
                    <a:effectLst>
                      <a:reflection blurRad="6350" stA="53000" endA="300" endPos="35500" dir="5400000" sy="-90000" algn="bl" rotWithShape="0"/>
                    </a:effectLst>
                    <a:latin typeface="UTM Azuki" panose="02040603050506020204" pitchFamily="18" charset="0"/>
                  </a:rPr>
                  <a:t> ô </a:t>
                </a:r>
                <a:r>
                  <a:rPr lang="en-US" sz="3600" b="1" dirty="0" err="1">
                    <a:ln w="0"/>
                    <a:solidFill>
                      <a:srgbClr val="00B050"/>
                    </a:solidFill>
                    <a:effectLst>
                      <a:reflection blurRad="6350" stA="53000" endA="300" endPos="35500" dir="5400000" sy="-90000" algn="bl" rotWithShape="0"/>
                    </a:effectLst>
                    <a:latin typeface="UTM Azuki" panose="02040603050506020204" pitchFamily="18" charset="0"/>
                  </a:rPr>
                  <a:t>tô</a:t>
                </a:r>
                <a:r>
                  <a:rPr lang="en-US" sz="36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3600" b="1" dirty="0" err="1">
                    <a:ln w="0"/>
                    <a:solidFill>
                      <a:srgbClr val="00B050"/>
                    </a:solidFill>
                    <a:effectLst>
                      <a:reflection blurRad="6350" stA="53000" endA="300" endPos="35500" dir="5400000" sy="-90000" algn="bl" rotWithShape="0"/>
                    </a:effectLst>
                    <a:latin typeface="UTM Azuki" panose="02040603050506020204" pitchFamily="18" charset="0"/>
                  </a:rPr>
                  <a:t>giờ</a:t>
                </a:r>
                <a:r>
                  <a:rPr lang="en-US" sz="36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3600" b="1" dirty="0" err="1">
                    <a:ln w="0"/>
                    <a:solidFill>
                      <a:srgbClr val="00B050"/>
                    </a:solidFill>
                    <a:effectLst>
                      <a:reflection blurRad="6350" stA="53000" endA="300" endPos="35500" dir="5400000" sy="-90000" algn="bl" rotWithShape="0"/>
                    </a:effectLst>
                    <a:latin typeface="UTM Azuki" panose="02040603050506020204" pitchFamily="18" charset="0"/>
                  </a:rPr>
                  <a:t>đầu</a:t>
                </a:r>
                <a:r>
                  <a:rPr lang="en-US" sz="36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3600" b="1" dirty="0" err="1">
                    <a:ln w="0"/>
                    <a:solidFill>
                      <a:srgbClr val="00B050"/>
                    </a:solidFill>
                    <a:effectLst>
                      <a:reflection blurRad="6350" stA="53000" endA="300" endPos="35500" dir="5400000" sy="-90000" algn="bl" rotWithShape="0"/>
                    </a:effectLst>
                    <a:latin typeface="UTM Azuki" panose="02040603050506020204" pitchFamily="18" charset="0"/>
                  </a:rPr>
                  <a:t>chạy</a:t>
                </a:r>
                <a:r>
                  <a:rPr lang="en-US" sz="36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3600" b="1" dirty="0" err="1">
                    <a:ln w="0"/>
                    <a:solidFill>
                      <a:srgbClr val="00B050"/>
                    </a:solidFill>
                    <a:effectLst>
                      <a:reflection blurRad="6350" stA="53000" endA="300" endPos="35500" dir="5400000" sy="-90000" algn="bl" rotWithShape="0"/>
                    </a:effectLst>
                    <a:latin typeface="UTM Azuki" panose="02040603050506020204" pitchFamily="18" charset="0"/>
                  </a:rPr>
                  <a:t>được</a:t>
                </a:r>
                <a:r>
                  <a:rPr lang="en-US" sz="3600" b="1" dirty="0">
                    <a:ln w="0"/>
                    <a:solidFill>
                      <a:srgbClr val="00B050"/>
                    </a:solidFill>
                    <a:effectLst>
                      <a:reflection blurRad="6350" stA="53000" endA="300" endPos="35500" dir="5400000" sy="-90000" algn="bl" rotWithShape="0"/>
                    </a:effectLst>
                    <a:latin typeface="UTM Azuki" panose="02040603050506020204" pitchFamily="18" charset="0"/>
                  </a:rPr>
                  <a:t> </a:t>
                </a:r>
                <a14:m>
                  <m:oMath xmlns:m="http://schemas.openxmlformats.org/officeDocument/2006/math">
                    <m:f>
                      <m:fPr>
                        <m:ctrlPr>
                          <a:rPr lang="en-US" sz="3600" b="1" i="1" smtClean="0">
                            <a:solidFill>
                              <a:srgbClr val="00B050"/>
                            </a:solidFill>
                            <a:latin typeface="Cambria Math" panose="02040503050406030204" pitchFamily="18" charset="0"/>
                          </a:rPr>
                        </m:ctrlPr>
                      </m:fPr>
                      <m:num>
                        <m:r>
                          <m:rPr>
                            <m:nor/>
                          </m:rPr>
                          <a:rPr lang="en-US" sz="3600" b="1" i="0" smtClean="0">
                            <a:solidFill>
                              <a:srgbClr val="00B050"/>
                            </a:solidFill>
                            <a:latin typeface="UTM Azuki" panose="02040603050506020204"/>
                          </a:rPr>
                          <m:t>3</m:t>
                        </m:r>
                      </m:num>
                      <m:den>
                        <m:r>
                          <m:rPr>
                            <m:nor/>
                          </m:rPr>
                          <a:rPr lang="en-US" sz="3600" b="1" i="0" smtClean="0">
                            <a:solidFill>
                              <a:srgbClr val="00B050"/>
                            </a:solidFill>
                            <a:latin typeface="UTM Azuki" panose="02040603050506020204"/>
                          </a:rPr>
                          <m:t>8</m:t>
                        </m:r>
                      </m:den>
                    </m:f>
                  </m:oMath>
                </a14:m>
                <a:r>
                  <a:rPr lang="en-US" sz="3600" b="1" dirty="0">
                    <a:ln w="0"/>
                    <a:solidFill>
                      <a:srgbClr val="00B050"/>
                    </a:solidFill>
                    <a:effectLst>
                      <a:reflection blurRad="6350" stA="53000" endA="300" endPos="35500" dir="5400000" sy="-90000" algn="bl" rotWithShape="0"/>
                    </a:effectLst>
                    <a:latin typeface="UTM Azuki" panose="02040603050506020204"/>
                  </a:rPr>
                  <a:t> </a:t>
                </a:r>
                <a:r>
                  <a:rPr lang="en-US" sz="3600" b="1" dirty="0" err="1">
                    <a:ln w="0"/>
                    <a:solidFill>
                      <a:srgbClr val="00B050"/>
                    </a:solidFill>
                    <a:effectLst>
                      <a:reflection blurRad="6350" stA="53000" endA="300" endPos="35500" dir="5400000" sy="-90000" algn="bl" rotWithShape="0"/>
                    </a:effectLst>
                    <a:latin typeface="UTM Azuki" panose="02040603050506020204" pitchFamily="18" charset="0"/>
                  </a:rPr>
                  <a:t>quãng</a:t>
                </a:r>
                <a:r>
                  <a:rPr lang="en-US" sz="36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3600" b="1" dirty="0" err="1">
                    <a:ln w="0"/>
                    <a:solidFill>
                      <a:srgbClr val="00B050"/>
                    </a:solidFill>
                    <a:effectLst>
                      <a:reflection blurRad="6350" stA="53000" endA="300" endPos="35500" dir="5400000" sy="-90000" algn="bl" rotWithShape="0"/>
                    </a:effectLst>
                    <a:latin typeface="UTM Azuki" panose="02040603050506020204" pitchFamily="18" charset="0"/>
                  </a:rPr>
                  <a:t>đường</a:t>
                </a:r>
                <a:r>
                  <a:rPr lang="en-US" sz="36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3600" b="1" dirty="0" err="1">
                    <a:ln w="0"/>
                    <a:solidFill>
                      <a:srgbClr val="00B050"/>
                    </a:solidFill>
                    <a:effectLst>
                      <a:reflection blurRad="6350" stA="53000" endA="300" endPos="35500" dir="5400000" sy="-90000" algn="bl" rotWithShape="0"/>
                    </a:effectLst>
                    <a:latin typeface="UTM Azuki" panose="02040603050506020204" pitchFamily="18" charset="0"/>
                  </a:rPr>
                  <a:t>giờ</a:t>
                </a:r>
                <a:r>
                  <a:rPr lang="en-US" sz="36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3600" b="1" dirty="0" err="1">
                    <a:ln w="0"/>
                    <a:solidFill>
                      <a:srgbClr val="00B050"/>
                    </a:solidFill>
                    <a:effectLst>
                      <a:reflection blurRad="6350" stA="53000" endA="300" endPos="35500" dir="5400000" sy="-90000" algn="bl" rotWithShape="0"/>
                    </a:effectLst>
                    <a:latin typeface="UTM Azuki" panose="02040603050506020204" pitchFamily="18" charset="0"/>
                  </a:rPr>
                  <a:t>thứ</a:t>
                </a:r>
                <a:r>
                  <a:rPr lang="en-US" sz="36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3600" b="1" dirty="0" err="1">
                    <a:ln w="0"/>
                    <a:solidFill>
                      <a:srgbClr val="00B050"/>
                    </a:solidFill>
                    <a:effectLst>
                      <a:reflection blurRad="6350" stA="53000" endA="300" endPos="35500" dir="5400000" sy="-90000" algn="bl" rotWithShape="0"/>
                    </a:effectLst>
                    <a:latin typeface="UTM Azuki" panose="02040603050506020204" pitchFamily="18" charset="0"/>
                  </a:rPr>
                  <a:t>hai</a:t>
                </a:r>
                <a:r>
                  <a:rPr lang="en-US" sz="36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3600" b="1" dirty="0" err="1">
                    <a:ln w="0"/>
                    <a:solidFill>
                      <a:srgbClr val="00B050"/>
                    </a:solidFill>
                    <a:effectLst>
                      <a:reflection blurRad="6350" stA="53000" endA="300" endPos="35500" dir="5400000" sy="-90000" algn="bl" rotWithShape="0"/>
                    </a:effectLst>
                    <a:latin typeface="UTM Azuki" panose="02040603050506020204" pitchFamily="18" charset="0"/>
                  </a:rPr>
                  <a:t>chạy</a:t>
                </a:r>
                <a:r>
                  <a:rPr lang="en-US" sz="36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3600" b="1" dirty="0" err="1">
                    <a:ln w="0"/>
                    <a:solidFill>
                      <a:srgbClr val="00B050"/>
                    </a:solidFill>
                    <a:effectLst>
                      <a:reflection blurRad="6350" stA="53000" endA="300" endPos="35500" dir="5400000" sy="-90000" algn="bl" rotWithShape="0"/>
                    </a:effectLst>
                    <a:latin typeface="UTM Azuki" panose="02040603050506020204" pitchFamily="18" charset="0"/>
                  </a:rPr>
                  <a:t>được</a:t>
                </a:r>
                <a:r>
                  <a:rPr lang="en-US" sz="3600" b="1" dirty="0">
                    <a:ln w="0"/>
                    <a:solidFill>
                      <a:srgbClr val="00B050"/>
                    </a:solidFill>
                    <a:effectLst>
                      <a:reflection blurRad="6350" stA="53000" endA="300" endPos="35500" dir="5400000" sy="-90000" algn="bl" rotWithShape="0"/>
                    </a:effectLst>
                    <a:latin typeface="UTM Azuki" panose="02040603050506020204" pitchFamily="18" charset="0"/>
                  </a:rPr>
                  <a:t> </a:t>
                </a:r>
                <a14:m>
                  <m:oMath xmlns:m="http://schemas.openxmlformats.org/officeDocument/2006/math">
                    <m:f>
                      <m:fPr>
                        <m:ctrlPr>
                          <a:rPr lang="en-US" sz="3600" b="1" i="1" smtClean="0">
                            <a:solidFill>
                              <a:srgbClr val="00B050"/>
                            </a:solidFill>
                            <a:latin typeface="Cambria Math" panose="02040503050406030204" pitchFamily="18" charset="0"/>
                          </a:rPr>
                        </m:ctrlPr>
                      </m:fPr>
                      <m:num>
                        <m:r>
                          <m:rPr>
                            <m:nor/>
                          </m:rPr>
                          <a:rPr lang="en-US" sz="3600" b="1">
                            <a:solidFill>
                              <a:srgbClr val="00B050"/>
                            </a:solidFill>
                            <a:latin typeface="UTM Azuki" panose="02040603050506020204"/>
                          </a:rPr>
                          <m:t>2</m:t>
                        </m:r>
                      </m:num>
                      <m:den>
                        <m:r>
                          <m:rPr>
                            <m:nor/>
                          </m:rPr>
                          <a:rPr lang="en-US" sz="3600" b="1" i="0" smtClean="0">
                            <a:solidFill>
                              <a:srgbClr val="00B050"/>
                            </a:solidFill>
                            <a:latin typeface="UTM Azuki" panose="02040603050506020204"/>
                          </a:rPr>
                          <m:t>7</m:t>
                        </m:r>
                      </m:den>
                    </m:f>
                  </m:oMath>
                </a14:m>
                <a:r>
                  <a:rPr lang="en-US" sz="3600" b="1" dirty="0">
                    <a:ln w="0"/>
                    <a:solidFill>
                      <a:srgbClr val="00B050"/>
                    </a:solidFill>
                    <a:effectLst>
                      <a:reflection blurRad="6350" stA="53000" endA="300" endPos="35500" dir="5400000" sy="-90000" algn="bl" rotWithShape="0"/>
                    </a:effectLst>
                    <a:latin typeface="UTM Azuki" panose="02040603050506020204"/>
                  </a:rPr>
                  <a:t> </a:t>
                </a:r>
                <a:r>
                  <a:rPr lang="en-US" sz="3600" b="1" dirty="0" err="1">
                    <a:ln w="0"/>
                    <a:solidFill>
                      <a:srgbClr val="00B050"/>
                    </a:solidFill>
                    <a:effectLst>
                      <a:reflection blurRad="6350" stA="53000" endA="300" endPos="35500" dir="5400000" sy="-90000" algn="bl" rotWithShape="0"/>
                    </a:effectLst>
                    <a:latin typeface="UTM Azuki" panose="02040603050506020204" pitchFamily="18" charset="0"/>
                  </a:rPr>
                  <a:t>quãng</a:t>
                </a:r>
                <a:r>
                  <a:rPr lang="en-US" sz="36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3600" b="1" dirty="0" err="1">
                    <a:ln w="0"/>
                    <a:solidFill>
                      <a:srgbClr val="00B050"/>
                    </a:solidFill>
                    <a:effectLst>
                      <a:reflection blurRad="6350" stA="53000" endA="300" endPos="35500" dir="5400000" sy="-90000" algn="bl" rotWithShape="0"/>
                    </a:effectLst>
                    <a:latin typeface="UTM Azuki" panose="02040603050506020204" pitchFamily="18" charset="0"/>
                  </a:rPr>
                  <a:t>đường</a:t>
                </a:r>
                <a:r>
                  <a:rPr lang="en-US" sz="36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3600" b="1" dirty="0" err="1">
                    <a:ln w="0"/>
                    <a:solidFill>
                      <a:srgbClr val="00B050"/>
                    </a:solidFill>
                    <a:effectLst>
                      <a:reflection blurRad="6350" stA="53000" endA="300" endPos="35500" dir="5400000" sy="-90000" algn="bl" rotWithShape="0"/>
                    </a:effectLst>
                    <a:latin typeface="UTM Azuki" panose="02040603050506020204" pitchFamily="18" charset="0"/>
                  </a:rPr>
                  <a:t>Hỏi</a:t>
                </a:r>
                <a:r>
                  <a:rPr lang="en-US" sz="36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3600" b="1" dirty="0" err="1">
                    <a:ln w="0"/>
                    <a:solidFill>
                      <a:srgbClr val="00B050"/>
                    </a:solidFill>
                    <a:effectLst>
                      <a:reflection blurRad="6350" stA="53000" endA="300" endPos="35500" dir="5400000" sy="-90000" algn="bl" rotWithShape="0"/>
                    </a:effectLst>
                    <a:latin typeface="UTM Azuki" panose="02040603050506020204" pitchFamily="18" charset="0"/>
                  </a:rPr>
                  <a:t>sau</a:t>
                </a:r>
                <a:r>
                  <a:rPr lang="en-US" sz="36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3600" b="1" dirty="0" err="1">
                    <a:ln w="0"/>
                    <a:solidFill>
                      <a:srgbClr val="00B050"/>
                    </a:solidFill>
                    <a:effectLst>
                      <a:reflection blurRad="6350" stA="53000" endA="300" endPos="35500" dir="5400000" sy="-90000" algn="bl" rotWithShape="0"/>
                    </a:effectLst>
                    <a:latin typeface="UTM Azuki" panose="02040603050506020204" pitchFamily="18" charset="0"/>
                  </a:rPr>
                  <a:t>hai</a:t>
                </a:r>
                <a:r>
                  <a:rPr lang="en-US" sz="36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3600" b="1" dirty="0" err="1">
                    <a:ln w="0"/>
                    <a:solidFill>
                      <a:srgbClr val="00B050"/>
                    </a:solidFill>
                    <a:effectLst>
                      <a:reflection blurRad="6350" stA="53000" endA="300" endPos="35500" dir="5400000" sy="-90000" algn="bl" rotWithShape="0"/>
                    </a:effectLst>
                    <a:latin typeface="UTM Azuki" panose="02040603050506020204" pitchFamily="18" charset="0"/>
                  </a:rPr>
                  <a:t>giờ</a:t>
                </a:r>
                <a:r>
                  <a:rPr lang="en-US" sz="3600" b="1" dirty="0">
                    <a:ln w="0"/>
                    <a:solidFill>
                      <a:srgbClr val="00B050"/>
                    </a:solidFill>
                    <a:effectLst>
                      <a:reflection blurRad="6350" stA="53000" endA="300" endPos="35500" dir="5400000" sy="-90000" algn="bl" rotWithShape="0"/>
                    </a:effectLst>
                    <a:latin typeface="UTM Azuki" panose="02040603050506020204" pitchFamily="18" charset="0"/>
                  </a:rPr>
                  <a:t> ô </a:t>
                </a:r>
                <a:r>
                  <a:rPr lang="en-US" sz="3600" b="1" dirty="0" err="1">
                    <a:ln w="0"/>
                    <a:solidFill>
                      <a:srgbClr val="00B050"/>
                    </a:solidFill>
                    <a:effectLst>
                      <a:reflection blurRad="6350" stA="53000" endA="300" endPos="35500" dir="5400000" sy="-90000" algn="bl" rotWithShape="0"/>
                    </a:effectLst>
                    <a:latin typeface="UTM Azuki" panose="02040603050506020204" pitchFamily="18" charset="0"/>
                  </a:rPr>
                  <a:t>tô</a:t>
                </a:r>
                <a:r>
                  <a:rPr lang="en-US" sz="36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3600" b="1" dirty="0" err="1">
                    <a:ln w="0"/>
                    <a:solidFill>
                      <a:srgbClr val="00B050"/>
                    </a:solidFill>
                    <a:effectLst>
                      <a:reflection blurRad="6350" stA="53000" endA="300" endPos="35500" dir="5400000" sy="-90000" algn="bl" rotWithShape="0"/>
                    </a:effectLst>
                    <a:latin typeface="UTM Azuki" panose="02040603050506020204" pitchFamily="18" charset="0"/>
                  </a:rPr>
                  <a:t>đó</a:t>
                </a:r>
                <a:r>
                  <a:rPr lang="en-US" sz="36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3600" b="1" dirty="0" err="1">
                    <a:ln w="0"/>
                    <a:solidFill>
                      <a:srgbClr val="00B050"/>
                    </a:solidFill>
                    <a:effectLst>
                      <a:reflection blurRad="6350" stA="53000" endA="300" endPos="35500" dir="5400000" sy="-90000" algn="bl" rotWithShape="0"/>
                    </a:effectLst>
                    <a:latin typeface="UTM Azuki" panose="02040603050506020204" pitchFamily="18" charset="0"/>
                  </a:rPr>
                  <a:t>chạy</a:t>
                </a:r>
                <a:r>
                  <a:rPr lang="en-US" sz="36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3600" b="1" dirty="0" err="1">
                    <a:ln w="0"/>
                    <a:solidFill>
                      <a:srgbClr val="00B050"/>
                    </a:solidFill>
                    <a:effectLst>
                      <a:reflection blurRad="6350" stA="53000" endA="300" endPos="35500" dir="5400000" sy="-90000" algn="bl" rotWithShape="0"/>
                    </a:effectLst>
                    <a:latin typeface="UTM Azuki" panose="02040603050506020204" pitchFamily="18" charset="0"/>
                  </a:rPr>
                  <a:t>được</a:t>
                </a:r>
                <a:r>
                  <a:rPr lang="en-US" sz="3600" b="1" dirty="0">
                    <a:ln w="0"/>
                    <a:solidFill>
                      <a:srgbClr val="00B050"/>
                    </a:solidFill>
                    <a:effectLst>
                      <a:reflection blurRad="6350" stA="53000" endA="300" endPos="35500" dir="5400000" sy="-90000" algn="bl" rotWithShape="0"/>
                    </a:effectLst>
                    <a:latin typeface="UTM Azuki" panose="02040603050506020204" pitchFamily="18" charset="0"/>
                  </a:rPr>
                  <a:t> bao </a:t>
                </a:r>
                <a:r>
                  <a:rPr lang="en-US" sz="3600" b="1" dirty="0" err="1">
                    <a:ln w="0"/>
                    <a:solidFill>
                      <a:srgbClr val="00B050"/>
                    </a:solidFill>
                    <a:effectLst>
                      <a:reflection blurRad="6350" stA="53000" endA="300" endPos="35500" dir="5400000" sy="-90000" algn="bl" rotWithShape="0"/>
                    </a:effectLst>
                    <a:latin typeface="UTM Azuki" panose="02040603050506020204" pitchFamily="18" charset="0"/>
                  </a:rPr>
                  <a:t>nhiêu</a:t>
                </a:r>
                <a:r>
                  <a:rPr lang="en-US" sz="36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3600" b="1" dirty="0" err="1">
                    <a:ln w="0"/>
                    <a:solidFill>
                      <a:srgbClr val="00B050"/>
                    </a:solidFill>
                    <a:effectLst>
                      <a:reflection blurRad="6350" stA="53000" endA="300" endPos="35500" dir="5400000" sy="-90000" algn="bl" rotWithShape="0"/>
                    </a:effectLst>
                    <a:latin typeface="UTM Azuki" panose="02040603050506020204" pitchFamily="18" charset="0"/>
                  </a:rPr>
                  <a:t>phần</a:t>
                </a:r>
                <a:r>
                  <a:rPr lang="en-US" sz="36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3600" b="1" dirty="0" err="1">
                    <a:ln w="0"/>
                    <a:solidFill>
                      <a:srgbClr val="00B050"/>
                    </a:solidFill>
                    <a:effectLst>
                      <a:reflection blurRad="6350" stA="53000" endA="300" endPos="35500" dir="5400000" sy="-90000" algn="bl" rotWithShape="0"/>
                    </a:effectLst>
                    <a:latin typeface="UTM Azuki" panose="02040603050506020204" pitchFamily="18" charset="0"/>
                  </a:rPr>
                  <a:t>của</a:t>
                </a:r>
                <a:r>
                  <a:rPr lang="en-US" sz="36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3600" b="1" dirty="0" err="1">
                    <a:ln w="0"/>
                    <a:solidFill>
                      <a:srgbClr val="00B050"/>
                    </a:solidFill>
                    <a:effectLst>
                      <a:reflection blurRad="6350" stA="53000" endA="300" endPos="35500" dir="5400000" sy="-90000" algn="bl" rotWithShape="0"/>
                    </a:effectLst>
                    <a:latin typeface="UTM Azuki" panose="02040603050506020204" pitchFamily="18" charset="0"/>
                  </a:rPr>
                  <a:t>quãng</a:t>
                </a:r>
                <a:r>
                  <a:rPr lang="en-US" sz="36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3600" b="1" dirty="0" err="1">
                    <a:ln w="0"/>
                    <a:solidFill>
                      <a:srgbClr val="00B050"/>
                    </a:solidFill>
                    <a:effectLst>
                      <a:reflection blurRad="6350" stA="53000" endA="300" endPos="35500" dir="5400000" sy="-90000" algn="bl" rotWithShape="0"/>
                    </a:effectLst>
                    <a:latin typeface="UTM Azuki" panose="02040603050506020204" pitchFamily="18" charset="0"/>
                  </a:rPr>
                  <a:t>đường</a:t>
                </a:r>
                <a:r>
                  <a:rPr lang="en-US" sz="3600" b="1" dirty="0">
                    <a:ln w="0"/>
                    <a:solidFill>
                      <a:srgbClr val="00B050"/>
                    </a:solidFill>
                    <a:effectLst>
                      <a:reflection blurRad="6350" stA="53000" endA="300" endPos="35500" dir="5400000" sy="-90000" algn="bl" rotWithShape="0"/>
                    </a:effectLst>
                    <a:latin typeface="UTM Azuki" panose="02040603050506020204" pitchFamily="18" charset="0"/>
                  </a:rPr>
                  <a:t>?</a:t>
                </a:r>
                <a:endParaRPr lang="en-US" sz="3600" b="1" dirty="0">
                  <a:ln w="0"/>
                  <a:solidFill>
                    <a:srgbClr val="FF0000"/>
                  </a:solidFill>
                  <a:effectLst>
                    <a:reflection blurRad="6350" stA="53000" endA="300" endPos="35500" dir="5400000" sy="-90000" algn="bl" rotWithShape="0"/>
                  </a:effectLst>
                  <a:latin typeface="UTM Azuki" panose="02040603050506020204" pitchFamily="18" charset="0"/>
                </a:endParaRPr>
              </a:p>
            </p:txBody>
          </p:sp>
        </mc:Choice>
        <mc:Fallback>
          <p:sp>
            <p:nvSpPr>
              <p:cNvPr id="21" name="Rectangle 20"/>
              <p:cNvSpPr>
                <a:spLocks noRot="1" noChangeAspect="1" noMove="1" noResize="1" noEditPoints="1" noAdjustHandles="1" noChangeArrowheads="1" noChangeShapeType="1" noTextEdit="1"/>
              </p:cNvSpPr>
              <p:nvPr/>
            </p:nvSpPr>
            <p:spPr>
              <a:xfrm>
                <a:off x="421959" y="455371"/>
                <a:ext cx="11523668" cy="2418098"/>
              </a:xfrm>
              <a:prstGeom prst="rect">
                <a:avLst/>
              </a:prstGeom>
              <a:blipFill>
                <a:blip r:embed="rId2"/>
                <a:stretch>
                  <a:fillRect l="-317" r="-264" b="-1287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CBE5B95C-E9A6-C61C-3F93-F09B84A32A88}"/>
                  </a:ext>
                </a:extLst>
              </p:cNvPr>
              <p:cNvSpPr txBox="1"/>
              <p:nvPr/>
            </p:nvSpPr>
            <p:spPr>
              <a:xfrm>
                <a:off x="955496" y="2745167"/>
                <a:ext cx="11436262" cy="2835648"/>
              </a:xfrm>
              <a:prstGeom prst="rect">
                <a:avLst/>
              </a:prstGeom>
              <a:noFill/>
            </p:spPr>
            <p:txBody>
              <a:bodyPr wrap="square">
                <a:spAutoFit/>
              </a:bodyPr>
              <a:lstStyle/>
              <a:p>
                <a:pPr lvl="0" algn="ctr" fontAlgn="base">
                  <a:spcBef>
                    <a:spcPct val="0"/>
                  </a:spcBef>
                  <a:spcAft>
                    <a:spcPct val="0"/>
                  </a:spcAft>
                </a:pPr>
                <a:r>
                  <a:rPr lang="en-US" sz="3600" b="1" dirty="0">
                    <a:solidFill>
                      <a:srgbClr val="002060"/>
                    </a:solidFill>
                    <a:latin typeface="Times New Roman" pitchFamily="18" charset="0"/>
                    <a:cs typeface="Times New Roman" pitchFamily="18" charset="0"/>
                  </a:rPr>
                  <a:t>Bài </a:t>
                </a:r>
                <a:r>
                  <a:rPr lang="en-US" sz="3600" b="1" dirty="0" err="1">
                    <a:solidFill>
                      <a:srgbClr val="002060"/>
                    </a:solidFill>
                    <a:latin typeface="Times New Roman" pitchFamily="18" charset="0"/>
                    <a:cs typeface="Times New Roman" pitchFamily="18" charset="0"/>
                  </a:rPr>
                  <a:t>giải</a:t>
                </a:r>
                <a:endParaRPr lang="en-US" sz="3600" b="1" dirty="0">
                  <a:solidFill>
                    <a:srgbClr val="002060"/>
                  </a:solidFill>
                  <a:latin typeface="Times New Roman" pitchFamily="18" charset="0"/>
                  <a:cs typeface="Times New Roman" pitchFamily="18" charset="0"/>
                </a:endParaRPr>
              </a:p>
              <a:p>
                <a:pPr lvl="0" algn="just" fontAlgn="base">
                  <a:spcBef>
                    <a:spcPct val="0"/>
                  </a:spcBef>
                  <a:spcAft>
                    <a:spcPct val="0"/>
                  </a:spcAft>
                </a:pPr>
                <a:r>
                  <a:rPr lang="en-US" sz="3600" b="1" dirty="0">
                    <a:solidFill>
                      <a:srgbClr val="002060"/>
                    </a:solidFill>
                    <a:latin typeface="Times New Roman" pitchFamily="18" charset="0"/>
                    <a:cs typeface="Times New Roman" pitchFamily="18" charset="0"/>
                  </a:rPr>
                  <a:t>Sau </a:t>
                </a:r>
                <a:r>
                  <a:rPr lang="en-US" sz="3600" b="1" dirty="0" err="1">
                    <a:solidFill>
                      <a:srgbClr val="002060"/>
                    </a:solidFill>
                    <a:latin typeface="Times New Roman" pitchFamily="18" charset="0"/>
                    <a:cs typeface="Times New Roman" pitchFamily="18" charset="0"/>
                  </a:rPr>
                  <a:t>hai</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giờ</a:t>
                </a:r>
                <a:r>
                  <a:rPr lang="en-US" sz="3600" b="1" dirty="0">
                    <a:solidFill>
                      <a:srgbClr val="002060"/>
                    </a:solidFill>
                    <a:latin typeface="Times New Roman" pitchFamily="18" charset="0"/>
                    <a:cs typeface="Times New Roman" pitchFamily="18" charset="0"/>
                  </a:rPr>
                  <a:t> ô </a:t>
                </a:r>
                <a:r>
                  <a:rPr lang="en-US" sz="3600" b="1" dirty="0" err="1">
                    <a:solidFill>
                      <a:srgbClr val="002060"/>
                    </a:solidFill>
                    <a:latin typeface="Times New Roman" pitchFamily="18" charset="0"/>
                    <a:cs typeface="Times New Roman" pitchFamily="18" charset="0"/>
                  </a:rPr>
                  <a:t>tô</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đó</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chạy</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được</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số</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phần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quãng</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đường</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là</a:t>
                </a:r>
                <a:r>
                  <a:rPr lang="en-US" sz="3600" b="1" dirty="0">
                    <a:solidFill>
                      <a:srgbClr val="002060"/>
                    </a:solidFill>
                    <a:latin typeface="Times New Roman" pitchFamily="18" charset="0"/>
                    <a:cs typeface="Times New Roman" pitchFamily="18" charset="0"/>
                  </a:rPr>
                  <a:t>:</a:t>
                </a:r>
              </a:p>
              <a:p>
                <a:pPr lvl="0" algn="ctr" fontAlgn="base">
                  <a:spcBef>
                    <a:spcPct val="0"/>
                  </a:spcBef>
                  <a:spcAft>
                    <a:spcPct val="0"/>
                  </a:spcAft>
                </a:pPr>
                <a:r>
                  <a:rPr lang="en-US" sz="3600" b="1" dirty="0">
                    <a:solidFill>
                      <a:srgbClr val="002060"/>
                    </a:solidFill>
                    <a:latin typeface="Times New Roman" pitchFamily="18" charset="0"/>
                    <a:cs typeface="Times New Roman" pitchFamily="18" charset="0"/>
                  </a:rPr>
                  <a:t>           </a:t>
                </a:r>
                <a14:m>
                  <m:oMath xmlns:m="http://schemas.openxmlformats.org/officeDocument/2006/math">
                    <m:f>
                      <m:fPr>
                        <m:ctrlPr>
                          <a:rPr lang="en-US" sz="3600" b="1" i="1">
                            <a:solidFill>
                              <a:srgbClr val="002060"/>
                            </a:solidFill>
                            <a:latin typeface="Cambria Math" panose="02040503050406030204" pitchFamily="18" charset="0"/>
                            <a:cs typeface="Times New Roman" panose="02020603050405020304" pitchFamily="18" charset="0"/>
                          </a:rPr>
                        </m:ctrlPr>
                      </m:fPr>
                      <m:num>
                        <m:r>
                          <a:rPr lang="en-US" sz="3600" b="1" i="1" smtClean="0">
                            <a:solidFill>
                              <a:srgbClr val="002060"/>
                            </a:solidFill>
                            <a:latin typeface="Cambria Math"/>
                            <a:cs typeface="Times New Roman" panose="02020603050405020304" pitchFamily="18" charset="0"/>
                          </a:rPr>
                          <m:t> </m:t>
                        </m:r>
                        <m:r>
                          <a:rPr lang="en-US" sz="3600" b="1" i="1" smtClean="0">
                            <a:solidFill>
                              <a:srgbClr val="002060"/>
                            </a:solidFill>
                            <a:latin typeface="Cambria Math" panose="02040503050406030204" pitchFamily="18" charset="0"/>
                            <a:cs typeface="Times New Roman" panose="02020603050405020304" pitchFamily="18" charset="0"/>
                          </a:rPr>
                          <m:t>𝟑</m:t>
                        </m:r>
                      </m:num>
                      <m:den>
                        <m:r>
                          <a:rPr lang="en-US" sz="3600" b="1" i="1" smtClean="0">
                            <a:solidFill>
                              <a:srgbClr val="002060"/>
                            </a:solidFill>
                            <a:latin typeface="Cambria Math" panose="02040503050406030204" pitchFamily="18" charset="0"/>
                            <a:cs typeface="Times New Roman" panose="02020603050405020304" pitchFamily="18" charset="0"/>
                          </a:rPr>
                          <m:t>𝟖</m:t>
                        </m:r>
                      </m:den>
                    </m:f>
                  </m:oMath>
                </a14:m>
                <a:r>
                  <a:rPr lang="en-US" sz="3600" b="1" dirty="0">
                    <a:solidFill>
                      <a:srgbClr val="002060"/>
                    </a:solidFill>
                    <a:latin typeface="Times New Roman" pitchFamily="18" charset="0"/>
                    <a:cs typeface="Times New Roman" pitchFamily="18" charset="0"/>
                  </a:rPr>
                  <a:t> + </a:t>
                </a:r>
                <a14:m>
                  <m:oMath xmlns:m="http://schemas.openxmlformats.org/officeDocument/2006/math">
                    <m:f>
                      <m:fPr>
                        <m:ctrlPr>
                          <a:rPr lang="en-US" sz="3600" b="1" i="1">
                            <a:solidFill>
                              <a:srgbClr val="002060"/>
                            </a:solidFill>
                            <a:latin typeface="Cambria Math" panose="02040503050406030204" pitchFamily="18" charset="0"/>
                            <a:cs typeface="Times New Roman" panose="02020603050405020304" pitchFamily="18" charset="0"/>
                          </a:rPr>
                        </m:ctrlPr>
                      </m:fPr>
                      <m:num>
                        <m:r>
                          <a:rPr lang="en-US" sz="3600" b="1" i="1" smtClean="0">
                            <a:solidFill>
                              <a:srgbClr val="002060"/>
                            </a:solidFill>
                            <a:latin typeface="Cambria Math" panose="02040503050406030204" pitchFamily="18" charset="0"/>
                            <a:cs typeface="Times New Roman" panose="02020603050405020304" pitchFamily="18" charset="0"/>
                          </a:rPr>
                          <m:t>𝟐</m:t>
                        </m:r>
                      </m:num>
                      <m:den>
                        <m:r>
                          <a:rPr lang="en-US" sz="3600" b="1" i="1" smtClean="0">
                            <a:solidFill>
                              <a:srgbClr val="002060"/>
                            </a:solidFill>
                            <a:latin typeface="Cambria Math" panose="02040503050406030204" pitchFamily="18" charset="0"/>
                            <a:cs typeface="Times New Roman" panose="02020603050405020304" pitchFamily="18" charset="0"/>
                          </a:rPr>
                          <m:t>𝟕</m:t>
                        </m:r>
                      </m:den>
                    </m:f>
                  </m:oMath>
                </a14:m>
                <a:r>
                  <a:rPr lang="en-US" sz="3600" b="1" dirty="0">
                    <a:solidFill>
                      <a:srgbClr val="002060"/>
                    </a:solidFill>
                    <a:latin typeface="Times New Roman" pitchFamily="18" charset="0"/>
                    <a:cs typeface="Times New Roman" pitchFamily="18" charset="0"/>
                  </a:rPr>
                  <a:t> = </a:t>
                </a:r>
                <a14:m>
                  <m:oMath xmlns:m="http://schemas.openxmlformats.org/officeDocument/2006/math">
                    <m:f>
                      <m:fPr>
                        <m:ctrlPr>
                          <a:rPr lang="en-US" sz="3600" b="1" i="1">
                            <a:solidFill>
                              <a:srgbClr val="002060"/>
                            </a:solidFill>
                            <a:latin typeface="Cambria Math" panose="02040503050406030204" pitchFamily="18" charset="0"/>
                            <a:cs typeface="Times New Roman" panose="02020603050405020304" pitchFamily="18" charset="0"/>
                          </a:rPr>
                        </m:ctrlPr>
                      </m:fPr>
                      <m:num>
                        <m:r>
                          <a:rPr lang="en-US" sz="3600" b="1" i="1" smtClean="0">
                            <a:solidFill>
                              <a:srgbClr val="002060"/>
                            </a:solidFill>
                            <a:latin typeface="Cambria Math" panose="02040503050406030204" pitchFamily="18" charset="0"/>
                            <a:cs typeface="Times New Roman" panose="02020603050405020304" pitchFamily="18" charset="0"/>
                          </a:rPr>
                          <m:t>𝟑𝟕</m:t>
                        </m:r>
                      </m:num>
                      <m:den>
                        <m:r>
                          <a:rPr lang="en-US" sz="3600" b="1" i="1">
                            <a:solidFill>
                              <a:srgbClr val="002060"/>
                            </a:solidFill>
                            <a:latin typeface="Cambria Math"/>
                            <a:cs typeface="Times New Roman" panose="02020603050405020304" pitchFamily="18" charset="0"/>
                          </a:rPr>
                          <m:t>𝟓</m:t>
                        </m:r>
                        <m:r>
                          <a:rPr lang="en-US" sz="3600" b="1" i="1" smtClean="0">
                            <a:solidFill>
                              <a:srgbClr val="002060"/>
                            </a:solidFill>
                            <a:latin typeface="Cambria Math" panose="02040503050406030204" pitchFamily="18" charset="0"/>
                            <a:cs typeface="Times New Roman" panose="02020603050405020304" pitchFamily="18" charset="0"/>
                          </a:rPr>
                          <m:t>𝟔</m:t>
                        </m:r>
                      </m:den>
                    </m:f>
                  </m:oMath>
                </a14:m>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quãng</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đường</a:t>
                </a:r>
                <a:r>
                  <a:rPr lang="en-US" sz="3600" b="1" dirty="0">
                    <a:solidFill>
                      <a:srgbClr val="002060"/>
                    </a:solidFill>
                    <a:latin typeface="Times New Roman" pitchFamily="18" charset="0"/>
                    <a:cs typeface="Times New Roman" pitchFamily="18" charset="0"/>
                  </a:rPr>
                  <a:t>)</a:t>
                </a:r>
              </a:p>
              <a:p>
                <a:pPr lvl="0" algn="ctr" fontAlgn="base">
                  <a:spcBef>
                    <a:spcPct val="0"/>
                  </a:spcBef>
                  <a:spcAft>
                    <a:spcPct val="0"/>
                  </a:spcAft>
                </a:pP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Đáp</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số</a:t>
                </a:r>
                <a:r>
                  <a:rPr lang="en-US" sz="3600" b="1" dirty="0">
                    <a:solidFill>
                      <a:srgbClr val="002060"/>
                    </a:solidFill>
                    <a:latin typeface="Times New Roman" pitchFamily="18" charset="0"/>
                    <a:cs typeface="Times New Roman" pitchFamily="18" charset="0"/>
                  </a:rPr>
                  <a:t>: </a:t>
                </a:r>
                <a14:m>
                  <m:oMath xmlns:m="http://schemas.openxmlformats.org/officeDocument/2006/math">
                    <m:f>
                      <m:fPr>
                        <m:ctrlPr>
                          <a:rPr lang="en-US" sz="3600" b="1" i="1">
                            <a:solidFill>
                              <a:srgbClr val="002060"/>
                            </a:solidFill>
                            <a:latin typeface="Cambria Math" panose="02040503050406030204" pitchFamily="18" charset="0"/>
                            <a:cs typeface="Times New Roman" panose="02020603050405020304" pitchFamily="18" charset="0"/>
                          </a:rPr>
                        </m:ctrlPr>
                      </m:fPr>
                      <m:num>
                        <m:r>
                          <a:rPr lang="en-US" sz="3600" b="1" i="1" smtClean="0">
                            <a:solidFill>
                              <a:srgbClr val="002060"/>
                            </a:solidFill>
                            <a:latin typeface="Cambria Math" panose="02040503050406030204" pitchFamily="18" charset="0"/>
                            <a:cs typeface="Times New Roman" panose="02020603050405020304" pitchFamily="18" charset="0"/>
                          </a:rPr>
                          <m:t>𝟑𝟕</m:t>
                        </m:r>
                      </m:num>
                      <m:den>
                        <m:r>
                          <a:rPr lang="en-US" sz="3600" b="1" i="1" smtClean="0">
                            <a:solidFill>
                              <a:srgbClr val="002060"/>
                            </a:solidFill>
                            <a:latin typeface="Cambria Math"/>
                            <a:cs typeface="Times New Roman" panose="02020603050405020304" pitchFamily="18" charset="0"/>
                          </a:rPr>
                          <m:t>𝟓</m:t>
                        </m:r>
                        <m:r>
                          <a:rPr lang="en-US" sz="3600" b="1" i="1" smtClean="0">
                            <a:solidFill>
                              <a:srgbClr val="002060"/>
                            </a:solidFill>
                            <a:latin typeface="Cambria Math" panose="02040503050406030204" pitchFamily="18" charset="0"/>
                            <a:cs typeface="Times New Roman" panose="02020603050405020304" pitchFamily="18" charset="0"/>
                          </a:rPr>
                          <m:t>𝟔</m:t>
                        </m:r>
                      </m:den>
                    </m:f>
                  </m:oMath>
                </a14:m>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quãng</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đường</a:t>
                </a:r>
                <a:endParaRPr lang="en-US" sz="3600" b="1" dirty="0">
                  <a:solidFill>
                    <a:srgbClr val="002060"/>
                  </a:solidFill>
                  <a:latin typeface="Times New Roman" pitchFamily="18" charset="0"/>
                  <a:cs typeface="Times New Roman" pitchFamily="18" charset="0"/>
                </a:endParaRPr>
              </a:p>
            </p:txBody>
          </p:sp>
        </mc:Choice>
        <mc:Fallback>
          <p:sp>
            <p:nvSpPr>
              <p:cNvPr id="4" name="TextBox 3">
                <a:extLst>
                  <a:ext uri="{FF2B5EF4-FFF2-40B4-BE49-F238E27FC236}">
                    <a16:creationId xmlns:a16="http://schemas.microsoft.com/office/drawing/2014/main" id="{CBE5B95C-E9A6-C61C-3F93-F09B84A32A88}"/>
                  </a:ext>
                </a:extLst>
              </p:cNvPr>
              <p:cNvSpPr txBox="1">
                <a:spLocks noRot="1" noChangeAspect="1" noMove="1" noResize="1" noEditPoints="1" noAdjustHandles="1" noChangeArrowheads="1" noChangeShapeType="1" noTextEdit="1"/>
              </p:cNvSpPr>
              <p:nvPr/>
            </p:nvSpPr>
            <p:spPr>
              <a:xfrm>
                <a:off x="955496" y="2745167"/>
                <a:ext cx="11436262" cy="2835648"/>
              </a:xfrm>
              <a:prstGeom prst="rect">
                <a:avLst/>
              </a:prstGeom>
              <a:blipFill>
                <a:blip r:embed="rId3"/>
                <a:stretch>
                  <a:fillRect l="-1652" t="-3441" b="-1505"/>
                </a:stretch>
              </a:blipFill>
            </p:spPr>
            <p:txBody>
              <a:bodyPr/>
              <a:lstStyle/>
              <a:p>
                <a:r>
                  <a:rPr lang="en-US">
                    <a:noFill/>
                  </a:rPr>
                  <a:t> </a:t>
                </a:r>
              </a:p>
            </p:txBody>
          </p:sp>
        </mc:Fallback>
      </mc:AlternateContent>
    </p:spTree>
    <p:extLst>
      <p:ext uri="{BB962C8B-B14F-4D97-AF65-F5344CB8AC3E}">
        <p14:creationId xmlns:p14="http://schemas.microsoft.com/office/powerpoint/2010/main" val="11795680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07405"/>
            <a:ext cx="5840474" cy="1855809"/>
          </a:xfrm>
          <a:prstGeom prst="rect">
            <a:avLst/>
          </a:prstGeom>
        </p:spPr>
      </p:pic>
      <p:sp>
        <p:nvSpPr>
          <p:cNvPr id="7" name="Rounded Rectangle 6"/>
          <p:cNvSpPr/>
          <p:nvPr/>
        </p:nvSpPr>
        <p:spPr>
          <a:xfrm>
            <a:off x="404447" y="325674"/>
            <a:ext cx="11641015" cy="3094892"/>
          </a:xfrm>
          <a:prstGeom prst="roundRect">
            <a:avLst/>
          </a:prstGeom>
          <a:solidFill>
            <a:schemeClr val="bg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100000" l="0" r="100000"/>
                    </a14:imgEffect>
                  </a14:imgLayer>
                </a14:imgProps>
              </a:ext>
              <a:ext uri="{28A0092B-C50C-407E-A947-70E740481C1C}">
                <a14:useLocalDpi xmlns:a14="http://schemas.microsoft.com/office/drawing/2010/main" val="0"/>
              </a:ext>
            </a:extLst>
          </a:blip>
          <a:stretch>
            <a:fillRect/>
          </a:stretch>
        </p:blipFill>
        <p:spPr>
          <a:xfrm>
            <a:off x="7142339" y="2284863"/>
            <a:ext cx="4700892" cy="4700892"/>
          </a:xfrm>
          <a:prstGeom prst="rect">
            <a:avLst/>
          </a:prstGeom>
        </p:spPr>
      </p:pic>
      <p:sp>
        <p:nvSpPr>
          <p:cNvPr id="6" name="Rectangle 5"/>
          <p:cNvSpPr/>
          <p:nvPr/>
        </p:nvSpPr>
        <p:spPr>
          <a:xfrm>
            <a:off x="1071348" y="1078894"/>
            <a:ext cx="10168809" cy="1600438"/>
          </a:xfrm>
          <a:prstGeom prst="rect">
            <a:avLst/>
          </a:prstGeom>
          <a:noFill/>
        </p:spPr>
        <p:txBody>
          <a:bodyPr wrap="none" lIns="121920" tIns="60960" rIns="121920" bIns="60960">
            <a:spAutoFit/>
          </a:bodyPr>
          <a:lstStyle/>
          <a:p>
            <a:pPr algn="ctr"/>
            <a:r>
              <a:rPr lang="en-US" sz="9600" b="1" dirty="0" err="1">
                <a:ln w="0"/>
                <a:solidFill>
                  <a:srgbClr val="00B050"/>
                </a:solidFill>
                <a:effectLst>
                  <a:reflection blurRad="6350" stA="53000" endA="300" endPos="35500" dir="5400000" sy="-90000" algn="bl" rotWithShape="0"/>
                </a:effectLst>
                <a:latin typeface="UTM Azuki" panose="02040603050506020204" pitchFamily="18" charset="0"/>
              </a:rPr>
              <a:t>Chúc</a:t>
            </a:r>
            <a:r>
              <a:rPr lang="en-US" sz="96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9600" b="1" dirty="0" err="1">
                <a:ln w="0"/>
                <a:solidFill>
                  <a:srgbClr val="00B050"/>
                </a:solidFill>
                <a:effectLst>
                  <a:reflection blurRad="6350" stA="53000" endA="300" endPos="35500" dir="5400000" sy="-90000" algn="bl" rotWithShape="0"/>
                </a:effectLst>
                <a:latin typeface="UTM Azuki" panose="02040603050506020204" pitchFamily="18" charset="0"/>
              </a:rPr>
              <a:t>các</a:t>
            </a:r>
            <a:r>
              <a:rPr lang="en-US" sz="96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9600" b="1" dirty="0" err="1">
                <a:ln w="0"/>
                <a:solidFill>
                  <a:srgbClr val="00B050"/>
                </a:solidFill>
                <a:effectLst>
                  <a:reflection blurRad="6350" stA="53000" endA="300" endPos="35500" dir="5400000" sy="-90000" algn="bl" rotWithShape="0"/>
                </a:effectLst>
                <a:latin typeface="UTM Azuki" panose="02040603050506020204" pitchFamily="18" charset="0"/>
              </a:rPr>
              <a:t>em</a:t>
            </a:r>
            <a:r>
              <a:rPr lang="en-US" sz="96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9600" b="1" dirty="0" err="1">
                <a:ln w="0"/>
                <a:solidFill>
                  <a:srgbClr val="00B050"/>
                </a:solidFill>
                <a:effectLst>
                  <a:reflection blurRad="6350" stA="53000" endA="300" endPos="35500" dir="5400000" sy="-90000" algn="bl" rotWithShape="0"/>
                </a:effectLst>
                <a:latin typeface="UTM Azuki" panose="02040603050506020204" pitchFamily="18" charset="0"/>
              </a:rPr>
              <a:t>học</a:t>
            </a:r>
            <a:r>
              <a:rPr lang="en-US" sz="96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9600" b="1" dirty="0" err="1">
                <a:ln w="0"/>
                <a:solidFill>
                  <a:srgbClr val="00B050"/>
                </a:solidFill>
                <a:effectLst>
                  <a:reflection blurRad="6350" stA="53000" endA="300" endPos="35500" dir="5400000" sy="-90000" algn="bl" rotWithShape="0"/>
                </a:effectLst>
                <a:latin typeface="UTM Azuki" panose="02040603050506020204" pitchFamily="18" charset="0"/>
              </a:rPr>
              <a:t>tốt</a:t>
            </a:r>
            <a:endParaRPr lang="en-US" sz="9600" b="1" dirty="0">
              <a:ln w="0"/>
              <a:solidFill>
                <a:srgbClr val="FF0000"/>
              </a:solidFill>
              <a:effectLst>
                <a:reflection blurRad="6350" stA="53000" endA="300" endPos="35500" dir="5400000" sy="-90000" algn="bl" rotWithShape="0"/>
              </a:effectLst>
              <a:latin typeface="UTM Azuki" panose="02040603050506020204" pitchFamily="18" charset="0"/>
            </a:endParaRPr>
          </a:p>
        </p:txBody>
      </p:sp>
      <p:pic>
        <p:nvPicPr>
          <p:cNvPr id="1026" name="Picture 2" descr="Cow Vector PNG HD Image 10 - PNG #4673 - Free PNG Images | Starpn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1322239" y="6061153"/>
            <a:ext cx="953058" cy="716475"/>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 name="Picture 2" descr="Cow Vector PNG HD Image 10 - PNG #4673 - Free PNG Images | Starpng"/>
          <p:cNvPicPr>
            <a:picLocks noChangeAspect="1" noChangeArrowheads="1"/>
          </p:cNvPicPr>
          <p:nvPr/>
        </p:nvPicPr>
        <p:blipFill>
          <a:blip r:embed="rId7" cstate="print">
            <a:extLst>
              <a:ext uri="{BEBA8EAE-BF5A-486C-A8C5-ECC9F3942E4B}">
                <a14:imgProps xmlns:a14="http://schemas.microsoft.com/office/drawing/2010/main">
                  <a14:imgLayer r:embed="rId6">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288521" y="5890563"/>
            <a:ext cx="750959" cy="564544"/>
          </a:xfrm>
          <a:prstGeom prst="rect">
            <a:avLst/>
          </a:prstGeom>
          <a:noFill/>
          <a:effectLst>
            <a:outerShdw blurRad="76200" dir="13500000" sy="23000" kx="1200000" algn="br" rotWithShape="0">
              <a:prstClr val="black">
                <a:alpha val="20000"/>
              </a:prst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10" name="Picture 2" descr="Cow Vector PNG HD Image 10 - PNG #4673 - Free PNG Images | Starpng"/>
          <p:cNvPicPr>
            <a:picLocks noChangeAspect="1" noChangeArrowheads="1"/>
          </p:cNvPicPr>
          <p:nvPr/>
        </p:nvPicPr>
        <p:blipFill>
          <a:blip r:embed="rId8" cstate="print">
            <a:extLst>
              <a:ext uri="{BEBA8EAE-BF5A-486C-A8C5-ECC9F3942E4B}">
                <a14:imgProps xmlns:a14="http://schemas.microsoft.com/office/drawing/2010/main">
                  <a14:imgLayer r:embed="rId6">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flipH="1">
            <a:off x="1910237" y="5667308"/>
            <a:ext cx="804779"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3" name="图片 7"/>
          <p:cNvPicPr>
            <a:picLocks noChangeAspect="1"/>
          </p:cNvPicPr>
          <p:nvPr/>
        </p:nvPicPr>
        <p:blipFill rotWithShape="1">
          <a:blip r:embed="rId9">
            <a:extLst>
              <a:ext uri="{28A0092B-C50C-407E-A947-70E740481C1C}">
                <a14:useLocalDpi xmlns:a14="http://schemas.microsoft.com/office/drawing/2010/main" val="0"/>
              </a:ext>
            </a:extLst>
          </a:blip>
          <a:srcRect l="56459" t="30371" r="24892" b="52777"/>
          <a:stretch/>
        </p:blipFill>
        <p:spPr>
          <a:xfrm>
            <a:off x="-346319" y="221580"/>
            <a:ext cx="1705293" cy="866775"/>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9231" y="23924"/>
            <a:ext cx="1519199" cy="1389213"/>
          </a:xfrm>
          <a:prstGeom prst="rect">
            <a:avLst/>
          </a:prstGeom>
        </p:spPr>
      </p:pic>
      <p:pic>
        <p:nvPicPr>
          <p:cNvPr id="15" name="图片 7"/>
          <p:cNvPicPr>
            <a:picLocks noChangeAspect="1"/>
          </p:cNvPicPr>
          <p:nvPr/>
        </p:nvPicPr>
        <p:blipFill rotWithShape="1">
          <a:blip r:embed="rId9">
            <a:extLst>
              <a:ext uri="{28A0092B-C50C-407E-A947-70E740481C1C}">
                <a14:useLocalDpi xmlns:a14="http://schemas.microsoft.com/office/drawing/2010/main" val="0"/>
              </a:ext>
            </a:extLst>
          </a:blip>
          <a:srcRect l="56459" t="30371" r="24892" b="52777"/>
          <a:stretch/>
        </p:blipFill>
        <p:spPr>
          <a:xfrm>
            <a:off x="724126" y="759061"/>
            <a:ext cx="1705293" cy="866775"/>
          </a:xfrm>
          <a:prstGeom prst="rect">
            <a:avLst/>
          </a:prstGeom>
        </p:spPr>
      </p:pic>
      <p:pic>
        <p:nvPicPr>
          <p:cNvPr id="1028" name="Picture 4" descr="Doggy PNG Images With Transparent Background | Free Download On Lovepik"/>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0" r="100000">
                        <a14:foregroundMark x1="24760" y1="31000" x2="38221" y2="36000"/>
                        <a14:foregroundMark x1="70673" y1="38000" x2="71875" y2="50667"/>
                        <a14:foregroundMark x1="34375" y1="89333" x2="42548" y2="88667"/>
                        <a14:foregroundMark x1="50962" y1="88667" x2="57933" y2="88667"/>
                        <a14:foregroundMark x1="26442" y1="84000" x2="32452" y2="87333"/>
                        <a14:foregroundMark x1="34615" y1="50333" x2="34615" y2="63333"/>
                      </a14:backgroundRemoval>
                    </a14:imgEffect>
                  </a14:imgLayer>
                </a14:imgProps>
              </a:ext>
              <a:ext uri="{28A0092B-C50C-407E-A947-70E740481C1C}">
                <a14:useLocalDpi xmlns:a14="http://schemas.microsoft.com/office/drawing/2010/main" val="0"/>
              </a:ext>
            </a:extLst>
          </a:blip>
          <a:srcRect/>
          <a:stretch>
            <a:fillRect/>
          </a:stretch>
        </p:blipFill>
        <p:spPr bwMode="auto">
          <a:xfrm>
            <a:off x="2920237" y="5029818"/>
            <a:ext cx="1132139" cy="816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99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Effect transition="in" filter="fade">
                                      <p:cBhvr>
                                        <p:cTn id="14" dur="10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p:cTn id="1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6">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619438" y="478829"/>
            <a:ext cx="9063216" cy="2492971"/>
            <a:chOff x="705038" y="971198"/>
            <a:chExt cx="6399147" cy="2492971"/>
          </a:xfrm>
        </p:grpSpPr>
        <p:sp>
          <p:nvSpPr>
            <p:cNvPr id="33" name="Snip Diagonal Corner Rectangle 32"/>
            <p:cNvSpPr/>
            <p:nvPr/>
          </p:nvSpPr>
          <p:spPr>
            <a:xfrm>
              <a:off x="705038" y="971198"/>
              <a:ext cx="6399147" cy="2492971"/>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endParaRPr lang="en-US" altLang="en-US" sz="4400" b="1" dirty="0">
                <a:ln w="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4" name="TextBox 33"/>
                <p:cNvSpPr txBox="1"/>
                <p:nvPr/>
              </p:nvSpPr>
              <p:spPr>
                <a:xfrm>
                  <a:off x="1447199" y="1307175"/>
                  <a:ext cx="5294207" cy="17545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6000" b="1" i="1" smtClean="0">
                                <a:solidFill>
                                  <a:schemeClr val="tx2">
                                    <a:lumMod val="50000"/>
                                  </a:schemeClr>
                                </a:solidFill>
                                <a:latin typeface="Cambria Math" panose="02040503050406030204" pitchFamily="18" charset="0"/>
                              </a:rPr>
                            </m:ctrlPr>
                          </m:fPr>
                          <m:num>
                            <m:r>
                              <m:rPr>
                                <m:nor/>
                              </m:rPr>
                              <a:rPr lang="en-US" sz="6000" b="1" i="0" smtClean="0">
                                <a:solidFill>
                                  <a:schemeClr val="tx2">
                                    <a:lumMod val="50000"/>
                                  </a:schemeClr>
                                </a:solidFill>
                                <a:latin typeface="Cambria Math" panose="02040503050406030204" pitchFamily="18" charset="0"/>
                              </a:rPr>
                              <m:t>9</m:t>
                            </m:r>
                          </m:num>
                          <m:den>
                            <m:r>
                              <m:rPr>
                                <m:nor/>
                              </m:rPr>
                              <a:rPr lang="en-US" sz="6000" b="1" i="0" smtClean="0">
                                <a:solidFill>
                                  <a:schemeClr val="tx2">
                                    <a:lumMod val="50000"/>
                                  </a:schemeClr>
                                </a:solidFill>
                                <a:latin typeface="Cambria Math" panose="02040503050406030204" pitchFamily="18" charset="0"/>
                                <a:cs typeface="Times New Roman" panose="02020603050405020304" pitchFamily="18" charset="0"/>
                              </a:rPr>
                              <m:t>4</m:t>
                            </m:r>
                          </m:den>
                        </m:f>
                        <m:r>
                          <m:rPr>
                            <m:nor/>
                          </m:rPr>
                          <a:rPr lang="en-US" sz="6000" b="1" i="0" smtClean="0">
                            <a:solidFill>
                              <a:schemeClr val="tx2">
                                <a:lumMod val="50000"/>
                              </a:schemeClr>
                            </a:solidFill>
                            <a:latin typeface="Cambria Math" panose="02040503050406030204" pitchFamily="18" charset="0"/>
                          </a:rPr>
                          <m:t> </m:t>
                        </m:r>
                        <m:r>
                          <a:rPr lang="en-US" sz="6000" b="1" i="1" smtClean="0">
                            <a:solidFill>
                              <a:schemeClr val="tx2">
                                <a:lumMod val="50000"/>
                              </a:schemeClr>
                            </a:solidFill>
                            <a:latin typeface="Cambria Math" panose="02040503050406030204" pitchFamily="18" charset="0"/>
                          </a:rPr>
                          <m:t> +   </m:t>
                        </m:r>
                        <m:f>
                          <m:fPr>
                            <m:ctrlPr>
                              <a:rPr lang="en-US" sz="6000" b="1" i="1" smtClean="0">
                                <a:solidFill>
                                  <a:schemeClr val="tx2">
                                    <a:lumMod val="50000"/>
                                  </a:schemeClr>
                                </a:solidFill>
                                <a:latin typeface="Cambria Math" panose="02040503050406030204" pitchFamily="18" charset="0"/>
                              </a:rPr>
                            </m:ctrlPr>
                          </m:fPr>
                          <m:num>
                            <m:r>
                              <m:rPr>
                                <m:nor/>
                              </m:rPr>
                              <a:rPr lang="en-US" sz="6000" b="1" i="0" smtClean="0">
                                <a:solidFill>
                                  <a:schemeClr val="tx2">
                                    <a:lumMod val="50000"/>
                                  </a:schemeClr>
                                </a:solidFill>
                                <a:latin typeface="Times New Roman" panose="02020603050405020304" pitchFamily="18" charset="0"/>
                                <a:cs typeface="Times New Roman" panose="02020603050405020304" pitchFamily="18" charset="0"/>
                              </a:rPr>
                              <m:t>3</m:t>
                            </m:r>
                          </m:num>
                          <m:den>
                            <m:r>
                              <m:rPr>
                                <m:nor/>
                              </m:rPr>
                              <a:rPr lang="en-US" sz="6000" b="1" i="0" smtClean="0">
                                <a:solidFill>
                                  <a:schemeClr val="tx2">
                                    <a:lumMod val="50000"/>
                                  </a:schemeClr>
                                </a:solidFill>
                                <a:latin typeface="Cambria Math" panose="02040503050406030204" pitchFamily="18" charset="0"/>
                                <a:cs typeface="Times New Roman" panose="02020603050405020304" pitchFamily="18" charset="0"/>
                              </a:rPr>
                              <m:t>4</m:t>
                            </m:r>
                          </m:den>
                        </m:f>
                        <m:r>
                          <a:rPr lang="en-US" sz="6000" b="1" i="1" smtClean="0">
                            <a:solidFill>
                              <a:schemeClr val="tx1"/>
                            </a:solidFill>
                            <a:latin typeface="Cambria Math" panose="02040503050406030204" pitchFamily="18" charset="0"/>
                            <a:cs typeface="Times New Roman" panose="02020603050405020304" pitchFamily="18" charset="0"/>
                          </a:rPr>
                          <m:t>=</m:t>
                        </m:r>
                        <m:f>
                          <m:fPr>
                            <m:ctrlPr>
                              <a:rPr lang="en-US" sz="6000" b="1" i="1">
                                <a:solidFill>
                                  <a:schemeClr val="tx2">
                                    <a:lumMod val="50000"/>
                                  </a:schemeClr>
                                </a:solidFill>
                                <a:latin typeface="Cambria Math" panose="02040503050406030204" pitchFamily="18" charset="0"/>
                              </a:rPr>
                            </m:ctrlPr>
                          </m:fPr>
                          <m:num>
                            <m:r>
                              <m:rPr>
                                <m:nor/>
                              </m:rPr>
                              <a:rPr lang="en-US" sz="6000" b="1" i="0" smtClean="0">
                                <a:solidFill>
                                  <a:schemeClr val="tx2">
                                    <a:lumMod val="50000"/>
                                  </a:schemeClr>
                                </a:solidFill>
                                <a:latin typeface="Cambria Math" panose="02040503050406030204" pitchFamily="18" charset="0"/>
                              </a:rPr>
                              <m:t>9 + 3</m:t>
                            </m:r>
                          </m:num>
                          <m:den>
                            <m:r>
                              <m:rPr>
                                <m:nor/>
                              </m:rPr>
                              <a:rPr lang="en-US" sz="6000" b="1" i="0" smtClean="0">
                                <a:solidFill>
                                  <a:schemeClr val="tx2">
                                    <a:lumMod val="50000"/>
                                  </a:schemeClr>
                                </a:solidFill>
                                <a:latin typeface="Cambria Math" panose="02040503050406030204" pitchFamily="18" charset="0"/>
                                <a:cs typeface="Times New Roman" panose="02020603050405020304" pitchFamily="18" charset="0"/>
                              </a:rPr>
                              <m:t>4 + 4</m:t>
                            </m:r>
                          </m:den>
                        </m:f>
                        <m:r>
                          <a:rPr lang="en-US" sz="6000" b="1" i="1" smtClean="0">
                            <a:solidFill>
                              <a:schemeClr val="tx2">
                                <a:lumMod val="50000"/>
                              </a:schemeClr>
                            </a:solidFill>
                            <a:latin typeface="Cambria Math" panose="02040503050406030204" pitchFamily="18" charset="0"/>
                            <a:cs typeface="Times New Roman" panose="02020603050405020304" pitchFamily="18" charset="0"/>
                          </a:rPr>
                          <m:t>=</m:t>
                        </m:r>
                        <m:f>
                          <m:fPr>
                            <m:ctrlPr>
                              <a:rPr lang="en-US" sz="6000" b="1" i="1">
                                <a:solidFill>
                                  <a:schemeClr val="tx2">
                                    <a:lumMod val="50000"/>
                                  </a:schemeClr>
                                </a:solidFill>
                                <a:latin typeface="Cambria Math" panose="02040503050406030204" pitchFamily="18" charset="0"/>
                              </a:rPr>
                            </m:ctrlPr>
                          </m:fPr>
                          <m:num>
                            <m:r>
                              <m:rPr>
                                <m:nor/>
                              </m:rPr>
                              <a:rPr lang="en-US" sz="6000" b="1" i="0" smtClean="0">
                                <a:solidFill>
                                  <a:schemeClr val="tx2">
                                    <a:lumMod val="50000"/>
                                  </a:schemeClr>
                                </a:solidFill>
                                <a:latin typeface="Cambria Math" panose="02040503050406030204" pitchFamily="18" charset="0"/>
                              </a:rPr>
                              <m:t>12</m:t>
                            </m:r>
                          </m:num>
                          <m:den>
                            <m:r>
                              <m:rPr>
                                <m:nor/>
                              </m:rPr>
                              <a:rPr lang="en-US" sz="6000" b="1" i="0" smtClean="0">
                                <a:solidFill>
                                  <a:schemeClr val="tx2">
                                    <a:lumMod val="50000"/>
                                  </a:schemeClr>
                                </a:solidFill>
                                <a:latin typeface="Cambria Math" panose="02040503050406030204" pitchFamily="18" charset="0"/>
                                <a:cs typeface="Times New Roman" panose="02020603050405020304" pitchFamily="18" charset="0"/>
                              </a:rPr>
                              <m:t>8</m:t>
                            </m:r>
                          </m:den>
                        </m:f>
                      </m:oMath>
                    </m:oMathPara>
                  </a14:m>
                  <a:endParaRPr lang="en-US" sz="48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1447199" y="1307175"/>
                  <a:ext cx="5294207" cy="1754519"/>
                </a:xfrm>
                <a:prstGeom prst="rect">
                  <a:avLst/>
                </a:prstGeom>
                <a:blipFill>
                  <a:blip r:embed="rId3"/>
                  <a:stretch>
                    <a:fillRect/>
                  </a:stretch>
                </a:blipFill>
              </p:spPr>
              <p:txBody>
                <a:bodyPr/>
                <a:lstStyle/>
                <a:p>
                  <a:r>
                    <a:rPr lang="en-US">
                      <a:noFill/>
                    </a:rPr>
                    <a:t> </a:t>
                  </a:r>
                </a:p>
              </p:txBody>
            </p:sp>
          </mc:Fallback>
        </mc:AlternateContent>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826" y="3799416"/>
            <a:ext cx="2140811" cy="2654138"/>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41603" y="3921369"/>
            <a:ext cx="2321501" cy="2532185"/>
          </a:xfrm>
          <a:prstGeom prst="rect">
            <a:avLst/>
          </a:prstGeom>
        </p:spPr>
      </p:pic>
    </p:spTree>
    <p:extLst>
      <p:ext uri="{BB962C8B-B14F-4D97-AF65-F5344CB8AC3E}">
        <p14:creationId xmlns:p14="http://schemas.microsoft.com/office/powerpoint/2010/main" val="13002331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xit" presetSubtype="32" fill="hold" nodeType="clickEffect">
                                  <p:stCondLst>
                                    <p:cond delay="0"/>
                                  </p:stCondLst>
                                  <p:childTnLst>
                                    <p:anim calcmode="lin" valueType="num">
                                      <p:cBhvr>
                                        <p:cTn id="23" dur="500"/>
                                        <p:tgtEl>
                                          <p:spTgt spid="2"/>
                                        </p:tgtEl>
                                        <p:attrNameLst>
                                          <p:attrName>ppt_w</p:attrName>
                                        </p:attrNameLst>
                                      </p:cBhvr>
                                      <p:tavLst>
                                        <p:tav tm="0">
                                          <p:val>
                                            <p:strVal val="ppt_w"/>
                                          </p:val>
                                        </p:tav>
                                        <p:tav tm="100000">
                                          <p:val>
                                            <p:fltVal val="0"/>
                                          </p:val>
                                        </p:tav>
                                      </p:tavLst>
                                    </p:anim>
                                    <p:anim calcmode="lin" valueType="num">
                                      <p:cBhvr>
                                        <p:cTn id="24" dur="500"/>
                                        <p:tgtEl>
                                          <p:spTgt spid="2"/>
                                        </p:tgtEl>
                                        <p:attrNameLst>
                                          <p:attrName>ppt_h</p:attrName>
                                        </p:attrNameLst>
                                      </p:cBhvr>
                                      <p:tavLst>
                                        <p:tav tm="0">
                                          <p:val>
                                            <p:strVal val="ppt_h"/>
                                          </p:val>
                                        </p:tav>
                                        <p:tav tm="100000">
                                          <p:val>
                                            <p:fltVal val="0"/>
                                          </p:val>
                                        </p:tav>
                                      </p:tavLst>
                                    </p:anim>
                                    <p:animEffect transition="out" filter="fade">
                                      <p:cBhvr>
                                        <p:cTn id="25" dur="500"/>
                                        <p:tgtEl>
                                          <p:spTgt spid="2"/>
                                        </p:tgtEl>
                                      </p:cBhvr>
                                    </p:animEffect>
                                    <p:set>
                                      <p:cBhvr>
                                        <p:cTn id="26" dur="1" fill="hold">
                                          <p:stCondLst>
                                            <p:cond delay="499"/>
                                          </p:stCondLst>
                                        </p:cTn>
                                        <p:tgtEl>
                                          <p:spTgt spid="2"/>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382837" y="408491"/>
            <a:ext cx="8808239" cy="2492971"/>
            <a:chOff x="468437" y="900860"/>
            <a:chExt cx="8808239" cy="2492971"/>
          </a:xfrm>
        </p:grpSpPr>
        <p:sp>
          <p:nvSpPr>
            <p:cNvPr id="33" name="Snip Diagonal Corner Rectangle 32"/>
            <p:cNvSpPr/>
            <p:nvPr/>
          </p:nvSpPr>
          <p:spPr>
            <a:xfrm>
              <a:off x="468437" y="900860"/>
              <a:ext cx="8808239" cy="2492971"/>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endParaRPr lang="en-US" altLang="en-US" sz="4400" b="1" dirty="0">
                <a:ln w="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4" name="TextBox 33"/>
                <p:cNvSpPr txBox="1"/>
                <p:nvPr/>
              </p:nvSpPr>
              <p:spPr>
                <a:xfrm>
                  <a:off x="705038" y="1207728"/>
                  <a:ext cx="8335039" cy="17395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6000" b="1" i="1" smtClean="0">
                                <a:solidFill>
                                  <a:schemeClr val="tx2">
                                    <a:lumMod val="50000"/>
                                  </a:schemeClr>
                                </a:solidFill>
                                <a:latin typeface="Cambria Math" panose="02040503050406030204" pitchFamily="18" charset="0"/>
                              </a:rPr>
                            </m:ctrlPr>
                          </m:fPr>
                          <m:num>
                            <m:r>
                              <m:rPr>
                                <m:nor/>
                              </m:rPr>
                              <a:rPr lang="en-US" sz="6000" b="1" i="0" smtClean="0">
                                <a:solidFill>
                                  <a:schemeClr val="tx2">
                                    <a:lumMod val="50000"/>
                                  </a:schemeClr>
                                </a:solidFill>
                                <a:latin typeface="Cambria Math" panose="02040503050406030204" pitchFamily="18" charset="0"/>
                              </a:rPr>
                              <m:t>7</m:t>
                            </m:r>
                          </m:num>
                          <m:den>
                            <m:r>
                              <m:rPr>
                                <m:nor/>
                              </m:rPr>
                              <a:rPr lang="en-US" sz="6000" b="1" i="0" smtClean="0">
                                <a:solidFill>
                                  <a:schemeClr val="tx2">
                                    <a:lumMod val="50000"/>
                                  </a:schemeClr>
                                </a:solidFill>
                                <a:latin typeface="Cambria Math" panose="02040503050406030204" pitchFamily="18" charset="0"/>
                                <a:cs typeface="Times New Roman" panose="02020603050405020304" pitchFamily="18" charset="0"/>
                              </a:rPr>
                              <m:t>18</m:t>
                            </m:r>
                          </m:den>
                        </m:f>
                        <m:r>
                          <m:rPr>
                            <m:nor/>
                          </m:rPr>
                          <a:rPr lang="en-US" sz="6000" b="1" i="0" smtClean="0">
                            <a:solidFill>
                              <a:schemeClr val="tx2">
                                <a:lumMod val="50000"/>
                              </a:schemeClr>
                            </a:solidFill>
                            <a:latin typeface="Cambria Math" panose="02040503050406030204" pitchFamily="18" charset="0"/>
                          </a:rPr>
                          <m:t> </m:t>
                        </m:r>
                        <m:r>
                          <a:rPr lang="en-US" sz="6000" b="1" i="1" smtClean="0">
                            <a:solidFill>
                              <a:schemeClr val="tx2">
                                <a:lumMod val="50000"/>
                              </a:schemeClr>
                            </a:solidFill>
                            <a:latin typeface="Cambria Math" panose="02040503050406030204" pitchFamily="18" charset="0"/>
                          </a:rPr>
                          <m:t> +   </m:t>
                        </m:r>
                        <m:f>
                          <m:fPr>
                            <m:ctrlPr>
                              <a:rPr lang="en-US" sz="6000" b="1" i="1" smtClean="0">
                                <a:solidFill>
                                  <a:schemeClr val="tx2">
                                    <a:lumMod val="50000"/>
                                  </a:schemeClr>
                                </a:solidFill>
                                <a:latin typeface="Cambria Math" panose="02040503050406030204" pitchFamily="18" charset="0"/>
                              </a:rPr>
                            </m:ctrlPr>
                          </m:fPr>
                          <m:num>
                            <m:r>
                              <m:rPr>
                                <m:nor/>
                              </m:rPr>
                              <a:rPr lang="en-US" sz="6000" b="1" i="0" smtClean="0">
                                <a:solidFill>
                                  <a:schemeClr val="tx2">
                                    <a:lumMod val="50000"/>
                                  </a:schemeClr>
                                </a:solidFill>
                                <a:latin typeface="Times New Roman" panose="02020603050405020304" pitchFamily="18" charset="0"/>
                                <a:cs typeface="Times New Roman" panose="02020603050405020304" pitchFamily="18" charset="0"/>
                              </a:rPr>
                              <m:t>3</m:t>
                            </m:r>
                          </m:num>
                          <m:den>
                            <m:r>
                              <m:rPr>
                                <m:nor/>
                              </m:rPr>
                              <a:rPr lang="en-US" sz="6000" b="1" i="0" smtClean="0">
                                <a:solidFill>
                                  <a:schemeClr val="tx2">
                                    <a:lumMod val="50000"/>
                                  </a:schemeClr>
                                </a:solidFill>
                                <a:latin typeface="Cambria Math" panose="02040503050406030204" pitchFamily="18" charset="0"/>
                                <a:cs typeface="Times New Roman" panose="02020603050405020304" pitchFamily="18" charset="0"/>
                              </a:rPr>
                              <m:t>18</m:t>
                            </m:r>
                          </m:den>
                        </m:f>
                        <m:r>
                          <a:rPr lang="en-US" sz="6000" b="1" i="1" smtClean="0">
                            <a:solidFill>
                              <a:schemeClr val="tx1"/>
                            </a:solidFill>
                            <a:latin typeface="Cambria Math" panose="02040503050406030204" pitchFamily="18" charset="0"/>
                            <a:cs typeface="Times New Roman" panose="02020603050405020304" pitchFamily="18" charset="0"/>
                          </a:rPr>
                          <m:t>=</m:t>
                        </m:r>
                        <m:f>
                          <m:fPr>
                            <m:ctrlPr>
                              <a:rPr lang="en-US" sz="6000" b="1" i="1">
                                <a:solidFill>
                                  <a:schemeClr val="tx2">
                                    <a:lumMod val="50000"/>
                                  </a:schemeClr>
                                </a:solidFill>
                                <a:latin typeface="Cambria Math" panose="02040503050406030204" pitchFamily="18" charset="0"/>
                              </a:rPr>
                            </m:ctrlPr>
                          </m:fPr>
                          <m:num>
                            <m:r>
                              <m:rPr>
                                <m:nor/>
                              </m:rPr>
                              <a:rPr lang="en-US" sz="6000" b="1" i="0" smtClean="0">
                                <a:solidFill>
                                  <a:schemeClr val="tx2">
                                    <a:lumMod val="50000"/>
                                  </a:schemeClr>
                                </a:solidFill>
                                <a:latin typeface="Cambria Math" panose="02040503050406030204" pitchFamily="18" charset="0"/>
                              </a:rPr>
                              <m:t>7 + 3</m:t>
                            </m:r>
                          </m:num>
                          <m:den>
                            <m:r>
                              <m:rPr>
                                <m:nor/>
                              </m:rPr>
                              <a:rPr lang="en-US" sz="6000" b="1" i="0" smtClean="0">
                                <a:solidFill>
                                  <a:schemeClr val="tx2">
                                    <a:lumMod val="50000"/>
                                  </a:schemeClr>
                                </a:solidFill>
                                <a:latin typeface="Cambria Math" panose="02040503050406030204" pitchFamily="18" charset="0"/>
                              </a:rPr>
                              <m:t>1</m:t>
                            </m:r>
                            <m:r>
                              <m:rPr>
                                <m:nor/>
                              </m:rPr>
                              <a:rPr lang="en-US" sz="6000" b="1">
                                <a:solidFill>
                                  <a:schemeClr val="tx2">
                                    <a:lumMod val="50000"/>
                                  </a:schemeClr>
                                </a:solidFill>
                                <a:latin typeface="Cambria Math" panose="02040503050406030204" pitchFamily="18" charset="0"/>
                                <a:cs typeface="Times New Roman" panose="02020603050405020304" pitchFamily="18" charset="0"/>
                              </a:rPr>
                              <m:t>8</m:t>
                            </m:r>
                          </m:den>
                        </m:f>
                        <m:r>
                          <a:rPr lang="en-US" sz="6000" b="1" i="1" smtClean="0">
                            <a:solidFill>
                              <a:schemeClr val="tx2">
                                <a:lumMod val="50000"/>
                              </a:schemeClr>
                            </a:solidFill>
                            <a:latin typeface="Cambria Math" panose="02040503050406030204" pitchFamily="18" charset="0"/>
                            <a:cs typeface="Times New Roman" panose="02020603050405020304" pitchFamily="18" charset="0"/>
                          </a:rPr>
                          <m:t>=</m:t>
                        </m:r>
                        <m:f>
                          <m:fPr>
                            <m:ctrlPr>
                              <a:rPr lang="en-US" sz="6000" b="1" i="1">
                                <a:solidFill>
                                  <a:schemeClr val="tx2">
                                    <a:lumMod val="50000"/>
                                  </a:schemeClr>
                                </a:solidFill>
                                <a:latin typeface="Cambria Math" panose="02040503050406030204" pitchFamily="18" charset="0"/>
                              </a:rPr>
                            </m:ctrlPr>
                          </m:fPr>
                          <m:num>
                            <m:r>
                              <m:rPr>
                                <m:nor/>
                              </m:rPr>
                              <a:rPr lang="en-US" sz="6000" b="1" i="0" smtClean="0">
                                <a:solidFill>
                                  <a:schemeClr val="tx2">
                                    <a:lumMod val="50000"/>
                                  </a:schemeClr>
                                </a:solidFill>
                                <a:latin typeface="Cambria Math" panose="02040503050406030204" pitchFamily="18" charset="0"/>
                              </a:rPr>
                              <m:t>10</m:t>
                            </m:r>
                          </m:num>
                          <m:den>
                            <m:r>
                              <m:rPr>
                                <m:nor/>
                              </m:rPr>
                              <a:rPr lang="en-US" sz="6000" b="1" i="0" smtClean="0">
                                <a:solidFill>
                                  <a:schemeClr val="tx2">
                                    <a:lumMod val="50000"/>
                                  </a:schemeClr>
                                </a:solidFill>
                                <a:latin typeface="Cambria Math" panose="02040503050406030204" pitchFamily="18" charset="0"/>
                                <a:cs typeface="Times New Roman" panose="02020603050405020304" pitchFamily="18" charset="0"/>
                              </a:rPr>
                              <m:t>18</m:t>
                            </m:r>
                          </m:den>
                        </m:f>
                      </m:oMath>
                    </m:oMathPara>
                  </a14:m>
                  <a:endParaRPr lang="en-US" sz="48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705038" y="1207728"/>
                  <a:ext cx="8335039" cy="1739515"/>
                </a:xfrm>
                <a:prstGeom prst="rect">
                  <a:avLst/>
                </a:prstGeom>
                <a:blipFill>
                  <a:blip r:embed="rId3"/>
                  <a:stretch>
                    <a:fillRect/>
                  </a:stretch>
                </a:blipFill>
              </p:spPr>
              <p:txBody>
                <a:bodyPr/>
                <a:lstStyle/>
                <a:p>
                  <a:r>
                    <a:rPr lang="en-US">
                      <a:noFill/>
                    </a:rPr>
                    <a:t> </a:t>
                  </a:r>
                </a:p>
              </p:txBody>
            </p:sp>
          </mc:Fallback>
        </mc:AlternateContent>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826" y="3799416"/>
            <a:ext cx="2140811" cy="2654138"/>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41603" y="3921369"/>
            <a:ext cx="2321501" cy="2532185"/>
          </a:xfrm>
          <a:prstGeom prst="rect">
            <a:avLst/>
          </a:prstGeom>
        </p:spPr>
      </p:pic>
    </p:spTree>
    <p:extLst>
      <p:ext uri="{BB962C8B-B14F-4D97-AF65-F5344CB8AC3E}">
        <p14:creationId xmlns:p14="http://schemas.microsoft.com/office/powerpoint/2010/main" val="2592691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xit" presetSubtype="32" fill="hold" nodeType="clickEffect">
                                  <p:stCondLst>
                                    <p:cond delay="0"/>
                                  </p:stCondLst>
                                  <p:childTnLst>
                                    <p:anim calcmode="lin" valueType="num">
                                      <p:cBhvr>
                                        <p:cTn id="23" dur="500"/>
                                        <p:tgtEl>
                                          <p:spTgt spid="3"/>
                                        </p:tgtEl>
                                        <p:attrNameLst>
                                          <p:attrName>ppt_w</p:attrName>
                                        </p:attrNameLst>
                                      </p:cBhvr>
                                      <p:tavLst>
                                        <p:tav tm="0">
                                          <p:val>
                                            <p:strVal val="ppt_w"/>
                                          </p:val>
                                        </p:tav>
                                        <p:tav tm="100000">
                                          <p:val>
                                            <p:fltVal val="0"/>
                                          </p:val>
                                        </p:tav>
                                      </p:tavLst>
                                    </p:anim>
                                    <p:anim calcmode="lin" valueType="num">
                                      <p:cBhvr>
                                        <p:cTn id="24" dur="500"/>
                                        <p:tgtEl>
                                          <p:spTgt spid="3"/>
                                        </p:tgtEl>
                                        <p:attrNameLst>
                                          <p:attrName>ppt_h</p:attrName>
                                        </p:attrNameLst>
                                      </p:cBhvr>
                                      <p:tavLst>
                                        <p:tav tm="0">
                                          <p:val>
                                            <p:strVal val="ppt_h"/>
                                          </p:val>
                                        </p:tav>
                                        <p:tav tm="100000">
                                          <p:val>
                                            <p:fltVal val="0"/>
                                          </p:val>
                                        </p:tav>
                                      </p:tavLst>
                                    </p:anim>
                                    <p:animEffect transition="out" filter="fade">
                                      <p:cBhvr>
                                        <p:cTn id="25" dur="500"/>
                                        <p:tgtEl>
                                          <p:spTgt spid="3"/>
                                        </p:tgtEl>
                                      </p:cBhvr>
                                    </p:animEffect>
                                    <p:set>
                                      <p:cBhvr>
                                        <p:cTn id="26"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nip Diagonal Corner Rectangle 32"/>
          <p:cNvSpPr/>
          <p:nvPr/>
        </p:nvSpPr>
        <p:spPr>
          <a:xfrm>
            <a:off x="1619437" y="1342917"/>
            <a:ext cx="10003993" cy="2807052"/>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endParaRPr lang="en-US" altLang="en-US" sz="4400" b="1" dirty="0">
              <a:ln w="0"/>
              <a:solidFill>
                <a:srgbClr val="FF0000"/>
              </a:solidFill>
              <a:latin typeface="Arial" panose="020B0604020202020204" pitchFamily="34" charset="0"/>
              <a:cs typeface="Arial" panose="020B0604020202020204" pitchFamily="34" charset="0"/>
            </a:endParaRPr>
          </a:p>
        </p:txBody>
      </p:sp>
      <p:sp>
        <p:nvSpPr>
          <p:cNvPr id="8" name="Snip Diagonal Corner Rectangle 7"/>
          <p:cNvSpPr/>
          <p:nvPr/>
        </p:nvSpPr>
        <p:spPr>
          <a:xfrm>
            <a:off x="2076572" y="1794255"/>
            <a:ext cx="9089722" cy="1942964"/>
          </a:xfrm>
          <a:prstGeom prst="snip2DiagRect">
            <a:avLst/>
          </a:prstGeom>
          <a:noFill/>
          <a:ln w="50800" cmpd="sng">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002060"/>
                </a:solidFill>
                <a:latin typeface="Arial" panose="020B0604020202020204" pitchFamily="34" charset="0"/>
                <a:cs typeface="Arial" panose="020B0604020202020204" pitchFamily="34" charset="0"/>
              </a:rPr>
              <a:t>Muốn</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cộng</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hai</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phân</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số</a:t>
            </a:r>
            <a:endParaRPr lang="en-US" sz="4400" b="1" dirty="0">
              <a:solidFill>
                <a:srgbClr val="002060"/>
              </a:solidFill>
              <a:latin typeface="Arial" panose="020B0604020202020204" pitchFamily="34" charset="0"/>
              <a:cs typeface="Arial" panose="020B0604020202020204" pitchFamily="34" charset="0"/>
            </a:endParaRPr>
          </a:p>
          <a:p>
            <a:pPr algn="ct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cùng</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mẫu</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số</a:t>
            </a:r>
            <a:r>
              <a:rPr lang="en-US" sz="4400" b="1" dirty="0">
                <a:solidFill>
                  <a:srgbClr val="002060"/>
                </a:solidFill>
                <a:latin typeface="Arial" panose="020B0604020202020204" pitchFamily="34" charset="0"/>
                <a:cs typeface="Arial" panose="020B0604020202020204" pitchFamily="34" charset="0"/>
              </a:rPr>
              <a:t>, ta </a:t>
            </a:r>
            <a:r>
              <a:rPr lang="en-US" sz="4400" b="1" dirty="0" err="1">
                <a:solidFill>
                  <a:srgbClr val="FF0000"/>
                </a:solidFill>
                <a:latin typeface="Arial" panose="020B0604020202020204" pitchFamily="34" charset="0"/>
                <a:cs typeface="Arial" panose="020B0604020202020204" pitchFamily="34" charset="0"/>
              </a:rPr>
              <a:t>cộng</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hai</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tử</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số</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với</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nhau</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và</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giữ</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nguyên</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mẫu</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số</a:t>
            </a:r>
            <a:endParaRPr lang="vi-VN" sz="4400" b="1" dirty="0">
              <a:solidFill>
                <a:srgbClr val="00206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99468" l="9929" r="89894">
                        <a14:foregroundMark x1="37943" y1="27482" x2="42199" y2="29078"/>
                        <a14:foregroundMark x1="51064" y1="25177" x2="54610" y2="27660"/>
                        <a14:foregroundMark x1="17730" y1="10993" x2="22872" y2="10461"/>
                        <a14:foregroundMark x1="17730" y1="10461" x2="17730" y2="10461"/>
                        <a14:foregroundMark x1="18085" y1="10461" x2="20390" y2="10461"/>
                      </a14:backgroundRemoval>
                    </a14:imgEffect>
                  </a14:imgLayer>
                </a14:imgProps>
              </a:ext>
              <a:ext uri="{28A0092B-C50C-407E-A947-70E740481C1C}">
                <a14:useLocalDpi xmlns:a14="http://schemas.microsoft.com/office/drawing/2010/main" val="0"/>
              </a:ext>
            </a:extLst>
          </a:blip>
          <a:stretch>
            <a:fillRect/>
          </a:stretch>
        </p:blipFill>
        <p:spPr>
          <a:xfrm>
            <a:off x="-213191" y="3015005"/>
            <a:ext cx="4124348" cy="4124348"/>
          </a:xfrm>
          <a:prstGeom prst="rect">
            <a:avLst/>
          </a:prstGeom>
          <a:effectLst>
            <a:outerShdw blurRad="50800" dist="38100" algn="l" rotWithShape="0">
              <a:prstClr val="black">
                <a:alpha val="40000"/>
              </a:prstClr>
            </a:outerShdw>
          </a:effectLst>
        </p:spPr>
      </p:pic>
      <p:sp>
        <p:nvSpPr>
          <p:cNvPr id="5" name="Snip Diagonal Corner Rectangle 4"/>
          <p:cNvSpPr/>
          <p:nvPr/>
        </p:nvSpPr>
        <p:spPr>
          <a:xfrm>
            <a:off x="2228972" y="1794255"/>
            <a:ext cx="9089722" cy="1942964"/>
          </a:xfrm>
          <a:prstGeom prst="snip2DiagRect">
            <a:avLst/>
          </a:prstGeom>
          <a:noFill/>
          <a:ln w="50800" cmpd="sng">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002060"/>
                </a:solidFill>
                <a:latin typeface="Arial" panose="020B0604020202020204" pitchFamily="34" charset="0"/>
                <a:cs typeface="Arial" panose="020B0604020202020204" pitchFamily="34" charset="0"/>
              </a:rPr>
              <a:t>Muốn</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cộng</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hai</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phân</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số</a:t>
            </a:r>
            <a:r>
              <a:rPr lang="en-US" sz="4400" b="1">
                <a:solidFill>
                  <a:srgbClr val="002060"/>
                </a:solidFill>
                <a:latin typeface="Arial" panose="020B0604020202020204" pitchFamily="34" charset="0"/>
                <a:cs typeface="Arial" panose="020B0604020202020204" pitchFamily="34" charset="0"/>
              </a:rPr>
              <a:t> </a:t>
            </a:r>
          </a:p>
          <a:p>
            <a:pPr algn="ctr"/>
            <a:r>
              <a:rPr lang="en-US" sz="4400" b="1">
                <a:solidFill>
                  <a:srgbClr val="002060"/>
                </a:solidFill>
                <a:latin typeface="Arial" panose="020B0604020202020204" pitchFamily="34" charset="0"/>
                <a:cs typeface="Arial" panose="020B0604020202020204" pitchFamily="34" charset="0"/>
              </a:rPr>
              <a:t>cùng</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mẫu</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số</a:t>
            </a:r>
            <a:r>
              <a:rPr lang="en-US" sz="4400" b="1" dirty="0">
                <a:solidFill>
                  <a:srgbClr val="002060"/>
                </a:solidFill>
                <a:latin typeface="Arial" panose="020B0604020202020204" pitchFamily="34" charset="0"/>
                <a:cs typeface="Arial" panose="020B0604020202020204" pitchFamily="34" charset="0"/>
              </a:rPr>
              <a:t> ta </a:t>
            </a:r>
            <a:r>
              <a:rPr lang="en-US" sz="4400" b="1" dirty="0" err="1">
                <a:solidFill>
                  <a:srgbClr val="002060"/>
                </a:solidFill>
                <a:latin typeface="Arial" panose="020B0604020202020204" pitchFamily="34" charset="0"/>
                <a:cs typeface="Arial" panose="020B0604020202020204" pitchFamily="34" charset="0"/>
              </a:rPr>
              <a:t>làm</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thế</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nào</a:t>
            </a:r>
            <a:r>
              <a:rPr lang="en-US" sz="4400" b="1" dirty="0">
                <a:solidFill>
                  <a:srgbClr val="002060"/>
                </a:solidFill>
                <a:latin typeface="Arial" panose="020B0604020202020204" pitchFamily="34" charset="0"/>
                <a:cs typeface="Arial" panose="020B0604020202020204" pitchFamily="34" charset="0"/>
              </a:rPr>
              <a:t>?</a:t>
            </a:r>
            <a:endParaRPr lang="vi-VN" sz="44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60748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xit" presetSubtype="10" fill="hold" grpId="1" nodeType="clickEffect">
                                  <p:stCondLst>
                                    <p:cond delay="0"/>
                                  </p:stCondLst>
                                  <p:childTnLst>
                                    <p:animEffect transition="out" filter="randombar(horizontal)">
                                      <p:cBhvr>
                                        <p:cTn id="13" dur="500"/>
                                        <p:tgtEl>
                                          <p:spTgt spid="5"/>
                                        </p:tgtEl>
                                      </p:cBhvr>
                                    </p:animEffect>
                                    <p:set>
                                      <p:cBhvr>
                                        <p:cTn id="14" dur="1" fill="hold">
                                          <p:stCondLst>
                                            <p:cond delay="499"/>
                                          </p:stCondLst>
                                        </p:cTn>
                                        <p:tgtEl>
                                          <p:spTgt spid="5"/>
                                        </p:tgtEl>
                                        <p:attrNameLst>
                                          <p:attrName>style.visibility</p:attrName>
                                        </p:attrNameLst>
                                      </p:cBhvr>
                                      <p:to>
                                        <p:strVal val="hidden"/>
                                      </p:to>
                                    </p:set>
                                  </p:childTnLst>
                                </p:cTn>
                              </p:par>
                              <p:par>
                                <p:cTn id="15" presetID="47"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5"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07405"/>
            <a:ext cx="5840474" cy="1855809"/>
          </a:xfrm>
          <a:prstGeom prst="rect">
            <a:avLst/>
          </a:prstGeom>
        </p:spPr>
      </p:pic>
      <p:sp>
        <p:nvSpPr>
          <p:cNvPr id="7" name="Rounded Rectangle 6"/>
          <p:cNvSpPr/>
          <p:nvPr/>
        </p:nvSpPr>
        <p:spPr>
          <a:xfrm>
            <a:off x="474785" y="0"/>
            <a:ext cx="11641015" cy="3094892"/>
          </a:xfrm>
          <a:prstGeom prst="roundRect">
            <a:avLst/>
          </a:prstGeom>
          <a:solidFill>
            <a:schemeClr val="bg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100000" l="0" r="100000"/>
                    </a14:imgEffect>
                  </a14:imgLayer>
                </a14:imgProps>
              </a:ext>
              <a:ext uri="{28A0092B-C50C-407E-A947-70E740481C1C}">
                <a14:useLocalDpi xmlns:a14="http://schemas.microsoft.com/office/drawing/2010/main" val="0"/>
              </a:ext>
            </a:extLst>
          </a:blip>
          <a:stretch>
            <a:fillRect/>
          </a:stretch>
        </p:blipFill>
        <p:spPr>
          <a:xfrm>
            <a:off x="7142339" y="2284863"/>
            <a:ext cx="4700892" cy="4700892"/>
          </a:xfrm>
          <a:prstGeom prst="rect">
            <a:avLst/>
          </a:prstGeom>
        </p:spPr>
      </p:pic>
      <p:sp>
        <p:nvSpPr>
          <p:cNvPr id="6" name="Rectangle 5"/>
          <p:cNvSpPr/>
          <p:nvPr/>
        </p:nvSpPr>
        <p:spPr>
          <a:xfrm>
            <a:off x="624445" y="-228830"/>
            <a:ext cx="11355032" cy="3077766"/>
          </a:xfrm>
          <a:prstGeom prst="rect">
            <a:avLst/>
          </a:prstGeom>
          <a:noFill/>
        </p:spPr>
        <p:txBody>
          <a:bodyPr wrap="none" lIns="121920" tIns="60960" rIns="121920" bIns="60960">
            <a:spAutoFit/>
          </a:bodyPr>
          <a:lstStyle/>
          <a:p>
            <a:pPr algn="ctr"/>
            <a:r>
              <a:rPr lang="en-US" sz="9600" b="1" dirty="0" err="1">
                <a:ln w="0"/>
                <a:solidFill>
                  <a:srgbClr val="00B050"/>
                </a:solidFill>
                <a:effectLst>
                  <a:reflection blurRad="6350" stA="53000" endA="300" endPos="35500" dir="5400000" sy="-90000" algn="bl" rotWithShape="0"/>
                </a:effectLst>
                <a:latin typeface="UTM Azuki" panose="02040603050506020204" pitchFamily="18" charset="0"/>
              </a:rPr>
              <a:t>Toán</a:t>
            </a:r>
            <a:endParaRPr lang="en-US" sz="9600" b="1" dirty="0">
              <a:ln w="0"/>
              <a:solidFill>
                <a:srgbClr val="00B050"/>
              </a:solidFill>
              <a:effectLst>
                <a:reflection blurRad="6350" stA="53000" endA="300" endPos="35500" dir="5400000" sy="-90000" algn="bl" rotWithShape="0"/>
              </a:effectLst>
              <a:latin typeface="UTM Azuki" panose="02040603050506020204" pitchFamily="18" charset="0"/>
            </a:endParaRPr>
          </a:p>
          <a:p>
            <a:pPr algn="ctr"/>
            <a:r>
              <a:rPr lang="en-US" sz="9600" b="1" dirty="0" err="1">
                <a:ln w="0"/>
                <a:solidFill>
                  <a:srgbClr val="FF0000"/>
                </a:solidFill>
                <a:effectLst>
                  <a:reflection blurRad="6350" stA="53000" endA="300" endPos="35500" dir="5400000" sy="-90000" algn="bl" rotWithShape="0"/>
                </a:effectLst>
                <a:latin typeface="UTM Azuki" panose="02040603050506020204" pitchFamily="18" charset="0"/>
              </a:rPr>
              <a:t>Phép</a:t>
            </a:r>
            <a:r>
              <a:rPr lang="en-US" sz="9600" b="1" dirty="0">
                <a:ln w="0"/>
                <a:solidFill>
                  <a:srgbClr val="FF0000"/>
                </a:solidFill>
                <a:effectLst>
                  <a:reflection blurRad="6350" stA="53000" endA="300" endPos="35500" dir="5400000" sy="-90000" algn="bl" rotWithShape="0"/>
                </a:effectLst>
                <a:latin typeface="UTM Azuki" panose="02040603050506020204" pitchFamily="18" charset="0"/>
              </a:rPr>
              <a:t> </a:t>
            </a:r>
            <a:r>
              <a:rPr lang="en-US" sz="9600" b="1" dirty="0" err="1">
                <a:ln w="0"/>
                <a:solidFill>
                  <a:srgbClr val="FF0000"/>
                </a:solidFill>
                <a:effectLst>
                  <a:reflection blurRad="6350" stA="53000" endA="300" endPos="35500" dir="5400000" sy="-90000" algn="bl" rotWithShape="0"/>
                </a:effectLst>
                <a:latin typeface="UTM Azuki" panose="02040603050506020204" pitchFamily="18" charset="0"/>
              </a:rPr>
              <a:t>cộng</a:t>
            </a:r>
            <a:r>
              <a:rPr lang="en-US" sz="9600" b="1" dirty="0">
                <a:ln w="0"/>
                <a:solidFill>
                  <a:srgbClr val="FF0000"/>
                </a:solidFill>
                <a:effectLst>
                  <a:reflection blurRad="6350" stA="53000" endA="300" endPos="35500" dir="5400000" sy="-90000" algn="bl" rotWithShape="0"/>
                </a:effectLst>
                <a:latin typeface="UTM Azuki" panose="02040603050506020204" pitchFamily="18" charset="0"/>
              </a:rPr>
              <a:t> </a:t>
            </a:r>
            <a:r>
              <a:rPr lang="en-US" sz="9600" b="1" dirty="0" err="1">
                <a:ln w="0"/>
                <a:solidFill>
                  <a:srgbClr val="FF0000"/>
                </a:solidFill>
                <a:effectLst>
                  <a:reflection blurRad="6350" stA="53000" endA="300" endPos="35500" dir="5400000" sy="-90000" algn="bl" rotWithShape="0"/>
                </a:effectLst>
                <a:latin typeface="UTM Azuki" panose="02040603050506020204" pitchFamily="18" charset="0"/>
              </a:rPr>
              <a:t>phân</a:t>
            </a:r>
            <a:r>
              <a:rPr lang="en-US" sz="9600" b="1" dirty="0">
                <a:ln w="0"/>
                <a:solidFill>
                  <a:srgbClr val="FF0000"/>
                </a:solidFill>
                <a:effectLst>
                  <a:reflection blurRad="6350" stA="53000" endA="300" endPos="35500" dir="5400000" sy="-90000" algn="bl" rotWithShape="0"/>
                </a:effectLst>
                <a:latin typeface="UTM Azuki" panose="02040603050506020204" pitchFamily="18" charset="0"/>
              </a:rPr>
              <a:t> </a:t>
            </a:r>
            <a:r>
              <a:rPr lang="en-US" sz="9600" b="1" dirty="0" err="1">
                <a:ln w="0"/>
                <a:solidFill>
                  <a:srgbClr val="FF0000"/>
                </a:solidFill>
                <a:effectLst>
                  <a:reflection blurRad="6350" stA="53000" endA="300" endPos="35500" dir="5400000" sy="-90000" algn="bl" rotWithShape="0"/>
                </a:effectLst>
                <a:latin typeface="UTM Azuki" panose="02040603050506020204" pitchFamily="18" charset="0"/>
              </a:rPr>
              <a:t>số</a:t>
            </a:r>
            <a:r>
              <a:rPr lang="en-US" sz="9600" b="1" dirty="0">
                <a:ln w="0"/>
                <a:solidFill>
                  <a:srgbClr val="FF0000"/>
                </a:solidFill>
                <a:effectLst>
                  <a:reflection blurRad="6350" stA="53000" endA="300" endPos="35500" dir="5400000" sy="-90000" algn="bl" rotWithShape="0"/>
                </a:effectLst>
                <a:latin typeface="UTM Azuki" panose="02040603050506020204" pitchFamily="18" charset="0"/>
              </a:rPr>
              <a:t> (</a:t>
            </a:r>
            <a:r>
              <a:rPr lang="en-US" sz="9600" b="1" dirty="0" err="1">
                <a:ln w="0"/>
                <a:solidFill>
                  <a:srgbClr val="FF0000"/>
                </a:solidFill>
                <a:effectLst>
                  <a:reflection blurRad="6350" stA="53000" endA="300" endPos="35500" dir="5400000" sy="-90000" algn="bl" rotWithShape="0"/>
                </a:effectLst>
                <a:latin typeface="UTM Azuki" panose="02040603050506020204" pitchFamily="18" charset="0"/>
              </a:rPr>
              <a:t>tt</a:t>
            </a:r>
            <a:r>
              <a:rPr lang="en-US" sz="9600" b="1" dirty="0">
                <a:ln w="0"/>
                <a:solidFill>
                  <a:srgbClr val="FF0000"/>
                </a:solidFill>
                <a:effectLst>
                  <a:reflection blurRad="6350" stA="53000" endA="300" endPos="35500" dir="5400000" sy="-90000" algn="bl" rotWithShape="0"/>
                </a:effectLst>
                <a:latin typeface="UTM Azuki" panose="02040603050506020204" pitchFamily="18" charset="0"/>
              </a:rPr>
              <a:t>)</a:t>
            </a:r>
          </a:p>
        </p:txBody>
      </p:sp>
      <p:pic>
        <p:nvPicPr>
          <p:cNvPr id="1026" name="Picture 2" descr="Cow Vector PNG HD Image 10 - PNG #4673 - Free PNG Images | Starpn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1322239" y="6061153"/>
            <a:ext cx="953058" cy="716475"/>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 name="Picture 2" descr="Cow Vector PNG HD Image 10 - PNG #4673 - Free PNG Images | Starpng"/>
          <p:cNvPicPr>
            <a:picLocks noChangeAspect="1" noChangeArrowheads="1"/>
          </p:cNvPicPr>
          <p:nvPr/>
        </p:nvPicPr>
        <p:blipFill>
          <a:blip r:embed="rId7" cstate="print">
            <a:extLst>
              <a:ext uri="{BEBA8EAE-BF5A-486C-A8C5-ECC9F3942E4B}">
                <a14:imgProps xmlns:a14="http://schemas.microsoft.com/office/drawing/2010/main">
                  <a14:imgLayer r:embed="rId6">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288521" y="5890563"/>
            <a:ext cx="750959" cy="564544"/>
          </a:xfrm>
          <a:prstGeom prst="rect">
            <a:avLst/>
          </a:prstGeom>
          <a:noFill/>
          <a:effectLst>
            <a:outerShdw blurRad="76200" dir="13500000" sy="23000" kx="1200000" algn="br" rotWithShape="0">
              <a:prstClr val="black">
                <a:alpha val="20000"/>
              </a:prst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10" name="Picture 2" descr="Cow Vector PNG HD Image 10 - PNG #4673 - Free PNG Images | Starpng"/>
          <p:cNvPicPr>
            <a:picLocks noChangeAspect="1" noChangeArrowheads="1"/>
          </p:cNvPicPr>
          <p:nvPr/>
        </p:nvPicPr>
        <p:blipFill>
          <a:blip r:embed="rId8" cstate="print">
            <a:extLst>
              <a:ext uri="{BEBA8EAE-BF5A-486C-A8C5-ECC9F3942E4B}">
                <a14:imgProps xmlns:a14="http://schemas.microsoft.com/office/drawing/2010/main">
                  <a14:imgLayer r:embed="rId6">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flipH="1">
            <a:off x="1910237" y="5667308"/>
            <a:ext cx="804779"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3" name="图片 7"/>
          <p:cNvPicPr>
            <a:picLocks noChangeAspect="1"/>
          </p:cNvPicPr>
          <p:nvPr/>
        </p:nvPicPr>
        <p:blipFill rotWithShape="1">
          <a:blip r:embed="rId9">
            <a:extLst>
              <a:ext uri="{28A0092B-C50C-407E-A947-70E740481C1C}">
                <a14:useLocalDpi xmlns:a14="http://schemas.microsoft.com/office/drawing/2010/main" val="0"/>
              </a:ext>
            </a:extLst>
          </a:blip>
          <a:srcRect l="56459" t="30371" r="24892" b="52777"/>
          <a:stretch/>
        </p:blipFill>
        <p:spPr>
          <a:xfrm>
            <a:off x="-275981" y="-104094"/>
            <a:ext cx="1705293" cy="866775"/>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9569" y="-301750"/>
            <a:ext cx="1519199" cy="1389213"/>
          </a:xfrm>
          <a:prstGeom prst="rect">
            <a:avLst/>
          </a:prstGeom>
        </p:spPr>
      </p:pic>
      <p:pic>
        <p:nvPicPr>
          <p:cNvPr id="15" name="图片 7"/>
          <p:cNvPicPr>
            <a:picLocks noChangeAspect="1"/>
          </p:cNvPicPr>
          <p:nvPr/>
        </p:nvPicPr>
        <p:blipFill rotWithShape="1">
          <a:blip r:embed="rId9">
            <a:extLst>
              <a:ext uri="{28A0092B-C50C-407E-A947-70E740481C1C}">
                <a14:useLocalDpi xmlns:a14="http://schemas.microsoft.com/office/drawing/2010/main" val="0"/>
              </a:ext>
            </a:extLst>
          </a:blip>
          <a:srcRect l="56459" t="30371" r="24892" b="52777"/>
          <a:stretch/>
        </p:blipFill>
        <p:spPr>
          <a:xfrm>
            <a:off x="794464" y="433387"/>
            <a:ext cx="1705293" cy="866775"/>
          </a:xfrm>
          <a:prstGeom prst="rect">
            <a:avLst/>
          </a:prstGeom>
        </p:spPr>
      </p:pic>
      <p:pic>
        <p:nvPicPr>
          <p:cNvPr id="1028" name="Picture 4" descr="Doggy PNG Images With Transparent Background | Free Download On Lovepik"/>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0" r="100000">
                        <a14:foregroundMark x1="24760" y1="31000" x2="38221" y2="36000"/>
                        <a14:foregroundMark x1="70673" y1="38000" x2="71875" y2="50667"/>
                        <a14:foregroundMark x1="34375" y1="89333" x2="42548" y2="88667"/>
                        <a14:foregroundMark x1="50962" y1="88667" x2="57933" y2="88667"/>
                        <a14:foregroundMark x1="26442" y1="84000" x2="32452" y2="87333"/>
                        <a14:foregroundMark x1="34615" y1="50333" x2="34615" y2="63333"/>
                      </a14:backgroundRemoval>
                    </a14:imgEffect>
                  </a14:imgLayer>
                </a14:imgProps>
              </a:ext>
              <a:ext uri="{28A0092B-C50C-407E-A947-70E740481C1C}">
                <a14:useLocalDpi xmlns:a14="http://schemas.microsoft.com/office/drawing/2010/main" val="0"/>
              </a:ext>
            </a:extLst>
          </a:blip>
          <a:srcRect/>
          <a:stretch>
            <a:fillRect/>
          </a:stretch>
        </p:blipFill>
        <p:spPr bwMode="auto">
          <a:xfrm>
            <a:off x="2920237" y="5029818"/>
            <a:ext cx="1132139" cy="81644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13" cstate="print">
            <a:extLst>
              <a:ext uri="{BEBA8EAE-BF5A-486C-A8C5-ECC9F3942E4B}">
                <a14:imgProps xmlns:a14="http://schemas.microsoft.com/office/drawing/2010/main">
                  <a14:imgLayer r:embed="rId14">
                    <a14:imgEffect>
                      <a14:backgroundRemoval t="0" b="99212" l="9819" r="89968">
                        <a14:foregroundMark x1="33084" y1="37939" x2="43116" y2="48667"/>
                        <a14:foregroundMark x1="52188" y1="39576" x2="64248" y2="44424"/>
                        <a14:foregroundMark x1="63714" y1="38121" x2="51868" y2="50121"/>
                      </a14:backgroundRemoval>
                    </a14:imgEffect>
                  </a14:imgLayer>
                </a14:imgProps>
              </a:ext>
              <a:ext uri="{28A0092B-C50C-407E-A947-70E740481C1C}">
                <a14:useLocalDpi xmlns:a14="http://schemas.microsoft.com/office/drawing/2010/main" val="0"/>
              </a:ext>
            </a:extLst>
          </a:blip>
          <a:stretch>
            <a:fillRect/>
          </a:stretch>
        </p:blipFill>
        <p:spPr>
          <a:xfrm>
            <a:off x="10815494" y="0"/>
            <a:ext cx="1027737" cy="1810284"/>
          </a:xfrm>
          <a:prstGeom prst="rect">
            <a:avLst/>
          </a:prstGeom>
        </p:spPr>
      </p:pic>
      <p:pic>
        <p:nvPicPr>
          <p:cNvPr id="18" name="Picture 17"/>
          <p:cNvPicPr>
            <a:picLocks noChangeAspect="1"/>
          </p:cNvPicPr>
          <p:nvPr/>
        </p:nvPicPr>
        <p:blipFill>
          <a:blip r:embed="rId15" cstate="print">
            <a:extLst>
              <a:ext uri="{BEBA8EAE-BF5A-486C-A8C5-ECC9F3942E4B}">
                <a14:imgProps xmlns:a14="http://schemas.microsoft.com/office/drawing/2010/main">
                  <a14:imgLayer r:embed="rId16">
                    <a14:imgEffect>
                      <a14:backgroundRemoval t="0" b="100000" l="0" r="100000">
                        <a14:foregroundMark x1="36631" y1="37197" x2="64545" y2="44842"/>
                        <a14:foregroundMark x1="37023" y1="40716" x2="60529" y2="40473"/>
                        <a14:foregroundMark x1="53183" y1="36347" x2="70911" y2="45146"/>
                        <a14:foregroundMark x1="40157" y1="40898" x2="52204" y2="44114"/>
                        <a14:foregroundMark x1="47013" y1="44417" x2="60235" y2="49211"/>
                        <a14:foregroundMark x1="60235" y1="37985" x2="71890" y2="43993"/>
                        <a14:foregroundMark x1="60725" y1="37500" x2="72086" y2="44114"/>
                        <a14:foregroundMark x1="49363" y1="46723" x2="61704" y2="52184"/>
                        <a14:foregroundMark x1="65034" y1="78277" x2="73555" y2="83556"/>
                        <a14:foregroundMark x1="43193" y1="64320" x2="35162" y2="79126"/>
                      </a14:backgroundRemoval>
                    </a14:imgEffect>
                  </a14:imgLayer>
                </a14:imgProps>
              </a:ext>
              <a:ext uri="{28A0092B-C50C-407E-A947-70E740481C1C}">
                <a14:useLocalDpi xmlns:a14="http://schemas.microsoft.com/office/drawing/2010/main" val="0"/>
              </a:ext>
            </a:extLst>
          </a:blip>
          <a:stretch>
            <a:fillRect/>
          </a:stretch>
        </p:blipFill>
        <p:spPr>
          <a:xfrm>
            <a:off x="2885482" y="1995284"/>
            <a:ext cx="819207" cy="1322871"/>
          </a:xfrm>
          <a:prstGeom prst="rect">
            <a:avLst/>
          </a:prstGeom>
        </p:spPr>
      </p:pic>
      <p:pic>
        <p:nvPicPr>
          <p:cNvPr id="19" name="Picture 18"/>
          <p:cNvPicPr>
            <a:picLocks noChangeAspect="1"/>
          </p:cNvPicPr>
          <p:nvPr/>
        </p:nvPicPr>
        <p:blipFill>
          <a:blip r:embed="rId17" cstate="print">
            <a:extLst>
              <a:ext uri="{BEBA8EAE-BF5A-486C-A8C5-ECC9F3942E4B}">
                <a14:imgProps xmlns:a14="http://schemas.microsoft.com/office/drawing/2010/main">
                  <a14:imgLayer r:embed="rId18">
                    <a14:imgEffect>
                      <a14:backgroundRemoval t="3343" b="95198" l="4623" r="97523">
                        <a14:foregroundMark x1="44469" y1="54529" x2="54100" y2="58541"/>
                        <a14:foregroundMark x1="63841" y1="36231" x2="69620" y2="45897"/>
                        <a14:foregroundMark x1="62576" y1="41216" x2="69895" y2="51125"/>
                        <a14:foregroundMark x1="51789" y1="5897" x2="50358" y2="12401"/>
                        <a14:foregroundMark x1="64777" y1="35988" x2="71932" y2="42796"/>
                      </a14:backgroundRemoval>
                    </a14:imgEffect>
                  </a14:imgLayer>
                </a14:imgProps>
              </a:ext>
              <a:ext uri="{28A0092B-C50C-407E-A947-70E740481C1C}">
                <a14:useLocalDpi xmlns:a14="http://schemas.microsoft.com/office/drawing/2010/main" val="0"/>
              </a:ext>
            </a:extLst>
          </a:blip>
          <a:stretch>
            <a:fillRect/>
          </a:stretch>
        </p:blipFill>
        <p:spPr>
          <a:xfrm>
            <a:off x="9793929" y="2463897"/>
            <a:ext cx="850596" cy="770078"/>
          </a:xfrm>
          <a:prstGeom prst="rect">
            <a:avLst/>
          </a:prstGeom>
        </p:spPr>
      </p:pic>
    </p:spTree>
    <p:extLst>
      <p:ext uri="{BB962C8B-B14F-4D97-AF65-F5344CB8AC3E}">
        <p14:creationId xmlns:p14="http://schemas.microsoft.com/office/powerpoint/2010/main" val="2256216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Effect transition="in" filter="fade">
                                      <p:cBhvr>
                                        <p:cTn id="14" dur="10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p:cTn id="1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6">
                                            <p:txEl>
                                              <p:pRg st="0" end="0"/>
                                            </p:txEl>
                                          </p:spTgt>
                                        </p:tgtEl>
                                      </p:cBhvr>
                                    </p:animEffect>
                                  </p:childTnLst>
                                </p:cTn>
                              </p:par>
                              <p:par>
                                <p:cTn id="20" presetID="34" presetClass="emph" presetSubtype="0" fill="hold" nodeType="withEffect">
                                  <p:stCondLst>
                                    <p:cond delay="0"/>
                                  </p:stCondLst>
                                  <p:iterate type="lt">
                                    <p:tmPct val="10000"/>
                                  </p:iterate>
                                  <p:childTnLst>
                                    <p:animMotion origin="layout" path="M 0.0 0.0 L 0.0 -0.07213" pathEditMode="relative" ptsTypes="">
                                      <p:cBhvr>
                                        <p:cTn id="21" dur="250" accel="50000" decel="50000" autoRev="1" fill="hold">
                                          <p:stCondLst>
                                            <p:cond delay="0"/>
                                          </p:stCondLst>
                                        </p:cTn>
                                        <p:tgtEl>
                                          <p:spTgt spid="6">
                                            <p:txEl>
                                              <p:pRg st="1" end="1"/>
                                            </p:txEl>
                                          </p:spTgt>
                                        </p:tgtEl>
                                        <p:attrNameLst>
                                          <p:attrName>ppt_x</p:attrName>
                                          <p:attrName>ppt_y</p:attrName>
                                        </p:attrNameLst>
                                      </p:cBhvr>
                                    </p:animMotion>
                                    <p:animRot by="1500000">
                                      <p:cBhvr>
                                        <p:cTn id="22" dur="125" fill="hold">
                                          <p:stCondLst>
                                            <p:cond delay="0"/>
                                          </p:stCondLst>
                                        </p:cTn>
                                        <p:tgtEl>
                                          <p:spTgt spid="6">
                                            <p:txEl>
                                              <p:pRg st="1" end="1"/>
                                            </p:txEl>
                                          </p:spTgt>
                                        </p:tgtEl>
                                        <p:attrNameLst>
                                          <p:attrName>r</p:attrName>
                                        </p:attrNameLst>
                                      </p:cBhvr>
                                    </p:animRot>
                                    <p:animRot by="-1500000">
                                      <p:cBhvr>
                                        <p:cTn id="23" dur="125" fill="hold">
                                          <p:stCondLst>
                                            <p:cond delay="125"/>
                                          </p:stCondLst>
                                        </p:cTn>
                                        <p:tgtEl>
                                          <p:spTgt spid="6">
                                            <p:txEl>
                                              <p:pRg st="1" end="1"/>
                                            </p:txEl>
                                          </p:spTgt>
                                        </p:tgtEl>
                                        <p:attrNameLst>
                                          <p:attrName>r</p:attrName>
                                        </p:attrNameLst>
                                      </p:cBhvr>
                                    </p:animRot>
                                    <p:animRot by="-1500000">
                                      <p:cBhvr>
                                        <p:cTn id="24" dur="125" fill="hold">
                                          <p:stCondLst>
                                            <p:cond delay="250"/>
                                          </p:stCondLst>
                                        </p:cTn>
                                        <p:tgtEl>
                                          <p:spTgt spid="6">
                                            <p:txEl>
                                              <p:pRg st="1" end="1"/>
                                            </p:txEl>
                                          </p:spTgt>
                                        </p:tgtEl>
                                        <p:attrNameLst>
                                          <p:attrName>r</p:attrName>
                                        </p:attrNameLst>
                                      </p:cBhvr>
                                    </p:animRot>
                                    <p:animRot by="1500000">
                                      <p:cBhvr>
                                        <p:cTn id="25" dur="125" fill="hold">
                                          <p:stCondLst>
                                            <p:cond delay="375"/>
                                          </p:stCondLst>
                                        </p:cTn>
                                        <p:tgtEl>
                                          <p:spTgt spid="6">
                                            <p:txEl>
                                              <p:pRg st="1" end="1"/>
                                            </p:txEl>
                                          </p:spTgt>
                                        </p:tgtEl>
                                        <p:attrNameLst>
                                          <p:attrName>r</p:attrName>
                                        </p:attrNameLst>
                                      </p:cBhvr>
                                    </p:animRo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1850"/>
                            </p:stCondLst>
                            <p:childTnLst>
                              <p:par>
                                <p:cTn id="33" presetID="2" presetClass="entr" presetSubtype="8"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0-#ppt_w/2"/>
                                          </p:val>
                                        </p:tav>
                                        <p:tav tm="100000">
                                          <p:val>
                                            <p:strVal val="#ppt_x"/>
                                          </p:val>
                                        </p:tav>
                                      </p:tavLst>
                                    </p:anim>
                                    <p:anim calcmode="lin" valueType="num">
                                      <p:cBhvr additive="base">
                                        <p:cTn id="36" dur="500" fill="hold"/>
                                        <p:tgtEl>
                                          <p:spTgt spid="18"/>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1+#ppt_w/2"/>
                                          </p:val>
                                        </p:tav>
                                        <p:tav tm="100000">
                                          <p:val>
                                            <p:strVal val="#ppt_x"/>
                                          </p:val>
                                        </p:tav>
                                      </p:tavLst>
                                    </p:anim>
                                    <p:anim calcmode="lin" valueType="num">
                                      <p:cBhvr additive="base">
                                        <p:cTn id="40" dur="500" fill="hold"/>
                                        <p:tgtEl>
                                          <p:spTgt spid="17"/>
                                        </p:tgtEl>
                                        <p:attrNameLst>
                                          <p:attrName>ppt_y</p:attrName>
                                        </p:attrNameLst>
                                      </p:cBhvr>
                                      <p:tavLst>
                                        <p:tav tm="0">
                                          <p:val>
                                            <p:strVal val="#ppt_y"/>
                                          </p:val>
                                        </p:tav>
                                        <p:tav tm="100000">
                                          <p:val>
                                            <p:strVal val="#ppt_y"/>
                                          </p:val>
                                        </p:tav>
                                      </p:tavLst>
                                    </p:anim>
                                  </p:childTnLst>
                                </p:cTn>
                              </p:par>
                              <p:par>
                                <p:cTn id="41" presetID="53" presetClass="entr" presetSubtype="16"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63817" y="388306"/>
            <a:ext cx="11436263" cy="6125227"/>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Pin on Käytetyt"/>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1019" l="0" r="98714">
                        <a14:foregroundMark x1="27286" y1="53981" x2="33429" y2="54352"/>
                        <a14:foregroundMark x1="48143" y1="52407" x2="49857" y2="54815"/>
                        <a14:foregroundMark x1="76571" y1="57870" x2="83000" y2="71481"/>
                        <a14:foregroundMark x1="90429" y1="66111" x2="91429" y2="76204"/>
                        <a14:foregroundMark x1="22143" y1="86204" x2="25857" y2="86204"/>
                        <a14:foregroundMark x1="35429" y1="86481" x2="38429" y2="87407"/>
                        <a14:foregroundMark x1="52857" y1="88056" x2="60000" y2="91019"/>
                        <a14:foregroundMark x1="77857" y1="66667" x2="78286" y2="73519"/>
                        <a14:foregroundMark x1="77714" y1="54537" x2="82571" y2="52778"/>
                        <a14:foregroundMark x1="82571" y1="52778" x2="82571" y2="56389"/>
                        <a14:foregroundMark x1="72000" y1="74074" x2="74714" y2="78519"/>
                        <a14:foregroundMark x1="75857" y1="74074" x2="79571" y2="79259"/>
                        <a14:foregroundMark x1="72429" y1="80741" x2="74714" y2="83889"/>
                      </a14:backgroundRemoval>
                    </a14:imgEffect>
                  </a14:imgLayer>
                </a14:imgProps>
              </a:ext>
              <a:ext uri="{28A0092B-C50C-407E-A947-70E740481C1C}">
                <a14:useLocalDpi xmlns:a14="http://schemas.microsoft.com/office/drawing/2010/main" val="0"/>
              </a:ext>
            </a:extLst>
          </a:blip>
          <a:srcRect/>
          <a:stretch>
            <a:fillRect/>
          </a:stretch>
        </p:blipFill>
        <p:spPr bwMode="auto">
          <a:xfrm>
            <a:off x="8100948" y="4288903"/>
            <a:ext cx="1665155" cy="256909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2934953" y="703712"/>
            <a:ext cx="1199714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nSpc>
                <a:spcPct val="200000"/>
              </a:lnSpc>
              <a:spcBef>
                <a:spcPct val="0"/>
              </a:spcBef>
              <a:buFontTx/>
              <a:buNone/>
            </a:pPr>
            <a:r>
              <a:rPr lang="en-US" altLang="en-US" sz="4400" b="1" dirty="0">
                <a:solidFill>
                  <a:schemeClr val="tx2">
                    <a:lumMod val="50000"/>
                  </a:schemeClr>
                </a:solidFill>
                <a:latin typeface="Arial" panose="020B0604020202020204" pitchFamily="34" charset="0"/>
                <a:cs typeface="Arial" panose="020B0604020202020204" pitchFamily="34" charset="0"/>
              </a:rPr>
              <a:t>YÊU CẦU CẦN ĐẠT</a:t>
            </a:r>
          </a:p>
        </p:txBody>
      </p:sp>
      <p:pic>
        <p:nvPicPr>
          <p:cNvPr id="2050" name="Picture 2" descr="Phim Hoạt Hình Cắt Giấy - Giấy cắt véc tơ trẻ em png tải về - Miễn phí  trong suốt Nghệ Thuật png Tải về."/>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50111" y1="27826" x2="52444" y2="29239"/>
                        <a14:foregroundMark x1="65444" y1="27174" x2="69778" y2="27391"/>
                        <a14:foregroundMark x1="68444" y1="60326" x2="74222" y2="63152"/>
                        <a14:foregroundMark x1="78000" y1="79565" x2="82667" y2="87065"/>
                      </a14:backgroundRemoval>
                    </a14:imgEffect>
                  </a14:imgLayer>
                </a14:imgProps>
              </a:ext>
              <a:ext uri="{28A0092B-C50C-407E-A947-70E740481C1C}">
                <a14:useLocalDpi xmlns:a14="http://schemas.microsoft.com/office/drawing/2010/main" val="0"/>
              </a:ext>
            </a:extLst>
          </a:blip>
          <a:srcRect/>
          <a:stretch>
            <a:fillRect/>
          </a:stretch>
        </p:blipFill>
        <p:spPr bwMode="auto">
          <a:xfrm>
            <a:off x="9137986" y="4366773"/>
            <a:ext cx="1748656" cy="178751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D74E5FA-CAB1-4082-E24E-9092BDF8E077}"/>
              </a:ext>
            </a:extLst>
          </p:cNvPr>
          <p:cNvSpPr txBox="1"/>
          <p:nvPr/>
        </p:nvSpPr>
        <p:spPr>
          <a:xfrm>
            <a:off x="0" y="1948969"/>
            <a:ext cx="11291299" cy="3003899"/>
          </a:xfrm>
          <a:prstGeom prst="rect">
            <a:avLst/>
          </a:prstGeom>
          <a:noFill/>
        </p:spPr>
        <p:txBody>
          <a:bodyPr wrap="square" rtlCol="0">
            <a:spAutoFit/>
          </a:bodyPr>
          <a:lstStyle/>
          <a:p>
            <a:pPr marL="742950" marR="0" lvl="1" indent="-285750" algn="just">
              <a:lnSpc>
                <a:spcPct val="115000"/>
              </a:lnSpc>
              <a:spcBef>
                <a:spcPts val="0"/>
              </a:spcBef>
              <a:spcAft>
                <a:spcPts val="0"/>
              </a:spcAft>
              <a:buFont typeface=".VnTime" panose="020B7200000000000000" pitchFamily="34" charset="0"/>
              <a:buChar char="-"/>
              <a:tabLst>
                <a:tab pos="0" algn="l"/>
              </a:tabLst>
            </a:pP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Nắm</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cộng</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mẫu</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4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gn="just">
              <a:lnSpc>
                <a:spcPct val="115000"/>
              </a:lnSpc>
              <a:spcBef>
                <a:spcPts val="0"/>
              </a:spcBef>
              <a:spcAft>
                <a:spcPts val="0"/>
              </a:spcAft>
              <a:buFont typeface=".VnTime" panose="020B7200000000000000" pitchFamily="34" charset="0"/>
              <a:buChar char="-"/>
              <a:tabLst>
                <a:tab pos="0" algn="l"/>
              </a:tabLst>
            </a:pP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cộng</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mẫu</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4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Luyện</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kỹ</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cộng</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mẫu</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số</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4400" dirty="0"/>
          </a:p>
        </p:txBody>
      </p:sp>
    </p:spTree>
    <p:extLst>
      <p:ext uri="{BB962C8B-B14F-4D97-AF65-F5344CB8AC3E}">
        <p14:creationId xmlns:p14="http://schemas.microsoft.com/office/powerpoint/2010/main" val="329197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07405"/>
            <a:ext cx="5840474" cy="1855809"/>
          </a:xfrm>
          <a:prstGeom prst="rect">
            <a:avLst/>
          </a:prstGeom>
        </p:spPr>
      </p:pic>
      <p:pic>
        <p:nvPicPr>
          <p:cNvPr id="1026" name="Picture 2" descr="Cow Vector PNG HD Image 10 - PNG #4673 - Free PNG Images | Star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1322239" y="6061153"/>
            <a:ext cx="953058" cy="716475"/>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 name="Picture 2" descr="Cow Vector PNG HD Image 10 - PNG #4673 - Free PNG Images | Starpng"/>
          <p:cNvPicPr>
            <a:picLocks noChangeAspect="1" noChangeArrowheads="1"/>
          </p:cNvPicPr>
          <p:nvPr/>
        </p:nvPicPr>
        <p:blipFill>
          <a:blip r:embed="rId5" cstate="print">
            <a:extLst>
              <a:ext uri="{BEBA8EAE-BF5A-486C-A8C5-ECC9F3942E4B}">
                <a14:imgProps xmlns:a14="http://schemas.microsoft.com/office/drawing/2010/main">
                  <a14:imgLayer r:embed="rId4">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288521" y="5890563"/>
            <a:ext cx="750959" cy="564544"/>
          </a:xfrm>
          <a:prstGeom prst="rect">
            <a:avLst/>
          </a:prstGeom>
          <a:noFill/>
          <a:effectLst>
            <a:outerShdw blurRad="76200" dir="13500000" sy="23000" kx="1200000" algn="br" rotWithShape="0">
              <a:prstClr val="black">
                <a:alpha val="20000"/>
              </a:prst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10" name="Picture 2" descr="Cow Vector PNG HD Image 10 - PNG #4673 - Free PNG Images | Starpng"/>
          <p:cNvPicPr>
            <a:picLocks noChangeAspect="1" noChangeArrowheads="1"/>
          </p:cNvPicPr>
          <p:nvPr/>
        </p:nvPicPr>
        <p:blipFill>
          <a:blip r:embed="rId6" cstate="print">
            <a:extLst>
              <a:ext uri="{BEBA8EAE-BF5A-486C-A8C5-ECC9F3942E4B}">
                <a14:imgProps xmlns:a14="http://schemas.microsoft.com/office/drawing/2010/main">
                  <a14:imgLayer r:embed="rId4">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flipH="1">
            <a:off x="1910237" y="5667308"/>
            <a:ext cx="804779"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3" name="图片 7"/>
          <p:cNvPicPr>
            <a:picLocks noChangeAspect="1"/>
          </p:cNvPicPr>
          <p:nvPr/>
        </p:nvPicPr>
        <p:blipFill rotWithShape="1">
          <a:blip r:embed="rId7">
            <a:extLst>
              <a:ext uri="{28A0092B-C50C-407E-A947-70E740481C1C}">
                <a14:useLocalDpi xmlns:a14="http://schemas.microsoft.com/office/drawing/2010/main" val="0"/>
              </a:ext>
            </a:extLst>
          </a:blip>
          <a:srcRect l="56459" t="30371" r="24892" b="52777"/>
          <a:stretch/>
        </p:blipFill>
        <p:spPr>
          <a:xfrm>
            <a:off x="-275981" y="-104094"/>
            <a:ext cx="1705293" cy="866775"/>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9569" y="-301750"/>
            <a:ext cx="1519199" cy="1389213"/>
          </a:xfrm>
          <a:prstGeom prst="rect">
            <a:avLst/>
          </a:prstGeom>
        </p:spPr>
      </p:pic>
      <p:pic>
        <p:nvPicPr>
          <p:cNvPr id="15" name="图片 7"/>
          <p:cNvPicPr>
            <a:picLocks noChangeAspect="1"/>
          </p:cNvPicPr>
          <p:nvPr/>
        </p:nvPicPr>
        <p:blipFill rotWithShape="1">
          <a:blip r:embed="rId7">
            <a:extLst>
              <a:ext uri="{28A0092B-C50C-407E-A947-70E740481C1C}">
                <a14:useLocalDpi xmlns:a14="http://schemas.microsoft.com/office/drawing/2010/main" val="0"/>
              </a:ext>
            </a:extLst>
          </a:blip>
          <a:srcRect l="56459" t="30371" r="24892" b="52777"/>
          <a:stretch/>
        </p:blipFill>
        <p:spPr>
          <a:xfrm>
            <a:off x="794464" y="433387"/>
            <a:ext cx="1705293" cy="866775"/>
          </a:xfrm>
          <a:prstGeom prst="rect">
            <a:avLst/>
          </a:prstGeom>
        </p:spPr>
      </p:pic>
      <p:pic>
        <p:nvPicPr>
          <p:cNvPr id="1028" name="Picture 4" descr="Doggy PNG Images With Transparent Background | Free Download On Lovepik"/>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24760" y1="31000" x2="38221" y2="36000"/>
                        <a14:foregroundMark x1="70673" y1="38000" x2="71875" y2="50667"/>
                        <a14:foregroundMark x1="34375" y1="89333" x2="42548" y2="88667"/>
                        <a14:foregroundMark x1="50962" y1="88667" x2="57933" y2="88667"/>
                        <a14:foregroundMark x1="26442" y1="84000" x2="32452" y2="87333"/>
                        <a14:foregroundMark x1="34615" y1="50333" x2="34615" y2="63333"/>
                      </a14:backgroundRemoval>
                    </a14:imgEffect>
                  </a14:imgLayer>
                </a14:imgProps>
              </a:ext>
              <a:ext uri="{28A0092B-C50C-407E-A947-70E740481C1C}">
                <a14:useLocalDpi xmlns:a14="http://schemas.microsoft.com/office/drawing/2010/main" val="0"/>
              </a:ext>
            </a:extLst>
          </a:blip>
          <a:srcRect/>
          <a:stretch>
            <a:fillRect/>
          </a:stretch>
        </p:blipFill>
        <p:spPr bwMode="auto">
          <a:xfrm>
            <a:off x="2920237" y="5029818"/>
            <a:ext cx="1132139" cy="81644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11" cstate="print">
            <a:extLst>
              <a:ext uri="{BEBA8EAE-BF5A-486C-A8C5-ECC9F3942E4B}">
                <a14:imgProps xmlns:a14="http://schemas.microsoft.com/office/drawing/2010/main">
                  <a14:imgLayer r:embed="rId12">
                    <a14:imgEffect>
                      <a14:backgroundRemoval t="0" b="99212" l="9819" r="89968">
                        <a14:foregroundMark x1="33084" y1="37939" x2="43116" y2="48667"/>
                        <a14:foregroundMark x1="52188" y1="39576" x2="64248" y2="44424"/>
                        <a14:foregroundMark x1="63714" y1="38121" x2="51868" y2="50121"/>
                      </a14:backgroundRemoval>
                    </a14:imgEffect>
                  </a14:imgLayer>
                </a14:imgProps>
              </a:ext>
              <a:ext uri="{28A0092B-C50C-407E-A947-70E740481C1C}">
                <a14:useLocalDpi xmlns:a14="http://schemas.microsoft.com/office/drawing/2010/main" val="0"/>
              </a:ext>
            </a:extLst>
          </a:blip>
          <a:stretch>
            <a:fillRect/>
          </a:stretch>
        </p:blipFill>
        <p:spPr>
          <a:xfrm>
            <a:off x="10815494" y="0"/>
            <a:ext cx="1027737" cy="1810284"/>
          </a:xfrm>
          <a:prstGeom prst="rect">
            <a:avLst/>
          </a:prstGeom>
        </p:spPr>
      </p:pic>
      <p:pic>
        <p:nvPicPr>
          <p:cNvPr id="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9107" y="643265"/>
            <a:ext cx="8698042" cy="2883658"/>
          </a:xfrm>
          <a:prstGeom prst="rect">
            <a:avLst/>
          </a:prstGeom>
        </p:spPr>
      </p:pic>
      <p:sp>
        <p:nvSpPr>
          <p:cNvPr id="20" name="Rectangle 19"/>
          <p:cNvSpPr/>
          <p:nvPr/>
        </p:nvSpPr>
        <p:spPr>
          <a:xfrm>
            <a:off x="1021927" y="970197"/>
            <a:ext cx="6002605" cy="1600438"/>
          </a:xfrm>
          <a:prstGeom prst="rect">
            <a:avLst/>
          </a:prstGeom>
          <a:noFill/>
        </p:spPr>
        <p:txBody>
          <a:bodyPr wrap="none" lIns="121920" tIns="60960" rIns="121920" bIns="60960">
            <a:spAutoFit/>
          </a:bodyPr>
          <a:lstStyle/>
          <a:p>
            <a:pPr algn="ctr"/>
            <a:r>
              <a:rPr lang="en-US" sz="9600" b="1" dirty="0">
                <a:ln w="0"/>
                <a:solidFill>
                  <a:srgbClr val="00B050"/>
                </a:solidFill>
                <a:effectLst>
                  <a:reflection blurRad="6350" stA="53000" endA="300" endPos="35500" dir="5400000" sy="-90000" algn="bl" rotWithShape="0"/>
                </a:effectLst>
                <a:latin typeface="UTM Azuki" panose="02040603050506020204" pitchFamily="18" charset="0"/>
              </a:rPr>
              <a:t>KHÁM PHÁ</a:t>
            </a:r>
            <a:endParaRPr lang="en-US" sz="9600" b="1" dirty="0">
              <a:ln w="0"/>
              <a:solidFill>
                <a:srgbClr val="FF0000"/>
              </a:solidFill>
              <a:effectLst>
                <a:reflection blurRad="6350" stA="53000" endA="300" endPos="35500" dir="5400000" sy="-90000" algn="bl" rotWithShape="0"/>
              </a:effectLst>
              <a:latin typeface="UTM Azuki" panose="02040603050506020204" pitchFamily="18" charset="0"/>
            </a:endParaRPr>
          </a:p>
        </p:txBody>
      </p:sp>
      <p:pic>
        <p:nvPicPr>
          <p:cNvPr id="21" name="Picture 20"/>
          <p:cNvPicPr>
            <a:picLocks noChangeAspect="1"/>
          </p:cNvPicPr>
          <p:nvPr/>
        </p:nvPicPr>
        <p:blipFill>
          <a:blip r:embed="rId14" cstate="print">
            <a:extLst>
              <a:ext uri="{BEBA8EAE-BF5A-486C-A8C5-ECC9F3942E4B}">
                <a14:imgProps xmlns:a14="http://schemas.microsoft.com/office/drawing/2010/main">
                  <a14:imgLayer r:embed="rId15">
                    <a14:imgEffect>
                      <a14:backgroundRemoval t="10000" b="100000" l="0" r="100000"/>
                    </a14:imgEffect>
                  </a14:imgLayer>
                </a14:imgProps>
              </a:ext>
              <a:ext uri="{28A0092B-C50C-407E-A947-70E740481C1C}">
                <a14:useLocalDpi xmlns:a14="http://schemas.microsoft.com/office/drawing/2010/main" val="0"/>
              </a:ext>
            </a:extLst>
          </a:blip>
          <a:stretch>
            <a:fillRect/>
          </a:stretch>
        </p:blipFill>
        <p:spPr>
          <a:xfrm>
            <a:off x="7142339" y="2284863"/>
            <a:ext cx="4700892" cy="4700892"/>
          </a:xfrm>
          <a:prstGeom prst="rect">
            <a:avLst/>
          </a:prstGeom>
        </p:spPr>
      </p:pic>
    </p:spTree>
    <p:extLst>
      <p:ext uri="{BB962C8B-B14F-4D97-AF65-F5344CB8AC3E}">
        <p14:creationId xmlns:p14="http://schemas.microsoft.com/office/powerpoint/2010/main" val="331703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2" presetClass="entr" presetSubtype="2"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1+#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1000" fill="hold"/>
                                        <p:tgtEl>
                                          <p:spTgt spid="20"/>
                                        </p:tgtEl>
                                        <p:attrNameLst>
                                          <p:attrName>ppt_w</p:attrName>
                                        </p:attrNameLst>
                                      </p:cBhvr>
                                      <p:tavLst>
                                        <p:tav tm="0">
                                          <p:val>
                                            <p:fltVal val="0"/>
                                          </p:val>
                                        </p:tav>
                                        <p:tav tm="100000">
                                          <p:val>
                                            <p:strVal val="#ppt_w"/>
                                          </p:val>
                                        </p:tav>
                                      </p:tavLst>
                                    </p:anim>
                                    <p:anim calcmode="lin" valueType="num">
                                      <p:cBhvr>
                                        <p:cTn id="19" dur="1000" fill="hold"/>
                                        <p:tgtEl>
                                          <p:spTgt spid="20"/>
                                        </p:tgtEl>
                                        <p:attrNameLst>
                                          <p:attrName>ppt_h</p:attrName>
                                        </p:attrNameLst>
                                      </p:cBhvr>
                                      <p:tavLst>
                                        <p:tav tm="0">
                                          <p:val>
                                            <p:fltVal val="0"/>
                                          </p:val>
                                        </p:tav>
                                        <p:tav tm="100000">
                                          <p:val>
                                            <p:strVal val="#ppt_h"/>
                                          </p:val>
                                        </p:tav>
                                      </p:tavLst>
                                    </p:anim>
                                    <p:animEffect transition="in" filter="fade">
                                      <p:cBhvr>
                                        <p:cTn id="20" dur="1000"/>
                                        <p:tgtEl>
                                          <p:spTgt spid="20"/>
                                        </p:tgtEl>
                                      </p:cBhvr>
                                    </p:animEffect>
                                  </p:childTnLst>
                                </p:cTn>
                              </p:par>
                              <p:par>
                                <p:cTn id="21" presetID="53" presetClass="entr" presetSubtype="16" fill="hold" nodeType="withEffect">
                                  <p:stCondLst>
                                    <p:cond delay="0"/>
                                  </p:stCondLst>
                                  <p:childTnLst>
                                    <p:set>
                                      <p:cBhvr>
                                        <p:cTn id="22" dur="1" fill="hold">
                                          <p:stCondLst>
                                            <p:cond delay="0"/>
                                          </p:stCondLst>
                                        </p:cTn>
                                        <p:tgtEl>
                                          <p:spTgt spid="20">
                                            <p:txEl>
                                              <p:pRg st="0" end="0"/>
                                            </p:txEl>
                                          </p:spTgt>
                                        </p:tgtEl>
                                        <p:attrNameLst>
                                          <p:attrName>style.visibility</p:attrName>
                                        </p:attrNameLst>
                                      </p:cBhvr>
                                      <p:to>
                                        <p:strVal val="visible"/>
                                      </p:to>
                                    </p:set>
                                    <p:anim calcmode="lin" valueType="num">
                                      <p:cBhvr>
                                        <p:cTn id="23"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25" dur="500"/>
                                        <p:tgtEl>
                                          <p:spTgt spid="20">
                                            <p:txEl>
                                              <p:pRg st="0" end="0"/>
                                            </p:txEl>
                                          </p:spTgt>
                                        </p:tgtEl>
                                      </p:cBhvr>
                                    </p:animEffect>
                                  </p:childTnLst>
                                </p:cTn>
                              </p:par>
                              <p:par>
                                <p:cTn id="26" presetID="2" presetClass="entr" presetSubtype="2"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fill="hold"/>
                                        <p:tgtEl>
                                          <p:spTgt spid="21"/>
                                        </p:tgtEl>
                                        <p:attrNameLst>
                                          <p:attrName>ppt_x</p:attrName>
                                        </p:attrNameLst>
                                      </p:cBhvr>
                                      <p:tavLst>
                                        <p:tav tm="0">
                                          <p:val>
                                            <p:strVal val="1+#ppt_w/2"/>
                                          </p:val>
                                        </p:tav>
                                        <p:tav tm="100000">
                                          <p:val>
                                            <p:strVal val="#ppt_x"/>
                                          </p:val>
                                        </p:tav>
                                      </p:tavLst>
                                    </p:anim>
                                    <p:anim calcmode="lin" valueType="num">
                                      <p:cBhvr additive="base">
                                        <p:cTn id="29"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63817" y="388306"/>
            <a:ext cx="11436263" cy="6125227"/>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Pin on Käytetyt"/>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1019" l="0" r="98714">
                        <a14:foregroundMark x1="27286" y1="53981" x2="33429" y2="54352"/>
                        <a14:foregroundMark x1="48143" y1="52407" x2="49857" y2="54815"/>
                        <a14:foregroundMark x1="76571" y1="57870" x2="83000" y2="71481"/>
                        <a14:foregroundMark x1="90429" y1="66111" x2="91429" y2="76204"/>
                        <a14:foregroundMark x1="22143" y1="86204" x2="25857" y2="86204"/>
                        <a14:foregroundMark x1="35429" y1="86481" x2="38429" y2="87407"/>
                        <a14:foregroundMark x1="52857" y1="88056" x2="60000" y2="91019"/>
                        <a14:foregroundMark x1="77857" y1="66667" x2="78286" y2="73519"/>
                        <a14:foregroundMark x1="77714" y1="54537" x2="82571" y2="52778"/>
                        <a14:foregroundMark x1="82571" y1="52778" x2="82571" y2="56389"/>
                        <a14:foregroundMark x1="72000" y1="74074" x2="74714" y2="78519"/>
                        <a14:foregroundMark x1="75857" y1="74074" x2="79571" y2="79259"/>
                        <a14:foregroundMark x1="72429" y1="80741" x2="74714" y2="83889"/>
                      </a14:backgroundRemoval>
                    </a14:imgEffect>
                  </a14:imgLayer>
                </a14:imgProps>
              </a:ext>
              <a:ext uri="{28A0092B-C50C-407E-A947-70E740481C1C}">
                <a14:useLocalDpi xmlns:a14="http://schemas.microsoft.com/office/drawing/2010/main" val="0"/>
              </a:ext>
            </a:extLst>
          </a:blip>
          <a:srcRect/>
          <a:stretch>
            <a:fillRect/>
          </a:stretch>
        </p:blipFill>
        <p:spPr bwMode="auto">
          <a:xfrm>
            <a:off x="8100948" y="4288903"/>
            <a:ext cx="1665155" cy="256909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739975" y="2612719"/>
            <a:ext cx="1199714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nSpc>
                <a:spcPct val="200000"/>
              </a:lnSpc>
              <a:spcBef>
                <a:spcPct val="0"/>
              </a:spcBef>
              <a:buFontTx/>
              <a:buNone/>
            </a:pPr>
            <a:r>
              <a:rPr lang="en-US" altLang="en-US" sz="4400" b="1" dirty="0" err="1">
                <a:solidFill>
                  <a:schemeClr val="tx2">
                    <a:lumMod val="50000"/>
                  </a:schemeClr>
                </a:solidFill>
                <a:latin typeface="Arial" panose="020B0604020202020204" pitchFamily="34" charset="0"/>
                <a:cs typeface="Arial" panose="020B0604020202020204" pitchFamily="34" charset="0"/>
              </a:rPr>
              <a:t>Ví</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dụ</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Có</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một</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băng</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giấy</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bạn</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Hà</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lấy</a:t>
            </a:r>
            <a:r>
              <a:rPr lang="en-US" altLang="en-US" sz="4400" b="1" dirty="0">
                <a:solidFill>
                  <a:schemeClr val="tx2">
                    <a:lumMod val="50000"/>
                  </a:schemeClr>
                </a:solidFill>
                <a:latin typeface="Arial" panose="020B0604020202020204" pitchFamily="34" charset="0"/>
                <a:cs typeface="Arial" panose="020B0604020202020204" pitchFamily="34" charset="0"/>
              </a:rPr>
              <a:t>       </a:t>
            </a:r>
          </a:p>
          <a:p>
            <a:pPr>
              <a:lnSpc>
                <a:spcPct val="200000"/>
              </a:lnSpc>
              <a:spcBef>
                <a:spcPct val="0"/>
              </a:spcBef>
              <a:buFontTx/>
              <a:buNone/>
            </a:pPr>
            <a:r>
              <a:rPr lang="en-US" altLang="en-US" sz="4400" b="1" dirty="0" err="1">
                <a:solidFill>
                  <a:schemeClr val="tx2">
                    <a:lumMod val="50000"/>
                  </a:schemeClr>
                </a:solidFill>
                <a:latin typeface="Arial" panose="020B0604020202020204" pitchFamily="34" charset="0"/>
                <a:cs typeface="Arial" panose="020B0604020202020204" pitchFamily="34" charset="0"/>
              </a:rPr>
              <a:t>băng</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giấy</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bạn</a:t>
            </a:r>
            <a:r>
              <a:rPr lang="en-US" altLang="en-US" sz="4400" b="1" dirty="0">
                <a:solidFill>
                  <a:schemeClr val="tx2">
                    <a:lumMod val="50000"/>
                  </a:schemeClr>
                </a:solidFill>
                <a:latin typeface="Arial" panose="020B0604020202020204" pitchFamily="34" charset="0"/>
                <a:cs typeface="Arial" panose="020B0604020202020204" pitchFamily="34" charset="0"/>
              </a:rPr>
              <a:t> An </a:t>
            </a:r>
            <a:r>
              <a:rPr lang="en-US" altLang="en-US" sz="4400" b="1" dirty="0" err="1">
                <a:solidFill>
                  <a:schemeClr val="tx2">
                    <a:lumMod val="50000"/>
                  </a:schemeClr>
                </a:solidFill>
                <a:latin typeface="Arial" panose="020B0604020202020204" pitchFamily="34" charset="0"/>
                <a:cs typeface="Arial" panose="020B0604020202020204" pitchFamily="34" charset="0"/>
              </a:rPr>
              <a:t>lấy</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băng</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giấy</a:t>
            </a:r>
            <a:r>
              <a:rPr lang="en-US" altLang="en-US" sz="4400" b="1" dirty="0">
                <a:solidFill>
                  <a:schemeClr val="tx2">
                    <a:lumMod val="50000"/>
                  </a:schemeClr>
                </a:solidFill>
                <a:latin typeface="Arial" panose="020B0604020202020204" pitchFamily="34" charset="0"/>
                <a:cs typeface="Arial" panose="020B0604020202020204" pitchFamily="34" charset="0"/>
              </a:rPr>
              <a:t>.</a:t>
            </a:r>
          </a:p>
          <a:p>
            <a:pPr>
              <a:lnSpc>
                <a:spcPct val="200000"/>
              </a:lnSpc>
              <a:spcBef>
                <a:spcPct val="0"/>
              </a:spcBef>
              <a:buFontTx/>
              <a:buNone/>
            </a:pPr>
            <a:r>
              <a:rPr lang="en-US" altLang="en-US" sz="4400" b="1" dirty="0" err="1">
                <a:solidFill>
                  <a:schemeClr val="tx2">
                    <a:lumMod val="50000"/>
                  </a:schemeClr>
                </a:solidFill>
                <a:latin typeface="Arial" panose="020B0604020202020204" pitchFamily="34" charset="0"/>
                <a:cs typeface="Arial" panose="020B0604020202020204" pitchFamily="34" charset="0"/>
              </a:rPr>
              <a:t>Hỏi</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cả</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hai</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bạn</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lấy</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bao</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nhiêu</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phần</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của</a:t>
            </a:r>
            <a:r>
              <a:rPr lang="en-US" altLang="en-US" sz="4400" b="1" dirty="0">
                <a:solidFill>
                  <a:schemeClr val="tx2">
                    <a:lumMod val="50000"/>
                  </a:schemeClr>
                </a:solidFill>
                <a:latin typeface="Arial" panose="020B0604020202020204" pitchFamily="34" charset="0"/>
                <a:cs typeface="Arial" panose="020B0604020202020204" pitchFamily="34" charset="0"/>
              </a:rPr>
              <a:t> </a:t>
            </a:r>
          </a:p>
          <a:p>
            <a:pPr>
              <a:lnSpc>
                <a:spcPct val="200000"/>
              </a:lnSpc>
              <a:spcBef>
                <a:spcPct val="0"/>
              </a:spcBef>
              <a:buFontTx/>
              <a:buNone/>
            </a:pPr>
            <a:r>
              <a:rPr lang="en-US" altLang="en-US" sz="4400" b="1" dirty="0" err="1">
                <a:solidFill>
                  <a:schemeClr val="tx2">
                    <a:lumMod val="50000"/>
                  </a:schemeClr>
                </a:solidFill>
                <a:latin typeface="Arial" panose="020B0604020202020204" pitchFamily="34" charset="0"/>
                <a:cs typeface="Arial" panose="020B0604020202020204" pitchFamily="34" charset="0"/>
              </a:rPr>
              <a:t>băng</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err="1">
                <a:solidFill>
                  <a:schemeClr val="tx2">
                    <a:lumMod val="50000"/>
                  </a:schemeClr>
                </a:solidFill>
                <a:latin typeface="Arial" panose="020B0604020202020204" pitchFamily="34" charset="0"/>
                <a:cs typeface="Arial" panose="020B0604020202020204" pitchFamily="34" charset="0"/>
              </a:rPr>
              <a:t>giấy</a:t>
            </a:r>
            <a:r>
              <a:rPr lang="en-US" altLang="en-US" sz="4400" b="1">
                <a:solidFill>
                  <a:schemeClr val="tx2">
                    <a:lumMod val="50000"/>
                  </a:schemeClr>
                </a:solidFill>
                <a:latin typeface="Arial" panose="020B0604020202020204" pitchFamily="34" charset="0"/>
                <a:cs typeface="Arial" panose="020B0604020202020204" pitchFamily="34" charset="0"/>
              </a:rPr>
              <a:t> màu?    </a:t>
            </a:r>
            <a:endParaRPr lang="en-US" altLang="en-US" sz="4400" b="1" dirty="0">
              <a:solidFill>
                <a:schemeClr val="tx2">
                  <a:lumMod val="50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TextBox 5"/>
              <p:cNvSpPr txBox="1"/>
              <p:nvPr/>
            </p:nvSpPr>
            <p:spPr>
              <a:xfrm>
                <a:off x="10477477" y="707773"/>
                <a:ext cx="447237" cy="12684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chemeClr val="tx2">
                                  <a:lumMod val="50000"/>
                                </a:schemeClr>
                              </a:solidFill>
                              <a:latin typeface="Cambria Math" panose="02040503050406030204" pitchFamily="18" charset="0"/>
                            </a:rPr>
                          </m:ctrlPr>
                        </m:fPr>
                        <m:num>
                          <m:r>
                            <m:rPr>
                              <m:nor/>
                            </m:rPr>
                            <a:rPr lang="en-US" sz="4400" b="1" i="0" smtClean="0">
                              <a:solidFill>
                                <a:schemeClr val="tx2">
                                  <a:lumMod val="50000"/>
                                </a:schemeClr>
                              </a:solidFill>
                              <a:latin typeface="Times New Roman" panose="02020603050405020304" pitchFamily="18" charset="0"/>
                              <a:cs typeface="Times New Roman" panose="02020603050405020304" pitchFamily="18" charset="0"/>
                            </a:rPr>
                            <m:t>1</m:t>
                          </m:r>
                        </m:num>
                        <m:den>
                          <m:r>
                            <m:rPr>
                              <m:nor/>
                            </m:rPr>
                            <a:rPr lang="en-US" sz="4400" b="1" i="0" smtClean="0">
                              <a:solidFill>
                                <a:schemeClr val="tx2">
                                  <a:lumMod val="50000"/>
                                </a:schemeClr>
                              </a:solidFill>
                              <a:latin typeface="Cambria Math" panose="02040503050406030204" pitchFamily="18" charset="0"/>
                              <a:cs typeface="Times New Roman" panose="02020603050405020304" pitchFamily="18" charset="0"/>
                            </a:rPr>
                            <m:t>2</m:t>
                          </m:r>
                        </m:den>
                      </m:f>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0477477" y="707773"/>
                <a:ext cx="447237" cy="126848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640189" y="1976262"/>
                <a:ext cx="447237" cy="12729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chemeClr val="tx2">
                                  <a:lumMod val="50000"/>
                                </a:schemeClr>
                              </a:solidFill>
                              <a:latin typeface="Cambria Math" panose="02040503050406030204" pitchFamily="18" charset="0"/>
                            </a:rPr>
                          </m:ctrlPr>
                        </m:fPr>
                        <m:num>
                          <m:r>
                            <m:rPr>
                              <m:nor/>
                            </m:rPr>
                            <a:rPr lang="en-US" sz="4400" b="1" i="0" smtClean="0">
                              <a:solidFill>
                                <a:schemeClr val="tx2">
                                  <a:lumMod val="50000"/>
                                </a:schemeClr>
                              </a:solidFill>
                              <a:latin typeface="Times New Roman" panose="02020603050405020304" pitchFamily="18" charset="0"/>
                              <a:cs typeface="Times New Roman" panose="02020603050405020304" pitchFamily="18" charset="0"/>
                            </a:rPr>
                            <m:t>1</m:t>
                          </m:r>
                        </m:num>
                        <m:den>
                          <m:r>
                            <m:rPr>
                              <m:nor/>
                            </m:rPr>
                            <a:rPr lang="en-US" sz="4400" b="1" i="0" smtClean="0">
                              <a:solidFill>
                                <a:schemeClr val="tx2">
                                  <a:lumMod val="50000"/>
                                </a:schemeClr>
                              </a:solidFill>
                              <a:latin typeface="Cambria Math" panose="02040503050406030204" pitchFamily="18" charset="0"/>
                              <a:cs typeface="Times New Roman" panose="02020603050405020304" pitchFamily="18" charset="0"/>
                            </a:rPr>
                            <m:t>3</m:t>
                          </m:r>
                        </m:den>
                      </m:f>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640189" y="1976262"/>
                <a:ext cx="447237" cy="1272913"/>
              </a:xfrm>
              <a:prstGeom prst="rect">
                <a:avLst/>
              </a:prstGeom>
              <a:blipFill>
                <a:blip r:embed="rId5"/>
                <a:stretch>
                  <a:fillRect/>
                </a:stretch>
              </a:blipFill>
            </p:spPr>
            <p:txBody>
              <a:bodyPr/>
              <a:lstStyle/>
              <a:p>
                <a:r>
                  <a:rPr lang="en-US">
                    <a:noFill/>
                  </a:rPr>
                  <a:t> </a:t>
                </a:r>
              </a:p>
            </p:txBody>
          </p:sp>
        </mc:Fallback>
      </mc:AlternateContent>
      <p:pic>
        <p:nvPicPr>
          <p:cNvPr id="2050" name="Picture 2" descr="Phim Hoạt Hình Cắt Giấy - Giấy cắt véc tơ trẻ em png tải về - Miễn phí  trong suốt Nghệ Thuật png Tải về."/>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50111" y1="27826" x2="52444" y2="29239"/>
                        <a14:foregroundMark x1="65444" y1="27174" x2="69778" y2="27391"/>
                        <a14:foregroundMark x1="68444" y1="60326" x2="74222" y2="63152"/>
                        <a14:foregroundMark x1="78000" y1="79565" x2="82667" y2="87065"/>
                      </a14:backgroundRemoval>
                    </a14:imgEffect>
                  </a14:imgLayer>
                </a14:imgProps>
              </a:ext>
              <a:ext uri="{28A0092B-C50C-407E-A947-70E740481C1C}">
                <a14:useLocalDpi xmlns:a14="http://schemas.microsoft.com/office/drawing/2010/main" val="0"/>
              </a:ext>
            </a:extLst>
          </a:blip>
          <a:srcRect/>
          <a:stretch>
            <a:fillRect/>
          </a:stretch>
        </p:blipFill>
        <p:spPr bwMode="auto">
          <a:xfrm>
            <a:off x="9137986" y="4366773"/>
            <a:ext cx="1748656" cy="1787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28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1125</TotalTime>
  <Words>716</Words>
  <Application>Microsoft Office PowerPoint</Application>
  <PresentationFormat>Widescreen</PresentationFormat>
  <Paragraphs>139</Paragraphs>
  <Slides>27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Times New Roman</vt:lpstr>
      <vt:lpstr>Calibri</vt:lpstr>
      <vt:lpstr>UTM Azuki</vt:lpstr>
      <vt:lpstr>Cambria Math</vt:lpstr>
      <vt:lpstr>Arial</vt:lpstr>
      <vt:lpstr>.VnTime</vt:lpstr>
      <vt:lpstr>Barlow Condensed ExtraBold</vt:lpstr>
      <vt:lpstr>Calibri Light</vt:lpstr>
      <vt:lpstr>UVN Bai Sau</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KTUTS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Phep cong phan so tt</dc:title>
  <dc:subject>Toan 4</dc:subject>
  <dc:creator>KTUTS</dc:creator>
  <cp:keywords>BichHa</cp:keywords>
  <cp:lastModifiedBy>GVCB Hoàng Hương Duyên</cp:lastModifiedBy>
  <cp:revision>93</cp:revision>
  <dcterms:created xsi:type="dcterms:W3CDTF">2021-09-29T04:31:08Z</dcterms:created>
  <dcterms:modified xsi:type="dcterms:W3CDTF">2023-02-19T07:57:57Z</dcterms:modified>
  <cp:version>K10</cp:version>
</cp:coreProperties>
</file>