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318" r:id="rId3"/>
    <p:sldId id="319" r:id="rId4"/>
    <p:sldId id="320" r:id="rId5"/>
    <p:sldId id="321" r:id="rId6"/>
    <p:sldId id="257" r:id="rId7"/>
    <p:sldId id="294" r:id="rId8"/>
    <p:sldId id="297" r:id="rId9"/>
    <p:sldId id="298" r:id="rId10"/>
    <p:sldId id="299" r:id="rId11"/>
    <p:sldId id="307" r:id="rId12"/>
    <p:sldId id="308" r:id="rId13"/>
    <p:sldId id="295" r:id="rId14"/>
    <p:sldId id="258" r:id="rId15"/>
    <p:sldId id="309" r:id="rId16"/>
    <p:sldId id="310" r:id="rId17"/>
    <p:sldId id="311" r:id="rId18"/>
    <p:sldId id="315" r:id="rId19"/>
    <p:sldId id="296" r:id="rId20"/>
    <p:sldId id="304" r:id="rId21"/>
    <p:sldId id="312" r:id="rId22"/>
    <p:sldId id="313" r:id="rId23"/>
    <p:sldId id="314" r:id="rId24"/>
    <p:sldId id="316" r:id="rId25"/>
    <p:sldId id="317" r:id="rId26"/>
    <p:sldId id="287" r:id="rId27"/>
    <p:sldId id="305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E1E"/>
    <a:srgbClr val="632200"/>
    <a:srgbClr val="D79D6D"/>
    <a:srgbClr val="685338"/>
    <a:srgbClr val="F09A15"/>
    <a:srgbClr val="FCD650"/>
    <a:srgbClr val="FFA01C"/>
    <a:srgbClr val="98C96C"/>
    <a:srgbClr val="61A010"/>
    <a:srgbClr val="377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4660"/>
  </p:normalViewPr>
  <p:slideViewPr>
    <p:cSldViewPr snapToGrid="0">
      <p:cViewPr varScale="1">
        <p:scale>
          <a:sx n="71" d="100"/>
          <a:sy n="71" d="100"/>
        </p:scale>
        <p:origin x="198" y="-228"/>
      </p:cViewPr>
      <p:guideLst>
        <p:guide orient="horz" pos="210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DB2BD-40E8-41A1-BC7B-9E47297C0FF5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A64FFE-C309-4CB7-A436-4819E5D4C137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40077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46415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73783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7565" y="4932654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94611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50415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54416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961032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5081880"/>
            <a:ext cx="2816225" cy="20466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C55319-79F6-4E1F-A2A3-0745DF4A1CE4}"/>
              </a:ext>
            </a:extLst>
          </p:cNvPr>
          <p:cNvSpPr txBox="1"/>
          <p:nvPr userDrawn="1"/>
        </p:nvSpPr>
        <p:spPr>
          <a:xfrm>
            <a:off x="286870" y="663561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76B16-35F6-47FE-8DBB-DB0FF9258E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1B02A0-C1F5-4346-8656-FE58119612E2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97EBF4-3B1F-42DA-9C1D-8D89FB85211A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8C0BF2F-BD82-4209-857C-BE5030AE9D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5198D4-CA29-4D39-B199-2A66788962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28321D-48FE-4DE9-BD77-B3C8D73C77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C14EFE-992B-41B4-82FE-E9821B0D5B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513F5-17BD-4DFF-95D3-449E78BB5BB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7270C5-1A13-4656-8966-50113B718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3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40.png"/><Relationship Id="rId5" Type="http://schemas.openxmlformats.org/officeDocument/2006/relationships/image" Target="../media/image47.png"/><Relationship Id="rId1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3.png"/><Relationship Id="rId12" Type="http://schemas.openxmlformats.org/officeDocument/2006/relationships/image" Target="../media/image25.png"/><Relationship Id="rId17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openxmlformats.org/officeDocument/2006/relationships/image" Target="../media/image40.png"/><Relationship Id="rId5" Type="http://schemas.openxmlformats.org/officeDocument/2006/relationships/image" Target="../media/image51.png"/><Relationship Id="rId15" Type="http://schemas.openxmlformats.org/officeDocument/2006/relationships/image" Target="../media/image45.png"/><Relationship Id="rId10" Type="http://schemas.openxmlformats.org/officeDocument/2006/relationships/image" Target="../media/image54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1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microsoft.com/office/2007/relationships/hdphoto" Target="../media/hdphoto2.wdp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00.png"/><Relationship Id="rId12" Type="http://schemas.openxmlformats.org/officeDocument/2006/relationships/image" Target="../media/image63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9.png"/><Relationship Id="rId15" Type="http://schemas.openxmlformats.org/officeDocument/2006/relationships/image" Target="../media/image45.png"/><Relationship Id="rId10" Type="http://schemas.openxmlformats.org/officeDocument/2006/relationships/image" Target="../media/image17.png"/><Relationship Id="rId4" Type="http://schemas.openxmlformats.org/officeDocument/2006/relationships/image" Target="../media/image58.jpeg"/><Relationship Id="rId9" Type="http://schemas.openxmlformats.org/officeDocument/2006/relationships/image" Target="../media/image620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9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19" Type="http://schemas.openxmlformats.org/officeDocument/2006/relationships/image" Target="../media/image60.png"/><Relationship Id="rId4" Type="http://schemas.openxmlformats.org/officeDocument/2006/relationships/image" Target="../media/image58.jpeg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9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19" Type="http://schemas.openxmlformats.org/officeDocument/2006/relationships/image" Target="../media/image60.png"/><Relationship Id="rId4" Type="http://schemas.openxmlformats.org/officeDocument/2006/relationships/image" Target="../media/image58.jpeg"/><Relationship Id="rId9" Type="http://schemas.openxmlformats.org/officeDocument/2006/relationships/image" Target="../media/image71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56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70.png"/><Relationship Id="rId9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6" y="-39883"/>
            <a:ext cx="12216506" cy="6897883"/>
          </a:xfrm>
          <a:prstGeom prst="rect">
            <a:avLst/>
          </a:prstGeom>
        </p:spPr>
      </p:pic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315" y="-67945"/>
            <a:ext cx="12433300" cy="69938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654351" y="4426790"/>
            <a:ext cx="2835968" cy="73574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>
                <a:solidFill>
                  <a:srgbClr val="48A04D"/>
                </a:solidFill>
                <a:effectLst/>
                <a:latin typeface="+mj-lt"/>
                <a:ea typeface="字魂59号-创粗黑" panose="00000500000000000000" charset="-122"/>
                <a:cs typeface="字魂59号-创粗黑" panose="00000500000000000000" charset="-122"/>
              </a:rPr>
              <a:t>Trang 128</a:t>
            </a:r>
            <a:endParaRPr lang="zh-CN" altLang="en-US" sz="2800" b="1" i="0" dirty="0">
              <a:solidFill>
                <a:srgbClr val="48A04D"/>
              </a:solidFill>
              <a:effectLst/>
              <a:latin typeface="+mj-lt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4" name="图片 13" descr="椭圆 1 拷贝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28" y="4269195"/>
            <a:ext cx="1342390" cy="753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DA6AAD-73AA-4C2C-B22D-4C0ABAC38AFD}"/>
              </a:ext>
            </a:extLst>
          </p:cNvPr>
          <p:cNvGrpSpPr/>
          <p:nvPr/>
        </p:nvGrpSpPr>
        <p:grpSpPr>
          <a:xfrm>
            <a:off x="2308826" y="2340774"/>
            <a:ext cx="8123640" cy="1877045"/>
            <a:chOff x="2034180" y="1778810"/>
            <a:chExt cx="8123640" cy="187704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367D262-8855-49FB-B8CA-6447CC3A6E79}"/>
                </a:ext>
              </a:extLst>
            </p:cNvPr>
            <p:cNvSpPr txBox="1"/>
            <p:nvPr/>
          </p:nvSpPr>
          <p:spPr>
            <a:xfrm>
              <a:off x="2169992" y="1778810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268629-9E10-4190-8E47-A9D282FF7C57}"/>
                </a:ext>
              </a:extLst>
            </p:cNvPr>
            <p:cNvSpPr txBox="1"/>
            <p:nvPr/>
          </p:nvSpPr>
          <p:spPr>
            <a:xfrm>
              <a:off x="2034180" y="1793807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Luyện</a:t>
              </a:r>
              <a:r>
                <a:rPr lang="en-US" sz="11500" b="1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11500" b="1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tập</a:t>
              </a:r>
              <a:endParaRPr lang="en-US" sz="11500" b="1" dirty="0">
                <a:solidFill>
                  <a:schemeClr val="bg1"/>
                </a:solidFill>
                <a:latin typeface="UTM Futura Extra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3F4337-C97D-44CE-9322-5181C1901075}"/>
              </a:ext>
            </a:extLst>
          </p:cNvPr>
          <p:cNvSpPr txBox="1"/>
          <p:nvPr/>
        </p:nvSpPr>
        <p:spPr>
          <a:xfrm>
            <a:off x="10432466" y="247838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2A051A-91FC-4EDF-BAC3-DFE070C36E24}"/>
              </a:ext>
            </a:extLst>
          </p:cNvPr>
          <p:cNvSpPr txBox="1"/>
          <p:nvPr/>
        </p:nvSpPr>
        <p:spPr>
          <a:xfrm>
            <a:off x="1244626" y="440186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3D3F89-ABA0-4786-A63B-F1D88E16B366}"/>
              </a:ext>
            </a:extLst>
          </p:cNvPr>
          <p:cNvGrpSpPr/>
          <p:nvPr/>
        </p:nvGrpSpPr>
        <p:grpSpPr>
          <a:xfrm>
            <a:off x="1631731" y="1027041"/>
            <a:ext cx="1889004" cy="1214183"/>
            <a:chOff x="2100717" y="1778810"/>
            <a:chExt cx="1889004" cy="12141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651012-DF3C-439A-B2C1-FE1D08A8FAD6}"/>
                </a:ext>
              </a:extLst>
            </p:cNvPr>
            <p:cNvSpPr txBox="1"/>
            <p:nvPr/>
          </p:nvSpPr>
          <p:spPr>
            <a:xfrm>
              <a:off x="2169992" y="1778810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005E2E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0C060B-3BFB-40F8-9329-A147611DBC8F}"/>
                </a:ext>
              </a:extLst>
            </p:cNvPr>
            <p:cNvSpPr txBox="1"/>
            <p:nvPr/>
          </p:nvSpPr>
          <p:spPr>
            <a:xfrm>
              <a:off x="2100717" y="1792664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bg1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8808617" cy="1610851"/>
          </a:xfrm>
          <a:custGeom>
            <a:avLst/>
            <a:gdLst>
              <a:gd name="connsiteX0" fmla="*/ 0 w 8808617"/>
              <a:gd name="connsiteY0" fmla="*/ 268481 h 1610851"/>
              <a:gd name="connsiteX1" fmla="*/ 268481 w 8808617"/>
              <a:gd name="connsiteY1" fmla="*/ 0 h 1610851"/>
              <a:gd name="connsiteX2" fmla="*/ 693880 w 8808617"/>
              <a:gd name="connsiteY2" fmla="*/ 0 h 1610851"/>
              <a:gd name="connsiteX3" fmla="*/ 1119280 w 8808617"/>
              <a:gd name="connsiteY3" fmla="*/ 0 h 1610851"/>
              <a:gd name="connsiteX4" fmla="*/ 1544679 w 8808617"/>
              <a:gd name="connsiteY4" fmla="*/ 0 h 1610851"/>
              <a:gd name="connsiteX5" fmla="*/ 2052795 w 8808617"/>
              <a:gd name="connsiteY5" fmla="*/ 0 h 1610851"/>
              <a:gd name="connsiteX6" fmla="*/ 2560911 w 8808617"/>
              <a:gd name="connsiteY6" fmla="*/ 0 h 1610851"/>
              <a:gd name="connsiteX7" fmla="*/ 3317177 w 8808617"/>
              <a:gd name="connsiteY7" fmla="*/ 0 h 1610851"/>
              <a:gd name="connsiteX8" fmla="*/ 3825293 w 8808617"/>
              <a:gd name="connsiteY8" fmla="*/ 0 h 1610851"/>
              <a:gd name="connsiteX9" fmla="*/ 4167975 w 8808617"/>
              <a:gd name="connsiteY9" fmla="*/ 0 h 1610851"/>
              <a:gd name="connsiteX10" fmla="*/ 4676091 w 8808617"/>
              <a:gd name="connsiteY10" fmla="*/ 0 h 1610851"/>
              <a:gd name="connsiteX11" fmla="*/ 5018774 w 8808617"/>
              <a:gd name="connsiteY11" fmla="*/ 0 h 1610851"/>
              <a:gd name="connsiteX12" fmla="*/ 5444174 w 8808617"/>
              <a:gd name="connsiteY12" fmla="*/ 0 h 1610851"/>
              <a:gd name="connsiteX13" fmla="*/ 6117723 w 8808617"/>
              <a:gd name="connsiteY13" fmla="*/ 0 h 1610851"/>
              <a:gd name="connsiteX14" fmla="*/ 6873988 w 8808617"/>
              <a:gd name="connsiteY14" fmla="*/ 0 h 1610851"/>
              <a:gd name="connsiteX15" fmla="*/ 7382104 w 8808617"/>
              <a:gd name="connsiteY15" fmla="*/ 0 h 1610851"/>
              <a:gd name="connsiteX16" fmla="*/ 7972937 w 8808617"/>
              <a:gd name="connsiteY16" fmla="*/ 0 h 1610851"/>
              <a:gd name="connsiteX17" fmla="*/ 8540136 w 8808617"/>
              <a:gd name="connsiteY17" fmla="*/ 0 h 1610851"/>
              <a:gd name="connsiteX18" fmla="*/ 8808617 w 8808617"/>
              <a:gd name="connsiteY18" fmla="*/ 268481 h 1610851"/>
              <a:gd name="connsiteX19" fmla="*/ 8808617 w 8808617"/>
              <a:gd name="connsiteY19" fmla="*/ 773209 h 1610851"/>
              <a:gd name="connsiteX20" fmla="*/ 8808617 w 8808617"/>
              <a:gd name="connsiteY20" fmla="*/ 1342370 h 1610851"/>
              <a:gd name="connsiteX21" fmla="*/ 8540136 w 8808617"/>
              <a:gd name="connsiteY21" fmla="*/ 1610851 h 1610851"/>
              <a:gd name="connsiteX22" fmla="*/ 7949304 w 8808617"/>
              <a:gd name="connsiteY22" fmla="*/ 1610851 h 1610851"/>
              <a:gd name="connsiteX23" fmla="*/ 7441188 w 8808617"/>
              <a:gd name="connsiteY23" fmla="*/ 1610851 h 1610851"/>
              <a:gd name="connsiteX24" fmla="*/ 6850355 w 8808617"/>
              <a:gd name="connsiteY24" fmla="*/ 1610851 h 1610851"/>
              <a:gd name="connsiteX25" fmla="*/ 6424956 w 8808617"/>
              <a:gd name="connsiteY25" fmla="*/ 1610851 h 1610851"/>
              <a:gd name="connsiteX26" fmla="*/ 5916840 w 8808617"/>
              <a:gd name="connsiteY26" fmla="*/ 1610851 h 1610851"/>
              <a:gd name="connsiteX27" fmla="*/ 5160574 w 8808617"/>
              <a:gd name="connsiteY27" fmla="*/ 1610851 h 1610851"/>
              <a:gd name="connsiteX28" fmla="*/ 4487025 w 8808617"/>
              <a:gd name="connsiteY28" fmla="*/ 1610851 h 1610851"/>
              <a:gd name="connsiteX29" fmla="*/ 3896193 w 8808617"/>
              <a:gd name="connsiteY29" fmla="*/ 1610851 h 1610851"/>
              <a:gd name="connsiteX30" fmla="*/ 3553510 w 8808617"/>
              <a:gd name="connsiteY30" fmla="*/ 1610851 h 1610851"/>
              <a:gd name="connsiteX31" fmla="*/ 3045394 w 8808617"/>
              <a:gd name="connsiteY31" fmla="*/ 1610851 h 1610851"/>
              <a:gd name="connsiteX32" fmla="*/ 2289128 w 8808617"/>
              <a:gd name="connsiteY32" fmla="*/ 1610851 h 1610851"/>
              <a:gd name="connsiteX33" fmla="*/ 1863729 w 8808617"/>
              <a:gd name="connsiteY33" fmla="*/ 1610851 h 1610851"/>
              <a:gd name="connsiteX34" fmla="*/ 1521046 w 8808617"/>
              <a:gd name="connsiteY34" fmla="*/ 1610851 h 1610851"/>
              <a:gd name="connsiteX35" fmla="*/ 1095647 w 8808617"/>
              <a:gd name="connsiteY35" fmla="*/ 1610851 h 1610851"/>
              <a:gd name="connsiteX36" fmla="*/ 268481 w 8808617"/>
              <a:gd name="connsiteY36" fmla="*/ 1610851 h 1610851"/>
              <a:gd name="connsiteX37" fmla="*/ 0 w 8808617"/>
              <a:gd name="connsiteY37" fmla="*/ 1342370 h 1610851"/>
              <a:gd name="connsiteX38" fmla="*/ 0 w 8808617"/>
              <a:gd name="connsiteY38" fmla="*/ 783948 h 1610851"/>
              <a:gd name="connsiteX39" fmla="*/ 0 w 8808617"/>
              <a:gd name="connsiteY39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08617" h="1610851" fill="none" extrusionOk="0">
                <a:moveTo>
                  <a:pt x="0" y="268481"/>
                </a:moveTo>
                <a:cubicBezTo>
                  <a:pt x="-7325" y="99641"/>
                  <a:pt x="113872" y="24418"/>
                  <a:pt x="268481" y="0"/>
                </a:cubicBezTo>
                <a:cubicBezTo>
                  <a:pt x="430769" y="-32970"/>
                  <a:pt x="576733" y="13539"/>
                  <a:pt x="693880" y="0"/>
                </a:cubicBezTo>
                <a:cubicBezTo>
                  <a:pt x="811027" y="-13539"/>
                  <a:pt x="924314" y="7130"/>
                  <a:pt x="1119280" y="0"/>
                </a:cubicBezTo>
                <a:cubicBezTo>
                  <a:pt x="1314246" y="-7130"/>
                  <a:pt x="1393736" y="6147"/>
                  <a:pt x="1544679" y="0"/>
                </a:cubicBezTo>
                <a:cubicBezTo>
                  <a:pt x="1695622" y="-6147"/>
                  <a:pt x="1923089" y="15265"/>
                  <a:pt x="2052795" y="0"/>
                </a:cubicBezTo>
                <a:cubicBezTo>
                  <a:pt x="2182501" y="-15265"/>
                  <a:pt x="2443121" y="45254"/>
                  <a:pt x="2560911" y="0"/>
                </a:cubicBezTo>
                <a:cubicBezTo>
                  <a:pt x="2678701" y="-45254"/>
                  <a:pt x="3011147" y="49580"/>
                  <a:pt x="3317177" y="0"/>
                </a:cubicBezTo>
                <a:cubicBezTo>
                  <a:pt x="3623207" y="-49580"/>
                  <a:pt x="3668570" y="42050"/>
                  <a:pt x="3825293" y="0"/>
                </a:cubicBezTo>
                <a:cubicBezTo>
                  <a:pt x="3982016" y="-42050"/>
                  <a:pt x="4028532" y="7729"/>
                  <a:pt x="4167975" y="0"/>
                </a:cubicBezTo>
                <a:cubicBezTo>
                  <a:pt x="4307418" y="-7729"/>
                  <a:pt x="4454343" y="25658"/>
                  <a:pt x="4676091" y="0"/>
                </a:cubicBezTo>
                <a:cubicBezTo>
                  <a:pt x="4897839" y="-25658"/>
                  <a:pt x="4915895" y="10892"/>
                  <a:pt x="5018774" y="0"/>
                </a:cubicBezTo>
                <a:cubicBezTo>
                  <a:pt x="5121653" y="-10892"/>
                  <a:pt x="5277019" y="31548"/>
                  <a:pt x="5444174" y="0"/>
                </a:cubicBezTo>
                <a:cubicBezTo>
                  <a:pt x="5611329" y="-31548"/>
                  <a:pt x="5802357" y="52754"/>
                  <a:pt x="6117723" y="0"/>
                </a:cubicBezTo>
                <a:cubicBezTo>
                  <a:pt x="6433089" y="-52754"/>
                  <a:pt x="6674462" y="88517"/>
                  <a:pt x="6873988" y="0"/>
                </a:cubicBezTo>
                <a:cubicBezTo>
                  <a:pt x="7073514" y="-88517"/>
                  <a:pt x="7168803" y="5326"/>
                  <a:pt x="7382104" y="0"/>
                </a:cubicBezTo>
                <a:cubicBezTo>
                  <a:pt x="7595405" y="-5326"/>
                  <a:pt x="7685140" y="25619"/>
                  <a:pt x="7972937" y="0"/>
                </a:cubicBezTo>
                <a:cubicBezTo>
                  <a:pt x="8260734" y="-25619"/>
                  <a:pt x="8315699" y="10011"/>
                  <a:pt x="8540136" y="0"/>
                </a:cubicBezTo>
                <a:cubicBezTo>
                  <a:pt x="8687533" y="11740"/>
                  <a:pt x="8822946" y="125978"/>
                  <a:pt x="8808617" y="268481"/>
                </a:cubicBezTo>
                <a:cubicBezTo>
                  <a:pt x="8837575" y="476253"/>
                  <a:pt x="8765939" y="543093"/>
                  <a:pt x="8808617" y="773209"/>
                </a:cubicBezTo>
                <a:cubicBezTo>
                  <a:pt x="8851295" y="1003325"/>
                  <a:pt x="8766518" y="1151296"/>
                  <a:pt x="8808617" y="1342370"/>
                </a:cubicBezTo>
                <a:cubicBezTo>
                  <a:pt x="8830274" y="1468759"/>
                  <a:pt x="8694453" y="1601950"/>
                  <a:pt x="8540136" y="1610851"/>
                </a:cubicBezTo>
                <a:cubicBezTo>
                  <a:pt x="8280530" y="1662631"/>
                  <a:pt x="8167821" y="1597729"/>
                  <a:pt x="7949304" y="1610851"/>
                </a:cubicBezTo>
                <a:cubicBezTo>
                  <a:pt x="7730787" y="1623973"/>
                  <a:pt x="7692506" y="1609771"/>
                  <a:pt x="7441188" y="1610851"/>
                </a:cubicBezTo>
                <a:cubicBezTo>
                  <a:pt x="7189870" y="1611931"/>
                  <a:pt x="6984738" y="1575530"/>
                  <a:pt x="6850355" y="1610851"/>
                </a:cubicBezTo>
                <a:cubicBezTo>
                  <a:pt x="6715972" y="1646172"/>
                  <a:pt x="6601142" y="1574244"/>
                  <a:pt x="6424956" y="1610851"/>
                </a:cubicBezTo>
                <a:cubicBezTo>
                  <a:pt x="6248770" y="1647458"/>
                  <a:pt x="6139810" y="1553283"/>
                  <a:pt x="5916840" y="1610851"/>
                </a:cubicBezTo>
                <a:cubicBezTo>
                  <a:pt x="5693870" y="1668419"/>
                  <a:pt x="5333262" y="1598709"/>
                  <a:pt x="5160574" y="1610851"/>
                </a:cubicBezTo>
                <a:cubicBezTo>
                  <a:pt x="4987886" y="1622993"/>
                  <a:pt x="4789557" y="1548712"/>
                  <a:pt x="4487025" y="1610851"/>
                </a:cubicBezTo>
                <a:cubicBezTo>
                  <a:pt x="4184493" y="1672990"/>
                  <a:pt x="4021146" y="1606616"/>
                  <a:pt x="3896193" y="1610851"/>
                </a:cubicBezTo>
                <a:cubicBezTo>
                  <a:pt x="3771240" y="1615086"/>
                  <a:pt x="3651157" y="1604718"/>
                  <a:pt x="3553510" y="1610851"/>
                </a:cubicBezTo>
                <a:cubicBezTo>
                  <a:pt x="3455863" y="1616984"/>
                  <a:pt x="3190819" y="1560509"/>
                  <a:pt x="3045394" y="1610851"/>
                </a:cubicBezTo>
                <a:cubicBezTo>
                  <a:pt x="2899969" y="1661193"/>
                  <a:pt x="2503487" y="1601779"/>
                  <a:pt x="2289128" y="1610851"/>
                </a:cubicBezTo>
                <a:cubicBezTo>
                  <a:pt x="2074769" y="1619923"/>
                  <a:pt x="2019723" y="1577884"/>
                  <a:pt x="1863729" y="1610851"/>
                </a:cubicBezTo>
                <a:cubicBezTo>
                  <a:pt x="1707735" y="1643818"/>
                  <a:pt x="1619059" y="1602488"/>
                  <a:pt x="1521046" y="1610851"/>
                </a:cubicBezTo>
                <a:cubicBezTo>
                  <a:pt x="1423033" y="1619214"/>
                  <a:pt x="1190469" y="1595262"/>
                  <a:pt x="1095647" y="1610851"/>
                </a:cubicBezTo>
                <a:cubicBezTo>
                  <a:pt x="1000825" y="1626440"/>
                  <a:pt x="659332" y="1554688"/>
                  <a:pt x="268481" y="1610851"/>
                </a:cubicBezTo>
                <a:cubicBezTo>
                  <a:pt x="102589" y="1606845"/>
                  <a:pt x="-40525" y="1491060"/>
                  <a:pt x="0" y="1342370"/>
                </a:cubicBezTo>
                <a:cubicBezTo>
                  <a:pt x="-32729" y="1150241"/>
                  <a:pt x="9679" y="1045162"/>
                  <a:pt x="0" y="783948"/>
                </a:cubicBezTo>
                <a:cubicBezTo>
                  <a:pt x="-9679" y="522734"/>
                  <a:pt x="32900" y="426515"/>
                  <a:pt x="0" y="268481"/>
                </a:cubicBezTo>
                <a:close/>
              </a:path>
              <a:path w="8808617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26527" y="-7936"/>
                  <a:pt x="658976" y="33632"/>
                  <a:pt x="776597" y="0"/>
                </a:cubicBezTo>
                <a:cubicBezTo>
                  <a:pt x="894218" y="-33632"/>
                  <a:pt x="1228152" y="63963"/>
                  <a:pt x="1367429" y="0"/>
                </a:cubicBezTo>
                <a:cubicBezTo>
                  <a:pt x="1506706" y="-63963"/>
                  <a:pt x="1721328" y="16528"/>
                  <a:pt x="2040978" y="0"/>
                </a:cubicBezTo>
                <a:cubicBezTo>
                  <a:pt x="2360628" y="-16528"/>
                  <a:pt x="2454377" y="12960"/>
                  <a:pt x="2797244" y="0"/>
                </a:cubicBezTo>
                <a:cubicBezTo>
                  <a:pt x="3140111" y="-12960"/>
                  <a:pt x="3189250" y="14771"/>
                  <a:pt x="3553510" y="0"/>
                </a:cubicBezTo>
                <a:cubicBezTo>
                  <a:pt x="3917770" y="-14771"/>
                  <a:pt x="3821645" y="59458"/>
                  <a:pt x="4061626" y="0"/>
                </a:cubicBezTo>
                <a:cubicBezTo>
                  <a:pt x="4301607" y="-59458"/>
                  <a:pt x="4252427" y="7686"/>
                  <a:pt x="4404308" y="0"/>
                </a:cubicBezTo>
                <a:cubicBezTo>
                  <a:pt x="4556189" y="-7686"/>
                  <a:pt x="4882893" y="27116"/>
                  <a:pt x="5077858" y="0"/>
                </a:cubicBezTo>
                <a:cubicBezTo>
                  <a:pt x="5272823" y="-27116"/>
                  <a:pt x="5367923" y="5270"/>
                  <a:pt x="5585974" y="0"/>
                </a:cubicBezTo>
                <a:cubicBezTo>
                  <a:pt x="5804025" y="-5270"/>
                  <a:pt x="5925577" y="15314"/>
                  <a:pt x="6011373" y="0"/>
                </a:cubicBezTo>
                <a:cubicBezTo>
                  <a:pt x="6097169" y="-15314"/>
                  <a:pt x="6384089" y="60117"/>
                  <a:pt x="6519489" y="0"/>
                </a:cubicBezTo>
                <a:cubicBezTo>
                  <a:pt x="6654889" y="-60117"/>
                  <a:pt x="6701799" y="36436"/>
                  <a:pt x="6862172" y="0"/>
                </a:cubicBezTo>
                <a:cubicBezTo>
                  <a:pt x="7022545" y="-36436"/>
                  <a:pt x="7355544" y="35675"/>
                  <a:pt x="7618437" y="0"/>
                </a:cubicBezTo>
                <a:cubicBezTo>
                  <a:pt x="7881331" y="-35675"/>
                  <a:pt x="8175525" y="106113"/>
                  <a:pt x="8540136" y="0"/>
                </a:cubicBezTo>
                <a:cubicBezTo>
                  <a:pt x="8687322" y="-31025"/>
                  <a:pt x="8812491" y="78713"/>
                  <a:pt x="8808617" y="268481"/>
                </a:cubicBezTo>
                <a:cubicBezTo>
                  <a:pt x="8845178" y="430306"/>
                  <a:pt x="8772041" y="548920"/>
                  <a:pt x="8808617" y="816164"/>
                </a:cubicBezTo>
                <a:cubicBezTo>
                  <a:pt x="8845193" y="1083408"/>
                  <a:pt x="8805965" y="1183535"/>
                  <a:pt x="8808617" y="1342370"/>
                </a:cubicBezTo>
                <a:cubicBezTo>
                  <a:pt x="8836657" y="1481000"/>
                  <a:pt x="8683800" y="1610305"/>
                  <a:pt x="8540136" y="1610851"/>
                </a:cubicBezTo>
                <a:cubicBezTo>
                  <a:pt x="8352149" y="1647464"/>
                  <a:pt x="7943780" y="1566234"/>
                  <a:pt x="7783870" y="1610851"/>
                </a:cubicBezTo>
                <a:cubicBezTo>
                  <a:pt x="7623960" y="1655468"/>
                  <a:pt x="7374015" y="1597165"/>
                  <a:pt x="7193038" y="1610851"/>
                </a:cubicBezTo>
                <a:cubicBezTo>
                  <a:pt x="7012061" y="1624537"/>
                  <a:pt x="6639379" y="1591930"/>
                  <a:pt x="6436772" y="1610851"/>
                </a:cubicBezTo>
                <a:cubicBezTo>
                  <a:pt x="6234165" y="1629772"/>
                  <a:pt x="6224796" y="1576912"/>
                  <a:pt x="6094089" y="1610851"/>
                </a:cubicBezTo>
                <a:cubicBezTo>
                  <a:pt x="5963382" y="1644790"/>
                  <a:pt x="5713699" y="1537330"/>
                  <a:pt x="5337824" y="1610851"/>
                </a:cubicBezTo>
                <a:cubicBezTo>
                  <a:pt x="4961950" y="1684372"/>
                  <a:pt x="4950000" y="1522804"/>
                  <a:pt x="4581558" y="1610851"/>
                </a:cubicBezTo>
                <a:cubicBezTo>
                  <a:pt x="4213116" y="1698898"/>
                  <a:pt x="4191096" y="1530792"/>
                  <a:pt x="3825293" y="1610851"/>
                </a:cubicBezTo>
                <a:cubicBezTo>
                  <a:pt x="3459491" y="1690910"/>
                  <a:pt x="3570161" y="1578515"/>
                  <a:pt x="3399893" y="1610851"/>
                </a:cubicBezTo>
                <a:cubicBezTo>
                  <a:pt x="3229625" y="1643187"/>
                  <a:pt x="3021698" y="1587546"/>
                  <a:pt x="2809061" y="1610851"/>
                </a:cubicBezTo>
                <a:cubicBezTo>
                  <a:pt x="2596424" y="1634156"/>
                  <a:pt x="2598768" y="1581735"/>
                  <a:pt x="2466378" y="1610851"/>
                </a:cubicBezTo>
                <a:cubicBezTo>
                  <a:pt x="2333988" y="1639967"/>
                  <a:pt x="2090858" y="1576836"/>
                  <a:pt x="1958262" y="1610851"/>
                </a:cubicBezTo>
                <a:cubicBezTo>
                  <a:pt x="1825666" y="1644866"/>
                  <a:pt x="1639001" y="1567973"/>
                  <a:pt x="1532863" y="1610851"/>
                </a:cubicBezTo>
                <a:cubicBezTo>
                  <a:pt x="1426725" y="1653729"/>
                  <a:pt x="1146247" y="1577765"/>
                  <a:pt x="1024747" y="1610851"/>
                </a:cubicBezTo>
                <a:cubicBezTo>
                  <a:pt x="903247" y="1643937"/>
                  <a:pt x="420812" y="1608450"/>
                  <a:pt x="268481" y="1610851"/>
                </a:cubicBezTo>
                <a:cubicBezTo>
                  <a:pt x="107616" y="1626872"/>
                  <a:pt x="937" y="1485542"/>
                  <a:pt x="0" y="1342370"/>
                </a:cubicBezTo>
                <a:cubicBezTo>
                  <a:pt x="-48110" y="1103789"/>
                  <a:pt x="46550" y="916872"/>
                  <a:pt x="0" y="783948"/>
                </a:cubicBezTo>
                <a:cubicBezTo>
                  <a:pt x="-46550" y="651024"/>
                  <a:pt x="16212" y="412938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1478081" y="1927765"/>
            <a:ext cx="80022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5400" b="1" dirty="0">
                <a:solidFill>
                  <a:prstClr val="black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B3235A-23AC-489B-A1FE-89CC6E08BFAA}"/>
                  </a:ext>
                </a:extLst>
              </p:cNvPr>
              <p:cNvSpPr/>
              <p:nvPr/>
            </p:nvSpPr>
            <p:spPr>
              <a:xfrm>
                <a:off x="2246417" y="1284728"/>
                <a:ext cx="1830950" cy="19445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B3235A-23AC-489B-A1FE-89CC6E08B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417" y="1284728"/>
                <a:ext cx="1830950" cy="1944507"/>
              </a:xfrm>
              <a:prstGeom prst="rect">
                <a:avLst/>
              </a:prstGeom>
              <a:blipFill>
                <a:blip r:embed="rId5"/>
                <a:stretch>
                  <a:fillRect b="-11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3948798" y="1265684"/>
                <a:ext cx="4159600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98" y="1265684"/>
                <a:ext cx="4159600" cy="1963551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DBF9F01-E8C6-488C-93E0-95DDAA4C1EB0}"/>
              </a:ext>
            </a:extLst>
          </p:cNvPr>
          <p:cNvSpPr/>
          <p:nvPr/>
        </p:nvSpPr>
        <p:spPr>
          <a:xfrm>
            <a:off x="7929269" y="1696083"/>
            <a:ext cx="1301959" cy="131907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en-US" sz="6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0394" r="6" b="32940"/>
          <a:stretch>
            <a:fillRect/>
          </a:stretch>
        </p:blipFill>
        <p:spPr>
          <a:xfrm rot="20940000">
            <a:off x="9482611" y="-426369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0696" b="26754"/>
          <a:stretch>
            <a:fillRect/>
          </a:stretch>
        </p:blipFill>
        <p:spPr>
          <a:xfrm rot="600000">
            <a:off x="-1519243" y="-990306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70026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13" y="21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7845089" cy="1610851"/>
          </a:xfrm>
          <a:custGeom>
            <a:avLst/>
            <a:gdLst>
              <a:gd name="connsiteX0" fmla="*/ 0 w 7845089"/>
              <a:gd name="connsiteY0" fmla="*/ 268481 h 1610851"/>
              <a:gd name="connsiteX1" fmla="*/ 268481 w 7845089"/>
              <a:gd name="connsiteY1" fmla="*/ 0 h 1610851"/>
              <a:gd name="connsiteX2" fmla="*/ 757563 w 7845089"/>
              <a:gd name="connsiteY2" fmla="*/ 0 h 1610851"/>
              <a:gd name="connsiteX3" fmla="*/ 1392808 w 7845089"/>
              <a:gd name="connsiteY3" fmla="*/ 0 h 1610851"/>
              <a:gd name="connsiteX4" fmla="*/ 1808809 w 7845089"/>
              <a:gd name="connsiteY4" fmla="*/ 0 h 1610851"/>
              <a:gd name="connsiteX5" fmla="*/ 2224810 w 7845089"/>
              <a:gd name="connsiteY5" fmla="*/ 0 h 1610851"/>
              <a:gd name="connsiteX6" fmla="*/ 2713893 w 7845089"/>
              <a:gd name="connsiteY6" fmla="*/ 0 h 1610851"/>
              <a:gd name="connsiteX7" fmla="*/ 3202975 w 7845089"/>
              <a:gd name="connsiteY7" fmla="*/ 0 h 1610851"/>
              <a:gd name="connsiteX8" fmla="*/ 3911301 w 7845089"/>
              <a:gd name="connsiteY8" fmla="*/ 0 h 1610851"/>
              <a:gd name="connsiteX9" fmla="*/ 4400384 w 7845089"/>
              <a:gd name="connsiteY9" fmla="*/ 0 h 1610851"/>
              <a:gd name="connsiteX10" fmla="*/ 4743303 w 7845089"/>
              <a:gd name="connsiteY10" fmla="*/ 0 h 1610851"/>
              <a:gd name="connsiteX11" fmla="*/ 5232386 w 7845089"/>
              <a:gd name="connsiteY11" fmla="*/ 0 h 1610851"/>
              <a:gd name="connsiteX12" fmla="*/ 5575306 w 7845089"/>
              <a:gd name="connsiteY12" fmla="*/ 0 h 1610851"/>
              <a:gd name="connsiteX13" fmla="*/ 5991307 w 7845089"/>
              <a:gd name="connsiteY13" fmla="*/ 0 h 1610851"/>
              <a:gd name="connsiteX14" fmla="*/ 6626551 w 7845089"/>
              <a:gd name="connsiteY14" fmla="*/ 0 h 1610851"/>
              <a:gd name="connsiteX15" fmla="*/ 7576608 w 7845089"/>
              <a:gd name="connsiteY15" fmla="*/ 0 h 1610851"/>
              <a:gd name="connsiteX16" fmla="*/ 7845089 w 7845089"/>
              <a:gd name="connsiteY16" fmla="*/ 268481 h 1610851"/>
              <a:gd name="connsiteX17" fmla="*/ 7845089 w 7845089"/>
              <a:gd name="connsiteY17" fmla="*/ 816164 h 1610851"/>
              <a:gd name="connsiteX18" fmla="*/ 7845089 w 7845089"/>
              <a:gd name="connsiteY18" fmla="*/ 1342370 h 1610851"/>
              <a:gd name="connsiteX19" fmla="*/ 7576608 w 7845089"/>
              <a:gd name="connsiteY19" fmla="*/ 1610851 h 1610851"/>
              <a:gd name="connsiteX20" fmla="*/ 7233688 w 7845089"/>
              <a:gd name="connsiteY20" fmla="*/ 1610851 h 1610851"/>
              <a:gd name="connsiteX21" fmla="*/ 6525362 w 7845089"/>
              <a:gd name="connsiteY21" fmla="*/ 1610851 h 1610851"/>
              <a:gd name="connsiteX22" fmla="*/ 6036280 w 7845089"/>
              <a:gd name="connsiteY22" fmla="*/ 1610851 h 1610851"/>
              <a:gd name="connsiteX23" fmla="*/ 5620279 w 7845089"/>
              <a:gd name="connsiteY23" fmla="*/ 1610851 h 1610851"/>
              <a:gd name="connsiteX24" fmla="*/ 5131196 w 7845089"/>
              <a:gd name="connsiteY24" fmla="*/ 1610851 h 1610851"/>
              <a:gd name="connsiteX25" fmla="*/ 4569033 w 7845089"/>
              <a:gd name="connsiteY25" fmla="*/ 1610851 h 1610851"/>
              <a:gd name="connsiteX26" fmla="*/ 4153032 w 7845089"/>
              <a:gd name="connsiteY26" fmla="*/ 1610851 h 1610851"/>
              <a:gd name="connsiteX27" fmla="*/ 3663949 w 7845089"/>
              <a:gd name="connsiteY27" fmla="*/ 1610851 h 1610851"/>
              <a:gd name="connsiteX28" fmla="*/ 2955623 w 7845089"/>
              <a:gd name="connsiteY28" fmla="*/ 1610851 h 1610851"/>
              <a:gd name="connsiteX29" fmla="*/ 2320378 w 7845089"/>
              <a:gd name="connsiteY29" fmla="*/ 1610851 h 1610851"/>
              <a:gd name="connsiteX30" fmla="*/ 1758215 w 7845089"/>
              <a:gd name="connsiteY30" fmla="*/ 1610851 h 1610851"/>
              <a:gd name="connsiteX31" fmla="*/ 1415295 w 7845089"/>
              <a:gd name="connsiteY31" fmla="*/ 1610851 h 1610851"/>
              <a:gd name="connsiteX32" fmla="*/ 926212 w 7845089"/>
              <a:gd name="connsiteY32" fmla="*/ 1610851 h 1610851"/>
              <a:gd name="connsiteX33" fmla="*/ 268481 w 7845089"/>
              <a:gd name="connsiteY33" fmla="*/ 1610851 h 1610851"/>
              <a:gd name="connsiteX34" fmla="*/ 0 w 7845089"/>
              <a:gd name="connsiteY34" fmla="*/ 1342370 h 1610851"/>
              <a:gd name="connsiteX35" fmla="*/ 0 w 7845089"/>
              <a:gd name="connsiteY35" fmla="*/ 794687 h 1610851"/>
              <a:gd name="connsiteX36" fmla="*/ 0 w 7845089"/>
              <a:gd name="connsiteY36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45089" h="1610851" fill="none" extrusionOk="0">
                <a:moveTo>
                  <a:pt x="0" y="268481"/>
                </a:moveTo>
                <a:cubicBezTo>
                  <a:pt x="16989" y="128817"/>
                  <a:pt x="122324" y="-7200"/>
                  <a:pt x="268481" y="0"/>
                </a:cubicBezTo>
                <a:cubicBezTo>
                  <a:pt x="499219" y="-26828"/>
                  <a:pt x="633011" y="40903"/>
                  <a:pt x="757563" y="0"/>
                </a:cubicBezTo>
                <a:cubicBezTo>
                  <a:pt x="882115" y="-40903"/>
                  <a:pt x="1225830" y="12605"/>
                  <a:pt x="1392808" y="0"/>
                </a:cubicBezTo>
                <a:cubicBezTo>
                  <a:pt x="1559786" y="-12605"/>
                  <a:pt x="1685221" y="25178"/>
                  <a:pt x="1808809" y="0"/>
                </a:cubicBezTo>
                <a:cubicBezTo>
                  <a:pt x="1932397" y="-25178"/>
                  <a:pt x="2050024" y="44474"/>
                  <a:pt x="2224810" y="0"/>
                </a:cubicBezTo>
                <a:cubicBezTo>
                  <a:pt x="2399596" y="-44474"/>
                  <a:pt x="2567105" y="53794"/>
                  <a:pt x="2713893" y="0"/>
                </a:cubicBezTo>
                <a:cubicBezTo>
                  <a:pt x="2860681" y="-53794"/>
                  <a:pt x="2975095" y="16108"/>
                  <a:pt x="3202975" y="0"/>
                </a:cubicBezTo>
                <a:cubicBezTo>
                  <a:pt x="3430855" y="-16108"/>
                  <a:pt x="3637100" y="53283"/>
                  <a:pt x="3911301" y="0"/>
                </a:cubicBezTo>
                <a:cubicBezTo>
                  <a:pt x="4185502" y="-53283"/>
                  <a:pt x="4158385" y="18546"/>
                  <a:pt x="4400384" y="0"/>
                </a:cubicBezTo>
                <a:cubicBezTo>
                  <a:pt x="4642383" y="-18546"/>
                  <a:pt x="4619543" y="27231"/>
                  <a:pt x="4743303" y="0"/>
                </a:cubicBezTo>
                <a:cubicBezTo>
                  <a:pt x="4867063" y="-27231"/>
                  <a:pt x="5128434" y="4673"/>
                  <a:pt x="5232386" y="0"/>
                </a:cubicBezTo>
                <a:cubicBezTo>
                  <a:pt x="5336338" y="-4673"/>
                  <a:pt x="5486288" y="31367"/>
                  <a:pt x="5575306" y="0"/>
                </a:cubicBezTo>
                <a:cubicBezTo>
                  <a:pt x="5664324" y="-31367"/>
                  <a:pt x="5867347" y="35303"/>
                  <a:pt x="5991307" y="0"/>
                </a:cubicBezTo>
                <a:cubicBezTo>
                  <a:pt x="6115267" y="-35303"/>
                  <a:pt x="6412665" y="7890"/>
                  <a:pt x="6626551" y="0"/>
                </a:cubicBezTo>
                <a:cubicBezTo>
                  <a:pt x="6840437" y="-7890"/>
                  <a:pt x="7178550" y="111473"/>
                  <a:pt x="7576608" y="0"/>
                </a:cubicBezTo>
                <a:cubicBezTo>
                  <a:pt x="7710058" y="-17901"/>
                  <a:pt x="7841891" y="128115"/>
                  <a:pt x="7845089" y="268481"/>
                </a:cubicBezTo>
                <a:cubicBezTo>
                  <a:pt x="7875856" y="394864"/>
                  <a:pt x="7833534" y="560604"/>
                  <a:pt x="7845089" y="816164"/>
                </a:cubicBezTo>
                <a:cubicBezTo>
                  <a:pt x="7856644" y="1071724"/>
                  <a:pt x="7844874" y="1183227"/>
                  <a:pt x="7845089" y="1342370"/>
                </a:cubicBezTo>
                <a:cubicBezTo>
                  <a:pt x="7861996" y="1476347"/>
                  <a:pt x="7719897" y="1571198"/>
                  <a:pt x="7576608" y="1610851"/>
                </a:cubicBezTo>
                <a:cubicBezTo>
                  <a:pt x="7465498" y="1650758"/>
                  <a:pt x="7397940" y="1583168"/>
                  <a:pt x="7233688" y="1610851"/>
                </a:cubicBezTo>
                <a:cubicBezTo>
                  <a:pt x="7069436" y="1638534"/>
                  <a:pt x="6749676" y="1559448"/>
                  <a:pt x="6525362" y="1610851"/>
                </a:cubicBezTo>
                <a:cubicBezTo>
                  <a:pt x="6301048" y="1662254"/>
                  <a:pt x="6214713" y="1554500"/>
                  <a:pt x="6036280" y="1610851"/>
                </a:cubicBezTo>
                <a:cubicBezTo>
                  <a:pt x="5857847" y="1667202"/>
                  <a:pt x="5724648" y="1574169"/>
                  <a:pt x="5620279" y="1610851"/>
                </a:cubicBezTo>
                <a:cubicBezTo>
                  <a:pt x="5515910" y="1647533"/>
                  <a:pt x="5312552" y="1555619"/>
                  <a:pt x="5131196" y="1610851"/>
                </a:cubicBezTo>
                <a:cubicBezTo>
                  <a:pt x="4949840" y="1666083"/>
                  <a:pt x="4796700" y="1603305"/>
                  <a:pt x="4569033" y="1610851"/>
                </a:cubicBezTo>
                <a:cubicBezTo>
                  <a:pt x="4341366" y="1618397"/>
                  <a:pt x="4292112" y="1587400"/>
                  <a:pt x="4153032" y="1610851"/>
                </a:cubicBezTo>
                <a:cubicBezTo>
                  <a:pt x="4013952" y="1634302"/>
                  <a:pt x="3863731" y="1562371"/>
                  <a:pt x="3663949" y="1610851"/>
                </a:cubicBezTo>
                <a:cubicBezTo>
                  <a:pt x="3464167" y="1659331"/>
                  <a:pt x="3195067" y="1592009"/>
                  <a:pt x="2955623" y="1610851"/>
                </a:cubicBezTo>
                <a:cubicBezTo>
                  <a:pt x="2716179" y="1629693"/>
                  <a:pt x="2538063" y="1589640"/>
                  <a:pt x="2320378" y="1610851"/>
                </a:cubicBezTo>
                <a:cubicBezTo>
                  <a:pt x="2102694" y="1632062"/>
                  <a:pt x="2017747" y="1564180"/>
                  <a:pt x="1758215" y="1610851"/>
                </a:cubicBezTo>
                <a:cubicBezTo>
                  <a:pt x="1498683" y="1657522"/>
                  <a:pt x="1496589" y="1593880"/>
                  <a:pt x="1415295" y="1610851"/>
                </a:cubicBezTo>
                <a:cubicBezTo>
                  <a:pt x="1334001" y="1627822"/>
                  <a:pt x="1118102" y="1591525"/>
                  <a:pt x="926212" y="1610851"/>
                </a:cubicBezTo>
                <a:cubicBezTo>
                  <a:pt x="734322" y="1630177"/>
                  <a:pt x="577594" y="1599929"/>
                  <a:pt x="268481" y="1610851"/>
                </a:cubicBezTo>
                <a:cubicBezTo>
                  <a:pt x="115808" y="1595339"/>
                  <a:pt x="3011" y="1474840"/>
                  <a:pt x="0" y="1342370"/>
                </a:cubicBezTo>
                <a:cubicBezTo>
                  <a:pt x="-48886" y="1168665"/>
                  <a:pt x="45294" y="958663"/>
                  <a:pt x="0" y="794687"/>
                </a:cubicBezTo>
                <a:cubicBezTo>
                  <a:pt x="-45294" y="630711"/>
                  <a:pt x="53780" y="477104"/>
                  <a:pt x="0" y="268481"/>
                </a:cubicBezTo>
                <a:close/>
              </a:path>
              <a:path w="7845089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36794" y="-57147"/>
                  <a:pt x="608860" y="152"/>
                  <a:pt x="757563" y="0"/>
                </a:cubicBezTo>
                <a:cubicBezTo>
                  <a:pt x="906266" y="-152"/>
                  <a:pt x="1200851" y="15419"/>
                  <a:pt x="1319727" y="0"/>
                </a:cubicBezTo>
                <a:cubicBezTo>
                  <a:pt x="1438603" y="-15419"/>
                  <a:pt x="1745994" y="2544"/>
                  <a:pt x="1954972" y="0"/>
                </a:cubicBezTo>
                <a:cubicBezTo>
                  <a:pt x="2163950" y="-2544"/>
                  <a:pt x="2337623" y="82612"/>
                  <a:pt x="2663298" y="0"/>
                </a:cubicBezTo>
                <a:cubicBezTo>
                  <a:pt x="2988973" y="-82612"/>
                  <a:pt x="3218238" y="10065"/>
                  <a:pt x="3371624" y="0"/>
                </a:cubicBezTo>
                <a:cubicBezTo>
                  <a:pt x="3525010" y="-10065"/>
                  <a:pt x="3681909" y="1397"/>
                  <a:pt x="3860707" y="0"/>
                </a:cubicBezTo>
                <a:cubicBezTo>
                  <a:pt x="4039505" y="-1397"/>
                  <a:pt x="4107476" y="1749"/>
                  <a:pt x="4203626" y="0"/>
                </a:cubicBezTo>
                <a:cubicBezTo>
                  <a:pt x="4299776" y="-1749"/>
                  <a:pt x="4667435" y="43685"/>
                  <a:pt x="4838871" y="0"/>
                </a:cubicBezTo>
                <a:cubicBezTo>
                  <a:pt x="5010307" y="-43685"/>
                  <a:pt x="5150534" y="17782"/>
                  <a:pt x="5327954" y="0"/>
                </a:cubicBezTo>
                <a:cubicBezTo>
                  <a:pt x="5505374" y="-17782"/>
                  <a:pt x="5621953" y="10663"/>
                  <a:pt x="5743955" y="0"/>
                </a:cubicBezTo>
                <a:cubicBezTo>
                  <a:pt x="5865957" y="-10663"/>
                  <a:pt x="6106321" y="8458"/>
                  <a:pt x="6233037" y="0"/>
                </a:cubicBezTo>
                <a:cubicBezTo>
                  <a:pt x="6359753" y="-8458"/>
                  <a:pt x="6482432" y="16994"/>
                  <a:pt x="6575957" y="0"/>
                </a:cubicBezTo>
                <a:cubicBezTo>
                  <a:pt x="6669482" y="-16994"/>
                  <a:pt x="7350685" y="38488"/>
                  <a:pt x="7576608" y="0"/>
                </a:cubicBezTo>
                <a:cubicBezTo>
                  <a:pt x="7730414" y="-2385"/>
                  <a:pt x="7814370" y="151338"/>
                  <a:pt x="7845089" y="268481"/>
                </a:cubicBezTo>
                <a:cubicBezTo>
                  <a:pt x="7897403" y="391706"/>
                  <a:pt x="7794617" y="618513"/>
                  <a:pt x="7845089" y="805426"/>
                </a:cubicBezTo>
                <a:cubicBezTo>
                  <a:pt x="7895561" y="992339"/>
                  <a:pt x="7816743" y="1080716"/>
                  <a:pt x="7845089" y="1342370"/>
                </a:cubicBezTo>
                <a:cubicBezTo>
                  <a:pt x="7830864" y="1512431"/>
                  <a:pt x="7729884" y="1623840"/>
                  <a:pt x="7576608" y="1610851"/>
                </a:cubicBezTo>
                <a:cubicBezTo>
                  <a:pt x="7443070" y="1626836"/>
                  <a:pt x="7354661" y="1570493"/>
                  <a:pt x="7233688" y="1610851"/>
                </a:cubicBezTo>
                <a:cubicBezTo>
                  <a:pt x="7112715" y="1651209"/>
                  <a:pt x="6978394" y="1604810"/>
                  <a:pt x="6744606" y="1610851"/>
                </a:cubicBezTo>
                <a:cubicBezTo>
                  <a:pt x="6510818" y="1616892"/>
                  <a:pt x="6382884" y="1548359"/>
                  <a:pt x="6182442" y="1610851"/>
                </a:cubicBezTo>
                <a:cubicBezTo>
                  <a:pt x="5982000" y="1673343"/>
                  <a:pt x="5808419" y="1565076"/>
                  <a:pt x="5474116" y="1610851"/>
                </a:cubicBezTo>
                <a:cubicBezTo>
                  <a:pt x="5139813" y="1656626"/>
                  <a:pt x="5205549" y="1579295"/>
                  <a:pt x="5131196" y="1610851"/>
                </a:cubicBezTo>
                <a:cubicBezTo>
                  <a:pt x="5056843" y="1642407"/>
                  <a:pt x="4617734" y="1610068"/>
                  <a:pt x="4422870" y="1610851"/>
                </a:cubicBezTo>
                <a:cubicBezTo>
                  <a:pt x="4228006" y="1611634"/>
                  <a:pt x="4017516" y="1575581"/>
                  <a:pt x="3714544" y="1610851"/>
                </a:cubicBezTo>
                <a:cubicBezTo>
                  <a:pt x="3411572" y="1646121"/>
                  <a:pt x="3251758" y="1583817"/>
                  <a:pt x="3006218" y="1610851"/>
                </a:cubicBezTo>
                <a:cubicBezTo>
                  <a:pt x="2760678" y="1637885"/>
                  <a:pt x="2792555" y="1609920"/>
                  <a:pt x="2590217" y="1610851"/>
                </a:cubicBezTo>
                <a:cubicBezTo>
                  <a:pt x="2387879" y="1611782"/>
                  <a:pt x="2305992" y="1583870"/>
                  <a:pt x="2028053" y="1610851"/>
                </a:cubicBezTo>
                <a:cubicBezTo>
                  <a:pt x="1750114" y="1637832"/>
                  <a:pt x="1759016" y="1608633"/>
                  <a:pt x="1685133" y="1610851"/>
                </a:cubicBezTo>
                <a:cubicBezTo>
                  <a:pt x="1611250" y="1613069"/>
                  <a:pt x="1419091" y="1602225"/>
                  <a:pt x="1196051" y="1610851"/>
                </a:cubicBezTo>
                <a:cubicBezTo>
                  <a:pt x="973011" y="1619477"/>
                  <a:pt x="936327" y="1589256"/>
                  <a:pt x="780050" y="1610851"/>
                </a:cubicBezTo>
                <a:cubicBezTo>
                  <a:pt x="623773" y="1632446"/>
                  <a:pt x="392166" y="1586574"/>
                  <a:pt x="268481" y="1610851"/>
                </a:cubicBezTo>
                <a:cubicBezTo>
                  <a:pt x="91954" y="1630992"/>
                  <a:pt x="-35808" y="1490369"/>
                  <a:pt x="0" y="1342370"/>
                </a:cubicBezTo>
                <a:cubicBezTo>
                  <a:pt x="-25874" y="1192755"/>
                  <a:pt x="50079" y="1033418"/>
                  <a:pt x="0" y="794687"/>
                </a:cubicBezTo>
                <a:cubicBezTo>
                  <a:pt x="-50079" y="555956"/>
                  <a:pt x="48393" y="526953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1458845" y="1927765"/>
            <a:ext cx="838692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b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4133944" y="1265684"/>
                <a:ext cx="3789307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944" y="1265684"/>
                <a:ext cx="3789307" cy="1963551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394" r="6" b="32940"/>
          <a:stretch>
            <a:fillRect/>
          </a:stretch>
        </p:blipFill>
        <p:spPr>
          <a:xfrm rot="20940000">
            <a:off x="9482611" y="-426369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0696" b="26754"/>
          <a:stretch>
            <a:fillRect/>
          </a:stretch>
        </p:blipFill>
        <p:spPr>
          <a:xfrm rot="600000">
            <a:off x="-1679306" y="-1046950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6AF3C2-E202-4E41-B45C-F158B916B8DC}"/>
                  </a:ext>
                </a:extLst>
              </p:cNvPr>
              <p:cNvSpPr/>
              <p:nvPr/>
            </p:nvSpPr>
            <p:spPr>
              <a:xfrm>
                <a:off x="2240978" y="1241721"/>
                <a:ext cx="1830950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6AF3C2-E202-4E41-B45C-F158B916B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978" y="1241721"/>
                <a:ext cx="1830950" cy="1963551"/>
              </a:xfrm>
              <a:prstGeom prst="rect">
                <a:avLst/>
              </a:prstGeom>
              <a:blipFill>
                <a:blip r:embed="rId1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33573486-C573-4CB2-8F95-347EB937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328737" y="5078232"/>
            <a:ext cx="2520846" cy="13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89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6056 0.43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73" y="219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11197889" cy="1610851"/>
          </a:xfrm>
          <a:custGeom>
            <a:avLst/>
            <a:gdLst>
              <a:gd name="connsiteX0" fmla="*/ 0 w 11197889"/>
              <a:gd name="connsiteY0" fmla="*/ 268481 h 1610851"/>
              <a:gd name="connsiteX1" fmla="*/ 268481 w 11197889"/>
              <a:gd name="connsiteY1" fmla="*/ 0 h 1610851"/>
              <a:gd name="connsiteX2" fmla="*/ 754145 w 11197889"/>
              <a:gd name="connsiteY2" fmla="*/ 0 h 1610851"/>
              <a:gd name="connsiteX3" fmla="*/ 1453028 w 11197889"/>
              <a:gd name="connsiteY3" fmla="*/ 0 h 1610851"/>
              <a:gd name="connsiteX4" fmla="*/ 2258521 w 11197889"/>
              <a:gd name="connsiteY4" fmla="*/ 0 h 1610851"/>
              <a:gd name="connsiteX5" fmla="*/ 2744185 w 11197889"/>
              <a:gd name="connsiteY5" fmla="*/ 0 h 1610851"/>
              <a:gd name="connsiteX6" fmla="*/ 3336459 w 11197889"/>
              <a:gd name="connsiteY6" fmla="*/ 0 h 1610851"/>
              <a:gd name="connsiteX7" fmla="*/ 3928733 w 11197889"/>
              <a:gd name="connsiteY7" fmla="*/ 0 h 1610851"/>
              <a:gd name="connsiteX8" fmla="*/ 4627616 w 11197889"/>
              <a:gd name="connsiteY8" fmla="*/ 0 h 1610851"/>
              <a:gd name="connsiteX9" fmla="*/ 4900062 w 11197889"/>
              <a:gd name="connsiteY9" fmla="*/ 0 h 1610851"/>
              <a:gd name="connsiteX10" fmla="*/ 5492335 w 11197889"/>
              <a:gd name="connsiteY10" fmla="*/ 0 h 1610851"/>
              <a:gd name="connsiteX11" fmla="*/ 5764781 w 11197889"/>
              <a:gd name="connsiteY11" fmla="*/ 0 h 1610851"/>
              <a:gd name="connsiteX12" fmla="*/ 6570273 w 11197889"/>
              <a:gd name="connsiteY12" fmla="*/ 0 h 1610851"/>
              <a:gd name="connsiteX13" fmla="*/ 7055938 w 11197889"/>
              <a:gd name="connsiteY13" fmla="*/ 0 h 1610851"/>
              <a:gd name="connsiteX14" fmla="*/ 7434993 w 11197889"/>
              <a:gd name="connsiteY14" fmla="*/ 0 h 1610851"/>
              <a:gd name="connsiteX15" fmla="*/ 7920657 w 11197889"/>
              <a:gd name="connsiteY15" fmla="*/ 0 h 1610851"/>
              <a:gd name="connsiteX16" fmla="*/ 8512931 w 11197889"/>
              <a:gd name="connsiteY16" fmla="*/ 0 h 1610851"/>
              <a:gd name="connsiteX17" fmla="*/ 8891986 w 11197889"/>
              <a:gd name="connsiteY17" fmla="*/ 0 h 1610851"/>
              <a:gd name="connsiteX18" fmla="*/ 9377651 w 11197889"/>
              <a:gd name="connsiteY18" fmla="*/ 0 h 1610851"/>
              <a:gd name="connsiteX19" fmla="*/ 10183143 w 11197889"/>
              <a:gd name="connsiteY19" fmla="*/ 0 h 1610851"/>
              <a:gd name="connsiteX20" fmla="*/ 10929408 w 11197889"/>
              <a:gd name="connsiteY20" fmla="*/ 0 h 1610851"/>
              <a:gd name="connsiteX21" fmla="*/ 11197889 w 11197889"/>
              <a:gd name="connsiteY21" fmla="*/ 268481 h 1610851"/>
              <a:gd name="connsiteX22" fmla="*/ 11197889 w 11197889"/>
              <a:gd name="connsiteY22" fmla="*/ 773209 h 1610851"/>
              <a:gd name="connsiteX23" fmla="*/ 11197889 w 11197889"/>
              <a:gd name="connsiteY23" fmla="*/ 1342370 h 1610851"/>
              <a:gd name="connsiteX24" fmla="*/ 10929408 w 11197889"/>
              <a:gd name="connsiteY24" fmla="*/ 1610851 h 1610851"/>
              <a:gd name="connsiteX25" fmla="*/ 10230525 w 11197889"/>
              <a:gd name="connsiteY25" fmla="*/ 1610851 h 1610851"/>
              <a:gd name="connsiteX26" fmla="*/ 9638251 w 11197889"/>
              <a:gd name="connsiteY26" fmla="*/ 1610851 h 1610851"/>
              <a:gd name="connsiteX27" fmla="*/ 9259196 w 11197889"/>
              <a:gd name="connsiteY27" fmla="*/ 1610851 h 1610851"/>
              <a:gd name="connsiteX28" fmla="*/ 8666922 w 11197889"/>
              <a:gd name="connsiteY28" fmla="*/ 1610851 h 1610851"/>
              <a:gd name="connsiteX29" fmla="*/ 8287867 w 11197889"/>
              <a:gd name="connsiteY29" fmla="*/ 1610851 h 1610851"/>
              <a:gd name="connsiteX30" fmla="*/ 7588984 w 11197889"/>
              <a:gd name="connsiteY30" fmla="*/ 1610851 h 1610851"/>
              <a:gd name="connsiteX31" fmla="*/ 7316538 w 11197889"/>
              <a:gd name="connsiteY31" fmla="*/ 1610851 h 1610851"/>
              <a:gd name="connsiteX32" fmla="*/ 6724265 w 11197889"/>
              <a:gd name="connsiteY32" fmla="*/ 1610851 h 1610851"/>
              <a:gd name="connsiteX33" fmla="*/ 5918772 w 11197889"/>
              <a:gd name="connsiteY33" fmla="*/ 1610851 h 1610851"/>
              <a:gd name="connsiteX34" fmla="*/ 5433108 w 11197889"/>
              <a:gd name="connsiteY34" fmla="*/ 1610851 h 1610851"/>
              <a:gd name="connsiteX35" fmla="*/ 5054053 w 11197889"/>
              <a:gd name="connsiteY35" fmla="*/ 1610851 h 1610851"/>
              <a:gd name="connsiteX36" fmla="*/ 4248560 w 11197889"/>
              <a:gd name="connsiteY36" fmla="*/ 1610851 h 1610851"/>
              <a:gd name="connsiteX37" fmla="*/ 3976115 w 11197889"/>
              <a:gd name="connsiteY37" fmla="*/ 1610851 h 1610851"/>
              <a:gd name="connsiteX38" fmla="*/ 3277232 w 11197889"/>
              <a:gd name="connsiteY38" fmla="*/ 1610851 h 1610851"/>
              <a:gd name="connsiteX39" fmla="*/ 2471739 w 11197889"/>
              <a:gd name="connsiteY39" fmla="*/ 1610851 h 1610851"/>
              <a:gd name="connsiteX40" fmla="*/ 2092684 w 11197889"/>
              <a:gd name="connsiteY40" fmla="*/ 1610851 h 1610851"/>
              <a:gd name="connsiteX41" fmla="*/ 1500410 w 11197889"/>
              <a:gd name="connsiteY41" fmla="*/ 1610851 h 1610851"/>
              <a:gd name="connsiteX42" fmla="*/ 801527 w 11197889"/>
              <a:gd name="connsiteY42" fmla="*/ 1610851 h 1610851"/>
              <a:gd name="connsiteX43" fmla="*/ 268481 w 11197889"/>
              <a:gd name="connsiteY43" fmla="*/ 1610851 h 1610851"/>
              <a:gd name="connsiteX44" fmla="*/ 0 w 11197889"/>
              <a:gd name="connsiteY44" fmla="*/ 1342370 h 1610851"/>
              <a:gd name="connsiteX45" fmla="*/ 0 w 11197889"/>
              <a:gd name="connsiteY45" fmla="*/ 805426 h 1610851"/>
              <a:gd name="connsiteX46" fmla="*/ 0 w 11197889"/>
              <a:gd name="connsiteY46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97889" h="1610851" fill="none" extrusionOk="0">
                <a:moveTo>
                  <a:pt x="0" y="268481"/>
                </a:moveTo>
                <a:cubicBezTo>
                  <a:pt x="-561" y="109400"/>
                  <a:pt x="124458" y="-10535"/>
                  <a:pt x="268481" y="0"/>
                </a:cubicBezTo>
                <a:cubicBezTo>
                  <a:pt x="403630" y="-15730"/>
                  <a:pt x="633991" y="44286"/>
                  <a:pt x="754145" y="0"/>
                </a:cubicBezTo>
                <a:cubicBezTo>
                  <a:pt x="874299" y="-44286"/>
                  <a:pt x="1141807" y="21355"/>
                  <a:pt x="1453028" y="0"/>
                </a:cubicBezTo>
                <a:cubicBezTo>
                  <a:pt x="1764249" y="-21355"/>
                  <a:pt x="2053459" y="16858"/>
                  <a:pt x="2258521" y="0"/>
                </a:cubicBezTo>
                <a:cubicBezTo>
                  <a:pt x="2463583" y="-16858"/>
                  <a:pt x="2608122" y="1363"/>
                  <a:pt x="2744185" y="0"/>
                </a:cubicBezTo>
                <a:cubicBezTo>
                  <a:pt x="2880248" y="-1363"/>
                  <a:pt x="3145053" y="9901"/>
                  <a:pt x="3336459" y="0"/>
                </a:cubicBezTo>
                <a:cubicBezTo>
                  <a:pt x="3527865" y="-9901"/>
                  <a:pt x="3731408" y="20764"/>
                  <a:pt x="3928733" y="0"/>
                </a:cubicBezTo>
                <a:cubicBezTo>
                  <a:pt x="4126058" y="-20764"/>
                  <a:pt x="4314255" y="69238"/>
                  <a:pt x="4627616" y="0"/>
                </a:cubicBezTo>
                <a:cubicBezTo>
                  <a:pt x="4940977" y="-69238"/>
                  <a:pt x="4840393" y="11714"/>
                  <a:pt x="4900062" y="0"/>
                </a:cubicBezTo>
                <a:cubicBezTo>
                  <a:pt x="4959731" y="-11714"/>
                  <a:pt x="5346005" y="69927"/>
                  <a:pt x="5492335" y="0"/>
                </a:cubicBezTo>
                <a:cubicBezTo>
                  <a:pt x="5638665" y="-69927"/>
                  <a:pt x="5689538" y="8681"/>
                  <a:pt x="5764781" y="0"/>
                </a:cubicBezTo>
                <a:cubicBezTo>
                  <a:pt x="5840024" y="-8681"/>
                  <a:pt x="6390614" y="36356"/>
                  <a:pt x="6570273" y="0"/>
                </a:cubicBezTo>
                <a:cubicBezTo>
                  <a:pt x="6749932" y="-36356"/>
                  <a:pt x="6849744" y="54335"/>
                  <a:pt x="7055938" y="0"/>
                </a:cubicBezTo>
                <a:cubicBezTo>
                  <a:pt x="7262132" y="-54335"/>
                  <a:pt x="7261279" y="10327"/>
                  <a:pt x="7434993" y="0"/>
                </a:cubicBezTo>
                <a:cubicBezTo>
                  <a:pt x="7608708" y="-10327"/>
                  <a:pt x="7754657" y="6213"/>
                  <a:pt x="7920657" y="0"/>
                </a:cubicBezTo>
                <a:cubicBezTo>
                  <a:pt x="8086657" y="-6213"/>
                  <a:pt x="8291315" y="69581"/>
                  <a:pt x="8512931" y="0"/>
                </a:cubicBezTo>
                <a:cubicBezTo>
                  <a:pt x="8734547" y="-69581"/>
                  <a:pt x="8767776" y="15527"/>
                  <a:pt x="8891986" y="0"/>
                </a:cubicBezTo>
                <a:cubicBezTo>
                  <a:pt x="9016197" y="-15527"/>
                  <a:pt x="9157888" y="21878"/>
                  <a:pt x="9377651" y="0"/>
                </a:cubicBezTo>
                <a:cubicBezTo>
                  <a:pt x="9597415" y="-21878"/>
                  <a:pt x="9802789" y="46367"/>
                  <a:pt x="10183143" y="0"/>
                </a:cubicBezTo>
                <a:cubicBezTo>
                  <a:pt x="10563497" y="-46367"/>
                  <a:pt x="10629121" y="986"/>
                  <a:pt x="10929408" y="0"/>
                </a:cubicBezTo>
                <a:cubicBezTo>
                  <a:pt x="11081577" y="1987"/>
                  <a:pt x="11168198" y="95381"/>
                  <a:pt x="11197889" y="268481"/>
                </a:cubicBezTo>
                <a:cubicBezTo>
                  <a:pt x="11241137" y="420532"/>
                  <a:pt x="11184020" y="565614"/>
                  <a:pt x="11197889" y="773209"/>
                </a:cubicBezTo>
                <a:cubicBezTo>
                  <a:pt x="11211758" y="980804"/>
                  <a:pt x="11143695" y="1213964"/>
                  <a:pt x="11197889" y="1342370"/>
                </a:cubicBezTo>
                <a:cubicBezTo>
                  <a:pt x="11193494" y="1475136"/>
                  <a:pt x="11080697" y="1595043"/>
                  <a:pt x="10929408" y="1610851"/>
                </a:cubicBezTo>
                <a:cubicBezTo>
                  <a:pt x="10646628" y="1677351"/>
                  <a:pt x="10549345" y="1546427"/>
                  <a:pt x="10230525" y="1610851"/>
                </a:cubicBezTo>
                <a:cubicBezTo>
                  <a:pt x="9911705" y="1675275"/>
                  <a:pt x="9898701" y="1588562"/>
                  <a:pt x="9638251" y="1610851"/>
                </a:cubicBezTo>
                <a:cubicBezTo>
                  <a:pt x="9377801" y="1633140"/>
                  <a:pt x="9374610" y="1590255"/>
                  <a:pt x="9259196" y="1610851"/>
                </a:cubicBezTo>
                <a:cubicBezTo>
                  <a:pt x="9143782" y="1631447"/>
                  <a:pt x="8790816" y="1589977"/>
                  <a:pt x="8666922" y="1610851"/>
                </a:cubicBezTo>
                <a:cubicBezTo>
                  <a:pt x="8543028" y="1631725"/>
                  <a:pt x="8432847" y="1589216"/>
                  <a:pt x="8287867" y="1610851"/>
                </a:cubicBezTo>
                <a:cubicBezTo>
                  <a:pt x="8142887" y="1632486"/>
                  <a:pt x="7932363" y="1544583"/>
                  <a:pt x="7588984" y="1610851"/>
                </a:cubicBezTo>
                <a:cubicBezTo>
                  <a:pt x="7245605" y="1677119"/>
                  <a:pt x="7449427" y="1582227"/>
                  <a:pt x="7316538" y="1610851"/>
                </a:cubicBezTo>
                <a:cubicBezTo>
                  <a:pt x="7183649" y="1639475"/>
                  <a:pt x="6959228" y="1591454"/>
                  <a:pt x="6724265" y="1610851"/>
                </a:cubicBezTo>
                <a:cubicBezTo>
                  <a:pt x="6489302" y="1630248"/>
                  <a:pt x="6275992" y="1528636"/>
                  <a:pt x="5918772" y="1610851"/>
                </a:cubicBezTo>
                <a:cubicBezTo>
                  <a:pt x="5561552" y="1693066"/>
                  <a:pt x="5601794" y="1585211"/>
                  <a:pt x="5433108" y="1610851"/>
                </a:cubicBezTo>
                <a:cubicBezTo>
                  <a:pt x="5264422" y="1636491"/>
                  <a:pt x="5207541" y="1606987"/>
                  <a:pt x="5054053" y="1610851"/>
                </a:cubicBezTo>
                <a:cubicBezTo>
                  <a:pt x="4900566" y="1614715"/>
                  <a:pt x="4435651" y="1529160"/>
                  <a:pt x="4248560" y="1610851"/>
                </a:cubicBezTo>
                <a:cubicBezTo>
                  <a:pt x="4061469" y="1692542"/>
                  <a:pt x="4030650" y="1590512"/>
                  <a:pt x="3976115" y="1610851"/>
                </a:cubicBezTo>
                <a:cubicBezTo>
                  <a:pt x="3921580" y="1631190"/>
                  <a:pt x="3512848" y="1609625"/>
                  <a:pt x="3277232" y="1610851"/>
                </a:cubicBezTo>
                <a:cubicBezTo>
                  <a:pt x="3041616" y="1612077"/>
                  <a:pt x="2728880" y="1566317"/>
                  <a:pt x="2471739" y="1610851"/>
                </a:cubicBezTo>
                <a:cubicBezTo>
                  <a:pt x="2214598" y="1655385"/>
                  <a:pt x="2204690" y="1567455"/>
                  <a:pt x="2092684" y="1610851"/>
                </a:cubicBezTo>
                <a:cubicBezTo>
                  <a:pt x="1980678" y="1654247"/>
                  <a:pt x="1695759" y="1567691"/>
                  <a:pt x="1500410" y="1610851"/>
                </a:cubicBezTo>
                <a:cubicBezTo>
                  <a:pt x="1305061" y="1654011"/>
                  <a:pt x="1040364" y="1597421"/>
                  <a:pt x="801527" y="1610851"/>
                </a:cubicBezTo>
                <a:cubicBezTo>
                  <a:pt x="562690" y="1624281"/>
                  <a:pt x="458518" y="1585112"/>
                  <a:pt x="268481" y="1610851"/>
                </a:cubicBezTo>
                <a:cubicBezTo>
                  <a:pt x="103241" y="1631462"/>
                  <a:pt x="25101" y="1517456"/>
                  <a:pt x="0" y="1342370"/>
                </a:cubicBezTo>
                <a:cubicBezTo>
                  <a:pt x="-24505" y="1118203"/>
                  <a:pt x="11633" y="1001145"/>
                  <a:pt x="0" y="805426"/>
                </a:cubicBezTo>
                <a:cubicBezTo>
                  <a:pt x="-11633" y="609707"/>
                  <a:pt x="42088" y="469431"/>
                  <a:pt x="0" y="268481"/>
                </a:cubicBezTo>
                <a:close/>
              </a:path>
              <a:path w="11197889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07676" y="-44561"/>
                  <a:pt x="602389" y="15453"/>
                  <a:pt x="754145" y="0"/>
                </a:cubicBezTo>
                <a:cubicBezTo>
                  <a:pt x="905901" y="-15453"/>
                  <a:pt x="1135185" y="16534"/>
                  <a:pt x="1346419" y="0"/>
                </a:cubicBezTo>
                <a:cubicBezTo>
                  <a:pt x="1557653" y="-16534"/>
                  <a:pt x="1876356" y="20380"/>
                  <a:pt x="2045302" y="0"/>
                </a:cubicBezTo>
                <a:cubicBezTo>
                  <a:pt x="2214248" y="-20380"/>
                  <a:pt x="2501026" y="1811"/>
                  <a:pt x="2850794" y="0"/>
                </a:cubicBezTo>
                <a:cubicBezTo>
                  <a:pt x="3200562" y="-1811"/>
                  <a:pt x="3476404" y="55164"/>
                  <a:pt x="3656287" y="0"/>
                </a:cubicBezTo>
                <a:cubicBezTo>
                  <a:pt x="3836170" y="-55164"/>
                  <a:pt x="4043118" y="55816"/>
                  <a:pt x="4141951" y="0"/>
                </a:cubicBezTo>
                <a:cubicBezTo>
                  <a:pt x="4240784" y="-55816"/>
                  <a:pt x="4344720" y="27718"/>
                  <a:pt x="4414397" y="0"/>
                </a:cubicBezTo>
                <a:cubicBezTo>
                  <a:pt x="4484074" y="-27718"/>
                  <a:pt x="4886005" y="42466"/>
                  <a:pt x="5113280" y="0"/>
                </a:cubicBezTo>
                <a:cubicBezTo>
                  <a:pt x="5340555" y="-42466"/>
                  <a:pt x="5472465" y="39964"/>
                  <a:pt x="5598944" y="0"/>
                </a:cubicBezTo>
                <a:cubicBezTo>
                  <a:pt x="5725423" y="-39964"/>
                  <a:pt x="5827396" y="17157"/>
                  <a:pt x="5978000" y="0"/>
                </a:cubicBezTo>
                <a:cubicBezTo>
                  <a:pt x="6128604" y="-17157"/>
                  <a:pt x="6221650" y="40791"/>
                  <a:pt x="6463664" y="0"/>
                </a:cubicBezTo>
                <a:cubicBezTo>
                  <a:pt x="6705678" y="-40791"/>
                  <a:pt x="6629038" y="5466"/>
                  <a:pt x="6736110" y="0"/>
                </a:cubicBezTo>
                <a:cubicBezTo>
                  <a:pt x="6843182" y="-5466"/>
                  <a:pt x="7268744" y="95594"/>
                  <a:pt x="7541602" y="0"/>
                </a:cubicBezTo>
                <a:cubicBezTo>
                  <a:pt x="7814460" y="-95594"/>
                  <a:pt x="7931230" y="27287"/>
                  <a:pt x="8240485" y="0"/>
                </a:cubicBezTo>
                <a:cubicBezTo>
                  <a:pt x="8549740" y="-27287"/>
                  <a:pt x="8465646" y="32245"/>
                  <a:pt x="8619540" y="0"/>
                </a:cubicBezTo>
                <a:cubicBezTo>
                  <a:pt x="8773434" y="-32245"/>
                  <a:pt x="8894059" y="21337"/>
                  <a:pt x="9105205" y="0"/>
                </a:cubicBezTo>
                <a:cubicBezTo>
                  <a:pt x="9316352" y="-21337"/>
                  <a:pt x="9414044" y="69483"/>
                  <a:pt x="9697479" y="0"/>
                </a:cubicBezTo>
                <a:cubicBezTo>
                  <a:pt x="9980914" y="-69483"/>
                  <a:pt x="10071610" y="7206"/>
                  <a:pt x="10183143" y="0"/>
                </a:cubicBezTo>
                <a:cubicBezTo>
                  <a:pt x="10294676" y="-7206"/>
                  <a:pt x="10710069" y="28965"/>
                  <a:pt x="10929408" y="0"/>
                </a:cubicBezTo>
                <a:cubicBezTo>
                  <a:pt x="11074466" y="9581"/>
                  <a:pt x="11159884" y="137971"/>
                  <a:pt x="11197889" y="268481"/>
                </a:cubicBezTo>
                <a:cubicBezTo>
                  <a:pt x="11218266" y="431153"/>
                  <a:pt x="11178981" y="560782"/>
                  <a:pt x="11197889" y="805426"/>
                </a:cubicBezTo>
                <a:cubicBezTo>
                  <a:pt x="11216797" y="1050070"/>
                  <a:pt x="11176870" y="1088165"/>
                  <a:pt x="11197889" y="1342370"/>
                </a:cubicBezTo>
                <a:cubicBezTo>
                  <a:pt x="11206171" y="1456588"/>
                  <a:pt x="11081103" y="1605148"/>
                  <a:pt x="10929408" y="1610851"/>
                </a:cubicBezTo>
                <a:cubicBezTo>
                  <a:pt x="10709127" y="1618518"/>
                  <a:pt x="10467353" y="1523912"/>
                  <a:pt x="10123916" y="1610851"/>
                </a:cubicBezTo>
                <a:cubicBezTo>
                  <a:pt x="9780479" y="1697790"/>
                  <a:pt x="9517424" y="1526615"/>
                  <a:pt x="9318423" y="1610851"/>
                </a:cubicBezTo>
                <a:cubicBezTo>
                  <a:pt x="9119422" y="1695087"/>
                  <a:pt x="9084975" y="1571179"/>
                  <a:pt x="8939368" y="1610851"/>
                </a:cubicBezTo>
                <a:cubicBezTo>
                  <a:pt x="8793761" y="1650523"/>
                  <a:pt x="8591365" y="1577283"/>
                  <a:pt x="8347095" y="1610851"/>
                </a:cubicBezTo>
                <a:cubicBezTo>
                  <a:pt x="8102825" y="1644419"/>
                  <a:pt x="8187243" y="1592380"/>
                  <a:pt x="8074649" y="1610851"/>
                </a:cubicBezTo>
                <a:cubicBezTo>
                  <a:pt x="7962055" y="1629322"/>
                  <a:pt x="7766759" y="1577981"/>
                  <a:pt x="7588984" y="1610851"/>
                </a:cubicBezTo>
                <a:cubicBezTo>
                  <a:pt x="7411209" y="1643721"/>
                  <a:pt x="7333923" y="1586390"/>
                  <a:pt x="7209929" y="1610851"/>
                </a:cubicBezTo>
                <a:cubicBezTo>
                  <a:pt x="7085935" y="1635312"/>
                  <a:pt x="6892695" y="1555104"/>
                  <a:pt x="6724265" y="1610851"/>
                </a:cubicBezTo>
                <a:cubicBezTo>
                  <a:pt x="6555835" y="1666598"/>
                  <a:pt x="6460045" y="1610075"/>
                  <a:pt x="6238600" y="1610851"/>
                </a:cubicBezTo>
                <a:cubicBezTo>
                  <a:pt x="6017156" y="1611627"/>
                  <a:pt x="5718862" y="1569400"/>
                  <a:pt x="5539717" y="1610851"/>
                </a:cubicBezTo>
                <a:cubicBezTo>
                  <a:pt x="5360572" y="1652302"/>
                  <a:pt x="5402950" y="1587341"/>
                  <a:pt x="5267271" y="1610851"/>
                </a:cubicBezTo>
                <a:cubicBezTo>
                  <a:pt x="5131592" y="1634361"/>
                  <a:pt x="5043524" y="1574532"/>
                  <a:pt x="4888216" y="1610851"/>
                </a:cubicBezTo>
                <a:cubicBezTo>
                  <a:pt x="4732909" y="1647170"/>
                  <a:pt x="4440439" y="1602922"/>
                  <a:pt x="4295942" y="1610851"/>
                </a:cubicBezTo>
                <a:cubicBezTo>
                  <a:pt x="4151445" y="1618780"/>
                  <a:pt x="3708931" y="1593063"/>
                  <a:pt x="3490450" y="1610851"/>
                </a:cubicBezTo>
                <a:cubicBezTo>
                  <a:pt x="3271969" y="1628639"/>
                  <a:pt x="2902852" y="1526790"/>
                  <a:pt x="2684958" y="1610851"/>
                </a:cubicBezTo>
                <a:cubicBezTo>
                  <a:pt x="2467064" y="1694912"/>
                  <a:pt x="2190819" y="1558608"/>
                  <a:pt x="1986075" y="1610851"/>
                </a:cubicBezTo>
                <a:cubicBezTo>
                  <a:pt x="1781331" y="1663094"/>
                  <a:pt x="1724675" y="1572529"/>
                  <a:pt x="1607020" y="1610851"/>
                </a:cubicBezTo>
                <a:cubicBezTo>
                  <a:pt x="1489365" y="1649173"/>
                  <a:pt x="1342386" y="1589481"/>
                  <a:pt x="1227964" y="1610851"/>
                </a:cubicBezTo>
                <a:cubicBezTo>
                  <a:pt x="1113542" y="1632221"/>
                  <a:pt x="678335" y="1593597"/>
                  <a:pt x="268481" y="1610851"/>
                </a:cubicBezTo>
                <a:cubicBezTo>
                  <a:pt x="103863" y="1590533"/>
                  <a:pt x="10464" y="1496490"/>
                  <a:pt x="0" y="1342370"/>
                </a:cubicBezTo>
                <a:cubicBezTo>
                  <a:pt x="-41649" y="1153280"/>
                  <a:pt x="13532" y="1016559"/>
                  <a:pt x="0" y="816164"/>
                </a:cubicBezTo>
                <a:cubicBezTo>
                  <a:pt x="-13532" y="615769"/>
                  <a:pt x="62788" y="443213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967949" y="1605514"/>
            <a:ext cx="80022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c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5371677" y="1325376"/>
                <a:ext cx="5128840" cy="1771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677" y="1325376"/>
                <a:ext cx="5128840" cy="1771511"/>
              </a:xfrm>
              <a:prstGeom prst="rect">
                <a:avLst/>
              </a:prstGeom>
              <a:blipFill>
                <a:blip r:embed="rId5"/>
                <a:stretch>
                  <a:fillRect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394" r="6" b="32940"/>
          <a:stretch>
            <a:fillRect/>
          </a:stretch>
        </p:blipFill>
        <p:spPr>
          <a:xfrm rot="20940000">
            <a:off x="9742200" y="-439590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0696" b="26754"/>
          <a:stretch>
            <a:fillRect/>
          </a:stretch>
        </p:blipFill>
        <p:spPr>
          <a:xfrm rot="600000">
            <a:off x="-1457660" y="-1122844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33573486-C573-4CB2-8F95-347EB937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328737" y="5078232"/>
            <a:ext cx="2520846" cy="1396956"/>
          </a:xfrm>
          <a:prstGeom prst="rect">
            <a:avLst/>
          </a:prstGeom>
        </p:spPr>
      </p:pic>
      <p:pic>
        <p:nvPicPr>
          <p:cNvPr id="21" name="Picture 20" descr="A picture containing plant&#10;&#10;Description automatically generated">
            <a:extLst>
              <a:ext uri="{FF2B5EF4-FFF2-40B4-BE49-F238E27FC236}">
                <a16:creationId xmlns:a16="http://schemas.microsoft.com/office/drawing/2014/main" id="{1218311E-127F-4DD7-97CC-01CF1C09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7055440" y="5083705"/>
            <a:ext cx="2520846" cy="1396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CD9146-0991-45D7-96E3-6E4C1B44D355}"/>
                  </a:ext>
                </a:extLst>
              </p:cNvPr>
              <p:cNvSpPr/>
              <p:nvPr/>
            </p:nvSpPr>
            <p:spPr>
              <a:xfrm>
                <a:off x="1732499" y="1347305"/>
                <a:ext cx="3852337" cy="1771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CD9146-0991-45D7-96E3-6E4C1B44D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499" y="1347305"/>
                <a:ext cx="3852337" cy="1771511"/>
              </a:xfrm>
              <a:prstGeom prst="rect">
                <a:avLst/>
              </a:prstGeom>
              <a:blipFill>
                <a:blip r:embed="rId14"/>
                <a:stretch>
                  <a:fillRect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8BCBC932-9A67-4159-AA1E-6C585E0F8A31}"/>
              </a:ext>
            </a:extLst>
          </p:cNvPr>
          <p:cNvSpPr/>
          <p:nvPr/>
        </p:nvSpPr>
        <p:spPr>
          <a:xfrm>
            <a:off x="10394738" y="1666310"/>
            <a:ext cx="1200970" cy="12075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60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49739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21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55D38-66BD-4DC6-8E32-5F4CDA87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06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7D83C33-10A8-476D-A0AD-78BEADC65EBF}"/>
              </a:ext>
            </a:extLst>
          </p:cNvPr>
          <p:cNvSpPr/>
          <p:nvPr/>
        </p:nvSpPr>
        <p:spPr>
          <a:xfrm>
            <a:off x="4373217" y="2365513"/>
            <a:ext cx="6738731" cy="1133061"/>
          </a:xfrm>
          <a:custGeom>
            <a:avLst/>
            <a:gdLst>
              <a:gd name="connsiteX0" fmla="*/ 0 w 6738731"/>
              <a:gd name="connsiteY0" fmla="*/ 1133061 h 1133061"/>
              <a:gd name="connsiteX1" fmla="*/ 506896 w 6738731"/>
              <a:gd name="connsiteY1" fmla="*/ 1123122 h 1133061"/>
              <a:gd name="connsiteX2" fmla="*/ 626166 w 6738731"/>
              <a:gd name="connsiteY2" fmla="*/ 1103244 h 1133061"/>
              <a:gd name="connsiteX3" fmla="*/ 795131 w 6738731"/>
              <a:gd name="connsiteY3" fmla="*/ 1083365 h 1133061"/>
              <a:gd name="connsiteX4" fmla="*/ 904461 w 6738731"/>
              <a:gd name="connsiteY4" fmla="*/ 1063487 h 1133061"/>
              <a:gd name="connsiteX5" fmla="*/ 983974 w 6738731"/>
              <a:gd name="connsiteY5" fmla="*/ 1043609 h 1133061"/>
              <a:gd name="connsiteX6" fmla="*/ 1182757 w 6738731"/>
              <a:gd name="connsiteY6" fmla="*/ 1013791 h 1133061"/>
              <a:gd name="connsiteX7" fmla="*/ 1351722 w 6738731"/>
              <a:gd name="connsiteY7" fmla="*/ 974035 h 1133061"/>
              <a:gd name="connsiteX8" fmla="*/ 1431235 w 6738731"/>
              <a:gd name="connsiteY8" fmla="*/ 964096 h 1133061"/>
              <a:gd name="connsiteX9" fmla="*/ 1560444 w 6738731"/>
              <a:gd name="connsiteY9" fmla="*/ 944217 h 1133061"/>
              <a:gd name="connsiteX10" fmla="*/ 1600200 w 6738731"/>
              <a:gd name="connsiteY10" fmla="*/ 934278 h 1133061"/>
              <a:gd name="connsiteX11" fmla="*/ 1759226 w 6738731"/>
              <a:gd name="connsiteY11" fmla="*/ 874644 h 1133061"/>
              <a:gd name="connsiteX12" fmla="*/ 1997766 w 6738731"/>
              <a:gd name="connsiteY12" fmla="*/ 805070 h 1133061"/>
              <a:gd name="connsiteX13" fmla="*/ 2067340 w 6738731"/>
              <a:gd name="connsiteY13" fmla="*/ 775252 h 1133061"/>
              <a:gd name="connsiteX14" fmla="*/ 2146853 w 6738731"/>
              <a:gd name="connsiteY14" fmla="*/ 755374 h 1133061"/>
              <a:gd name="connsiteX15" fmla="*/ 2395331 w 6738731"/>
              <a:gd name="connsiteY15" fmla="*/ 675861 h 1133061"/>
              <a:gd name="connsiteX16" fmla="*/ 2663687 w 6738731"/>
              <a:gd name="connsiteY16" fmla="*/ 596348 h 1133061"/>
              <a:gd name="connsiteX17" fmla="*/ 2763079 w 6738731"/>
              <a:gd name="connsiteY17" fmla="*/ 566530 h 1133061"/>
              <a:gd name="connsiteX18" fmla="*/ 2941983 w 6738731"/>
              <a:gd name="connsiteY18" fmla="*/ 536713 h 1133061"/>
              <a:gd name="connsiteX19" fmla="*/ 3170583 w 6738731"/>
              <a:gd name="connsiteY19" fmla="*/ 477078 h 1133061"/>
              <a:gd name="connsiteX20" fmla="*/ 3349487 w 6738731"/>
              <a:gd name="connsiteY20" fmla="*/ 437322 h 1133061"/>
              <a:gd name="connsiteX21" fmla="*/ 3538331 w 6738731"/>
              <a:gd name="connsiteY21" fmla="*/ 407504 h 1133061"/>
              <a:gd name="connsiteX22" fmla="*/ 3637722 w 6738731"/>
              <a:gd name="connsiteY22" fmla="*/ 377687 h 1133061"/>
              <a:gd name="connsiteX23" fmla="*/ 3747053 w 6738731"/>
              <a:gd name="connsiteY23" fmla="*/ 357809 h 1133061"/>
              <a:gd name="connsiteX24" fmla="*/ 4134679 w 6738731"/>
              <a:gd name="connsiteY24" fmla="*/ 308113 h 1133061"/>
              <a:gd name="connsiteX25" fmla="*/ 4253948 w 6738731"/>
              <a:gd name="connsiteY25" fmla="*/ 288235 h 1133061"/>
              <a:gd name="connsiteX26" fmla="*/ 4353340 w 6738731"/>
              <a:gd name="connsiteY26" fmla="*/ 278296 h 1133061"/>
              <a:gd name="connsiteX27" fmla="*/ 4522305 w 6738731"/>
              <a:gd name="connsiteY27" fmla="*/ 248478 h 1133061"/>
              <a:gd name="connsiteX28" fmla="*/ 4651513 w 6738731"/>
              <a:gd name="connsiteY28" fmla="*/ 218661 h 1133061"/>
              <a:gd name="connsiteX29" fmla="*/ 4800600 w 6738731"/>
              <a:gd name="connsiteY29" fmla="*/ 188844 h 1133061"/>
              <a:gd name="connsiteX30" fmla="*/ 4979505 w 6738731"/>
              <a:gd name="connsiteY30" fmla="*/ 129209 h 1133061"/>
              <a:gd name="connsiteX31" fmla="*/ 5148470 w 6738731"/>
              <a:gd name="connsiteY31" fmla="*/ 89452 h 1133061"/>
              <a:gd name="connsiteX32" fmla="*/ 5287618 w 6738731"/>
              <a:gd name="connsiteY32" fmla="*/ 79513 h 1133061"/>
              <a:gd name="connsiteX33" fmla="*/ 5416826 w 6738731"/>
              <a:gd name="connsiteY33" fmla="*/ 49696 h 1133061"/>
              <a:gd name="connsiteX34" fmla="*/ 5526157 w 6738731"/>
              <a:gd name="connsiteY34" fmla="*/ 39757 h 1133061"/>
              <a:gd name="connsiteX35" fmla="*/ 5685183 w 6738731"/>
              <a:gd name="connsiteY35" fmla="*/ 19878 h 1133061"/>
              <a:gd name="connsiteX36" fmla="*/ 6003235 w 6738731"/>
              <a:gd name="connsiteY36" fmla="*/ 0 h 1133061"/>
              <a:gd name="connsiteX37" fmla="*/ 6202018 w 6738731"/>
              <a:gd name="connsiteY37" fmla="*/ 19878 h 1133061"/>
              <a:gd name="connsiteX38" fmla="*/ 6470374 w 6738731"/>
              <a:gd name="connsiteY38" fmla="*/ 129209 h 1133061"/>
              <a:gd name="connsiteX39" fmla="*/ 6579705 w 6738731"/>
              <a:gd name="connsiteY39" fmla="*/ 198783 h 1133061"/>
              <a:gd name="connsiteX40" fmla="*/ 6659218 w 6738731"/>
              <a:gd name="connsiteY40" fmla="*/ 318052 h 1133061"/>
              <a:gd name="connsiteX41" fmla="*/ 6718853 w 6738731"/>
              <a:gd name="connsiteY41" fmla="*/ 437322 h 1133061"/>
              <a:gd name="connsiteX42" fmla="*/ 6728792 w 6738731"/>
              <a:gd name="connsiteY42" fmla="*/ 477078 h 1133061"/>
              <a:gd name="connsiteX43" fmla="*/ 6738731 w 6738731"/>
              <a:gd name="connsiteY43" fmla="*/ 506896 h 1133061"/>
              <a:gd name="connsiteX44" fmla="*/ 6728792 w 6738731"/>
              <a:gd name="connsiteY44" fmla="*/ 695739 h 1133061"/>
              <a:gd name="connsiteX45" fmla="*/ 6708913 w 6738731"/>
              <a:gd name="connsiteY45" fmla="*/ 775252 h 1133061"/>
              <a:gd name="connsiteX46" fmla="*/ 6689035 w 6738731"/>
              <a:gd name="connsiteY46" fmla="*/ 834887 h 11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38731" h="1133061">
                <a:moveTo>
                  <a:pt x="0" y="1133061"/>
                </a:moveTo>
                <a:lnTo>
                  <a:pt x="506896" y="1123122"/>
                </a:lnTo>
                <a:cubicBezTo>
                  <a:pt x="560025" y="1121290"/>
                  <a:pt x="577417" y="1110208"/>
                  <a:pt x="626166" y="1103244"/>
                </a:cubicBezTo>
                <a:cubicBezTo>
                  <a:pt x="718503" y="1090052"/>
                  <a:pt x="706916" y="1097294"/>
                  <a:pt x="795131" y="1083365"/>
                </a:cubicBezTo>
                <a:cubicBezTo>
                  <a:pt x="831719" y="1077588"/>
                  <a:pt x="868215" y="1071118"/>
                  <a:pt x="904461" y="1063487"/>
                </a:cubicBezTo>
                <a:cubicBezTo>
                  <a:pt x="931195" y="1057859"/>
                  <a:pt x="957079" y="1048412"/>
                  <a:pt x="983974" y="1043609"/>
                </a:cubicBezTo>
                <a:cubicBezTo>
                  <a:pt x="1049933" y="1031831"/>
                  <a:pt x="1116923" y="1026246"/>
                  <a:pt x="1182757" y="1013791"/>
                </a:cubicBezTo>
                <a:cubicBezTo>
                  <a:pt x="1239608" y="1003035"/>
                  <a:pt x="1294986" y="985382"/>
                  <a:pt x="1351722" y="974035"/>
                </a:cubicBezTo>
                <a:cubicBezTo>
                  <a:pt x="1377914" y="968797"/>
                  <a:pt x="1404793" y="967874"/>
                  <a:pt x="1431235" y="964096"/>
                </a:cubicBezTo>
                <a:cubicBezTo>
                  <a:pt x="1474373" y="957933"/>
                  <a:pt x="1517531" y="951790"/>
                  <a:pt x="1560444" y="944217"/>
                </a:cubicBezTo>
                <a:cubicBezTo>
                  <a:pt x="1573896" y="941843"/>
                  <a:pt x="1587307" y="938790"/>
                  <a:pt x="1600200" y="934278"/>
                </a:cubicBezTo>
                <a:cubicBezTo>
                  <a:pt x="1653635" y="915576"/>
                  <a:pt x="1703383" y="883952"/>
                  <a:pt x="1759226" y="874644"/>
                </a:cubicBezTo>
                <a:cubicBezTo>
                  <a:pt x="1857777" y="858217"/>
                  <a:pt x="1871763" y="859072"/>
                  <a:pt x="1997766" y="805070"/>
                </a:cubicBezTo>
                <a:cubicBezTo>
                  <a:pt x="2020957" y="795131"/>
                  <a:pt x="2043403" y="783231"/>
                  <a:pt x="2067340" y="775252"/>
                </a:cubicBezTo>
                <a:cubicBezTo>
                  <a:pt x="2093258" y="766613"/>
                  <a:pt x="2120707" y="763297"/>
                  <a:pt x="2146853" y="755374"/>
                </a:cubicBezTo>
                <a:cubicBezTo>
                  <a:pt x="2230079" y="730154"/>
                  <a:pt x="2313604" y="705581"/>
                  <a:pt x="2395331" y="675861"/>
                </a:cubicBezTo>
                <a:cubicBezTo>
                  <a:pt x="2584443" y="607092"/>
                  <a:pt x="2426980" y="660077"/>
                  <a:pt x="2663687" y="596348"/>
                </a:cubicBezTo>
                <a:cubicBezTo>
                  <a:pt x="2697087" y="587356"/>
                  <a:pt x="2729522" y="574919"/>
                  <a:pt x="2763079" y="566530"/>
                </a:cubicBezTo>
                <a:cubicBezTo>
                  <a:pt x="2838427" y="547693"/>
                  <a:pt x="2868659" y="545878"/>
                  <a:pt x="2941983" y="536713"/>
                </a:cubicBezTo>
                <a:cubicBezTo>
                  <a:pt x="3040601" y="508537"/>
                  <a:pt x="3041380" y="507479"/>
                  <a:pt x="3170583" y="477078"/>
                </a:cubicBezTo>
                <a:cubicBezTo>
                  <a:pt x="3230048" y="463086"/>
                  <a:pt x="3289462" y="448678"/>
                  <a:pt x="3349487" y="437322"/>
                </a:cubicBezTo>
                <a:cubicBezTo>
                  <a:pt x="3412104" y="425476"/>
                  <a:pt x="3477291" y="425816"/>
                  <a:pt x="3538331" y="407504"/>
                </a:cubicBezTo>
                <a:cubicBezTo>
                  <a:pt x="3571461" y="397565"/>
                  <a:pt x="3604074" y="385698"/>
                  <a:pt x="3637722" y="377687"/>
                </a:cubicBezTo>
                <a:cubicBezTo>
                  <a:pt x="3673756" y="369108"/>
                  <a:pt x="3710465" y="363586"/>
                  <a:pt x="3747053" y="357809"/>
                </a:cubicBezTo>
                <a:cubicBezTo>
                  <a:pt x="4014642" y="315558"/>
                  <a:pt x="3943042" y="324083"/>
                  <a:pt x="4134679" y="308113"/>
                </a:cubicBezTo>
                <a:cubicBezTo>
                  <a:pt x="4174435" y="301487"/>
                  <a:pt x="4214013" y="293681"/>
                  <a:pt x="4253948" y="288235"/>
                </a:cubicBezTo>
                <a:cubicBezTo>
                  <a:pt x="4286939" y="283736"/>
                  <a:pt x="4320497" y="283770"/>
                  <a:pt x="4353340" y="278296"/>
                </a:cubicBezTo>
                <a:cubicBezTo>
                  <a:pt x="4624886" y="233038"/>
                  <a:pt x="4226785" y="281313"/>
                  <a:pt x="4522305" y="248478"/>
                </a:cubicBezTo>
                <a:cubicBezTo>
                  <a:pt x="4565374" y="238539"/>
                  <a:pt x="4608170" y="227329"/>
                  <a:pt x="4651513" y="218661"/>
                </a:cubicBezTo>
                <a:cubicBezTo>
                  <a:pt x="4858557" y="177253"/>
                  <a:pt x="4569584" y="246597"/>
                  <a:pt x="4800600" y="188844"/>
                </a:cubicBezTo>
                <a:cubicBezTo>
                  <a:pt x="4876775" y="150756"/>
                  <a:pt x="4848015" y="162083"/>
                  <a:pt x="4979505" y="129209"/>
                </a:cubicBezTo>
                <a:cubicBezTo>
                  <a:pt x="5008926" y="121854"/>
                  <a:pt x="5121483" y="92972"/>
                  <a:pt x="5148470" y="89452"/>
                </a:cubicBezTo>
                <a:cubicBezTo>
                  <a:pt x="5194580" y="83438"/>
                  <a:pt x="5241235" y="82826"/>
                  <a:pt x="5287618" y="79513"/>
                </a:cubicBezTo>
                <a:cubicBezTo>
                  <a:pt x="5330687" y="69574"/>
                  <a:pt x="5373226" y="56963"/>
                  <a:pt x="5416826" y="49696"/>
                </a:cubicBezTo>
                <a:cubicBezTo>
                  <a:pt x="5452922" y="43680"/>
                  <a:pt x="5489787" y="43798"/>
                  <a:pt x="5526157" y="39757"/>
                </a:cubicBezTo>
                <a:cubicBezTo>
                  <a:pt x="5579251" y="33858"/>
                  <a:pt x="5632066" y="25569"/>
                  <a:pt x="5685183" y="19878"/>
                </a:cubicBezTo>
                <a:cubicBezTo>
                  <a:pt x="5793316" y="8292"/>
                  <a:pt x="5893075" y="5508"/>
                  <a:pt x="6003235" y="0"/>
                </a:cubicBezTo>
                <a:cubicBezTo>
                  <a:pt x="6069496" y="6626"/>
                  <a:pt x="6136333" y="8930"/>
                  <a:pt x="6202018" y="19878"/>
                </a:cubicBezTo>
                <a:cubicBezTo>
                  <a:pt x="6287604" y="34142"/>
                  <a:pt x="6402250" y="95147"/>
                  <a:pt x="6470374" y="129209"/>
                </a:cubicBezTo>
                <a:cubicBezTo>
                  <a:pt x="6493060" y="140552"/>
                  <a:pt x="6556579" y="175657"/>
                  <a:pt x="6579705" y="198783"/>
                </a:cubicBezTo>
                <a:cubicBezTo>
                  <a:pt x="6613812" y="232890"/>
                  <a:pt x="6637058" y="275949"/>
                  <a:pt x="6659218" y="318052"/>
                </a:cubicBezTo>
                <a:cubicBezTo>
                  <a:pt x="6679920" y="357386"/>
                  <a:pt x="6718853" y="437322"/>
                  <a:pt x="6718853" y="437322"/>
                </a:cubicBezTo>
                <a:cubicBezTo>
                  <a:pt x="6722166" y="450574"/>
                  <a:pt x="6725039" y="463944"/>
                  <a:pt x="6728792" y="477078"/>
                </a:cubicBezTo>
                <a:cubicBezTo>
                  <a:pt x="6731670" y="487152"/>
                  <a:pt x="6738731" y="496419"/>
                  <a:pt x="6738731" y="506896"/>
                </a:cubicBezTo>
                <a:cubicBezTo>
                  <a:pt x="6738731" y="569931"/>
                  <a:pt x="6734027" y="632922"/>
                  <a:pt x="6728792" y="695739"/>
                </a:cubicBezTo>
                <a:cubicBezTo>
                  <a:pt x="6726126" y="727732"/>
                  <a:pt x="6718411" y="746759"/>
                  <a:pt x="6708913" y="775252"/>
                </a:cubicBezTo>
                <a:lnTo>
                  <a:pt x="6689035" y="834887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7A00A9C9-76ED-41F5-AB19-E66CBADA9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912486" y="96578"/>
            <a:ext cx="2101836" cy="3687736"/>
          </a:xfrm>
          <a:prstGeom prst="rect">
            <a:avLst/>
          </a:prstGeom>
        </p:spPr>
      </p:pic>
      <p:pic>
        <p:nvPicPr>
          <p:cNvPr id="8" name="Picture 7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793BE10C-99E3-494C-A5FD-FAA47071A8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36" y="1025610"/>
            <a:ext cx="939357" cy="2366229"/>
          </a:xfrm>
          <a:prstGeom prst="rect">
            <a:avLst/>
          </a:prstGeom>
        </p:spPr>
      </p:pic>
      <p:pic>
        <p:nvPicPr>
          <p:cNvPr id="10" name="Picture 9" descr="A picture containing dark, silhouette, night sky&#10;&#10;Description automatically generated">
            <a:extLst>
              <a:ext uri="{FF2B5EF4-FFF2-40B4-BE49-F238E27FC236}">
                <a16:creationId xmlns:a16="http://schemas.microsoft.com/office/drawing/2014/main" id="{6598F1F9-F26B-4E96-B5F3-935B39D46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70" y="2528618"/>
            <a:ext cx="5533559" cy="3524631"/>
          </a:xfrm>
          <a:prstGeom prst="rect">
            <a:avLst/>
          </a:prstGeom>
        </p:spPr>
      </p:pic>
      <p:pic>
        <p:nvPicPr>
          <p:cNvPr id="11" name="图片 15" descr="图层 9 拷贝">
            <a:extLst>
              <a:ext uri="{FF2B5EF4-FFF2-40B4-BE49-F238E27FC236}">
                <a16:creationId xmlns:a16="http://schemas.microsoft.com/office/drawing/2014/main" id="{8961C67F-460C-42A0-AE26-A6F34BA5E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extLst>
              <a:ext uri="{FF2B5EF4-FFF2-40B4-BE49-F238E27FC236}">
                <a16:creationId xmlns:a16="http://schemas.microsoft.com/office/drawing/2014/main" id="{1BA64497-E49D-443E-9F43-A743431E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893843" y="285687"/>
            <a:ext cx="3792815" cy="6654610"/>
          </a:xfrm>
          <a:prstGeom prst="rect">
            <a:avLst/>
          </a:prstGeom>
        </p:spPr>
      </p:pic>
      <p:pic>
        <p:nvPicPr>
          <p:cNvPr id="9" name="Picture 8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3D460C36-0D41-4139-9D9A-A53DC5EFD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95" y="2225142"/>
            <a:ext cx="1695093" cy="4269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3FB215-E5FF-403E-A477-F2DA27FBBED0}"/>
              </a:ext>
            </a:extLst>
          </p:cNvPr>
          <p:cNvGrpSpPr/>
          <p:nvPr/>
        </p:nvGrpSpPr>
        <p:grpSpPr>
          <a:xfrm>
            <a:off x="471793" y="3162546"/>
            <a:ext cx="5793653" cy="1902402"/>
            <a:chOff x="4459794" y="2477799"/>
            <a:chExt cx="5793653" cy="1902402"/>
          </a:xfrm>
        </p:grpSpPr>
        <p:sp>
          <p:nvSpPr>
            <p:cNvPr id="5" name="矩形: 圆角 46">
              <a:extLst>
                <a:ext uri="{FF2B5EF4-FFF2-40B4-BE49-F238E27FC236}">
                  <a16:creationId xmlns:a16="http://schemas.microsoft.com/office/drawing/2014/main" id="{1D754263-69EB-4A70-8F53-545F6E6CF1A6}"/>
                </a:ext>
              </a:extLst>
            </p:cNvPr>
            <p:cNvSpPr/>
            <p:nvPr/>
          </p:nvSpPr>
          <p:spPr>
            <a:xfrm>
              <a:off x="4459794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500" b="1">
                  <a:solidFill>
                    <a:srgbClr val="12432E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Nhổ </a:t>
              </a:r>
            </a:p>
            <a:p>
              <a:pPr algn="ctr"/>
              <a:r>
                <a:rPr lang="en-US" altLang="zh-CN" sz="11500" b="1">
                  <a:solidFill>
                    <a:srgbClr val="12432E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cà rốt</a:t>
              </a:r>
              <a:endParaRPr lang="zh-CN" altLang="en-US" sz="11500" b="1" dirty="0">
                <a:solidFill>
                  <a:srgbClr val="12432E"/>
                </a:solidFill>
                <a:latin typeface="UVN Bai Sau" panose="04030605020802020C03" pitchFamily="82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7" name="矩形: 圆角 46">
              <a:extLst>
                <a:ext uri="{FF2B5EF4-FFF2-40B4-BE49-F238E27FC236}">
                  <a16:creationId xmlns:a16="http://schemas.microsoft.com/office/drawing/2014/main" id="{AD7F5C84-8B9E-4FC1-BF4E-104A0DF37A4A}"/>
                </a:ext>
              </a:extLst>
            </p:cNvPr>
            <p:cNvSpPr/>
            <p:nvPr/>
          </p:nvSpPr>
          <p:spPr>
            <a:xfrm>
              <a:off x="4535791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500" b="1">
                  <a:solidFill>
                    <a:srgbClr val="FFA01C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Nhổ</a:t>
              </a:r>
            </a:p>
            <a:p>
              <a:pPr algn="ctr"/>
              <a:r>
                <a:rPr lang="en-US" altLang="zh-CN" sz="11500" b="1">
                  <a:solidFill>
                    <a:srgbClr val="FFA01C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cà rốt</a:t>
              </a:r>
              <a:endParaRPr lang="zh-CN" altLang="en-US" sz="11500" b="1" dirty="0">
                <a:solidFill>
                  <a:srgbClr val="FFA01C"/>
                </a:solidFill>
                <a:latin typeface="UVN Bai Sau" panose="04030605020802020C03" pitchFamily="82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1" name="矩形: 圆角 46">
            <a:extLst>
              <a:ext uri="{FF2B5EF4-FFF2-40B4-BE49-F238E27FC236}">
                <a16:creationId xmlns:a16="http://schemas.microsoft.com/office/drawing/2014/main" id="{960B620E-CB0C-4D7E-8051-773110C89197}"/>
              </a:ext>
            </a:extLst>
          </p:cNvPr>
          <p:cNvSpPr/>
          <p:nvPr/>
        </p:nvSpPr>
        <p:spPr>
          <a:xfrm>
            <a:off x="3806871" y="1822704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2/128</a:t>
            </a:r>
            <a:endParaRPr lang="zh-CN" altLang="en-US" sz="36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1" y="1748556"/>
            <a:ext cx="3496819" cy="50223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5306866" y="335352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4351527" y="1346968"/>
            <a:ext cx="3422792" cy="1944508"/>
            <a:chOff x="933539" y="1166260"/>
            <a:chExt cx="3422792" cy="194450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524735" y="1884830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3969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39698"/>
                </a:xfrm>
                <a:prstGeom prst="rect">
                  <a:avLst/>
                </a:prstGeom>
                <a:blipFill>
                  <a:blip r:embed="rId4"/>
                  <a:stretch>
                    <a:fillRect b="-116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42" y="2346169"/>
            <a:ext cx="2087105" cy="21363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8591362" y="1364393"/>
            <a:ext cx="3422792" cy="1963551"/>
            <a:chOff x="933539" y="1166260"/>
            <a:chExt cx="3422792" cy="1963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27817" y="1888711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125494" y="1166260"/>
                  <a:ext cx="2201244" cy="196355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494" y="1166260"/>
                  <a:ext cx="2201244" cy="1963551"/>
                </a:xfrm>
                <a:prstGeom prst="rect">
                  <a:avLst/>
                </a:prstGeom>
                <a:blipFill>
                  <a:blip r:embed="rId6"/>
                  <a:stretch>
                    <a:fillRect b="-1118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00BBCA-E4C3-4DC4-8BD0-C7DA46665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42" y="2217635"/>
            <a:ext cx="1884574" cy="18786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7115" y="6401587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5982194" y="4259737"/>
            <a:ext cx="3422792" cy="1944507"/>
            <a:chOff x="1115433" y="1166260"/>
            <a:chExt cx="3422792" cy="1944507"/>
          </a:xfrm>
        </p:grpSpPr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1115433" y="1429853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47053" y="1888711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c</a:t>
              </a:r>
              <a:r>
                <a:rPr lang="vi-VN" sz="5400" b="1" dirty="0" smtClean="0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  <a:blipFill>
                  <a:blip r:embed="rId8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600BBCA-E4C3-4DC4-8BD0-C7DA46665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50" y="5054279"/>
            <a:ext cx="1884574" cy="18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12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192238" y="1698189"/>
            <a:ext cx="1863172" cy="98403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5400" b="1" dirty="0">
                <a:solidFill>
                  <a:prstClr val="black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553137" y="925351"/>
                <a:ext cx="1914789" cy="193969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137" y="925351"/>
                <a:ext cx="1914789" cy="1939698"/>
              </a:xfrm>
              <a:prstGeom prst="rect">
                <a:avLst/>
              </a:prstGeom>
              <a:blipFill>
                <a:blip r:embed="rId5"/>
                <a:stretch>
                  <a:fillRect b="-116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290275" y="898437"/>
                <a:ext cx="3670381" cy="194495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275" y="898437"/>
                <a:ext cx="3670381" cy="1944956"/>
              </a:xfrm>
              <a:prstGeom prst="rect">
                <a:avLst/>
              </a:prstGeom>
              <a:blipFill>
                <a:blip r:embed="rId6"/>
                <a:stretch>
                  <a:fillRect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526211" y="873938"/>
                <a:ext cx="1215549" cy="204414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𝟐𝟗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211" y="873938"/>
                <a:ext cx="1215549" cy="2044149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491329" y="3283354"/>
            <a:ext cx="4177551" cy="2598052"/>
            <a:chOff x="1331217" y="3289456"/>
            <a:chExt cx="4177551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31217" y="3289456"/>
              <a:ext cx="4177551" cy="2598052"/>
              <a:chOff x="933539" y="1239996"/>
              <a:chExt cx="3722556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33539" y="1239996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Quy đồng mẫu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schemeClr val="accent4">
                        <a:lumMod val="50000"/>
                      </a:schemeClr>
                    </a:solidFill>
                  </a:rPr>
                  <a:t>MSC: 28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93132" y="3530621"/>
                  <a:ext cx="2406428" cy="21350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=</a:t>
                  </a:r>
                  <a:r>
                    <a:rPr lang="en-US" sz="3200" b="1">
                      <a:solidFill>
                        <a:srgbClr val="000000"/>
                      </a:solidFill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3132" y="3530621"/>
                  <a:ext cx="2406428" cy="21350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64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63216 0.508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2" y="2541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370254" y="925351"/>
                <a:ext cx="2330649" cy="196355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4" y="925351"/>
                <a:ext cx="2330649" cy="1963551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blipFill>
                <a:blip r:embed="rId6"/>
                <a:stretch>
                  <a:fillRect b="-78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617654" y="932129"/>
                <a:ext cx="1215549" cy="204414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654" y="932129"/>
                <a:ext cx="1215549" cy="2044149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491329" y="3283354"/>
            <a:ext cx="4177551" cy="2598052"/>
            <a:chOff x="1331217" y="3289456"/>
            <a:chExt cx="4177551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31217" y="3289456"/>
              <a:ext cx="4177551" cy="2598052"/>
              <a:chOff x="933539" y="1239996"/>
              <a:chExt cx="3722556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33539" y="1239996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Quy đồng mẫu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schemeClr val="accent4">
                        <a:lumMod val="50000"/>
                      </a:schemeClr>
                    </a:solidFill>
                  </a:rPr>
                  <a:t>MSC: 16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84819" y="3532970"/>
                  <a:ext cx="2397003" cy="21486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1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giữ nguyên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𝟏𝟔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819" y="3532970"/>
                  <a:ext cx="2397003" cy="21486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662913" y="1698189"/>
            <a:ext cx="838692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b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D0EBBF-B5AE-4E05-AB53-5FFC91EC00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8628218" y="4601728"/>
            <a:ext cx="1543479" cy="16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55274 0.5155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2576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370254" y="925351"/>
                <a:ext cx="2330649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4" y="925351"/>
                <a:ext cx="2330649" cy="1944507"/>
              </a:xfrm>
              <a:prstGeom prst="rect">
                <a:avLst/>
              </a:prstGeom>
              <a:blipFill>
                <a:blip r:embed="rId5"/>
                <a:stretch>
                  <a:fillRect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blipFill>
                <a:blip r:embed="rId6"/>
                <a:stretch>
                  <a:fillRect b="-78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617654" y="932129"/>
                <a:ext cx="1215549" cy="204370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𝟐𝟔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50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654" y="932129"/>
                <a:ext cx="1215549" cy="2043701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546981" y="3182332"/>
            <a:ext cx="4121899" cy="2598052"/>
            <a:chOff x="1386869" y="3188434"/>
            <a:chExt cx="4121899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86869" y="3188434"/>
              <a:ext cx="4121899" cy="2598052"/>
              <a:chOff x="983130" y="1138974"/>
              <a:chExt cx="3672965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83130" y="1138974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 dirty="0" err="1">
                    <a:solidFill>
                      <a:prstClr val="black"/>
                    </a:solidFill>
                  </a:rPr>
                  <a:t>Quy</a:t>
                </a:r>
                <a:r>
                  <a:rPr lang="en-US" b="1" dirty="0">
                    <a:solidFill>
                      <a:prstClr val="black"/>
                    </a:solidFill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</a:rPr>
                  <a:t>đồng</a:t>
                </a:r>
                <a:r>
                  <a:rPr lang="en-US" b="1" dirty="0">
                    <a:solidFill>
                      <a:prstClr val="black"/>
                    </a:solidFill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</a:rPr>
                  <a:t>mẫu</a:t>
                </a:r>
                <a:r>
                  <a:rPr lang="en-US" b="1" dirty="0">
                    <a:solidFill>
                      <a:prstClr val="black"/>
                    </a:solidFill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</a:rPr>
                  <a:t>số</a:t>
                </a:r>
                <a:r>
                  <a:rPr lang="en-US" b="1" dirty="0">
                    <a:solidFill>
                      <a:prstClr val="black"/>
                    </a:solidFill>
                  </a:rPr>
                  <a:t>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 dirty="0">
                    <a:solidFill>
                      <a:schemeClr val="accent4">
                        <a:lumMod val="50000"/>
                      </a:schemeClr>
                    </a:solidFill>
                  </a:rPr>
                  <a:t>MSC: 15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84819" y="3532970"/>
                  <a:ext cx="2331279" cy="10804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819" y="3532970"/>
                  <a:ext cx="2331279" cy="10804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682149" y="1698189"/>
            <a:ext cx="800220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c</a:t>
            </a:r>
            <a:r>
              <a:rPr lang="vi-VN" sz="5400" b="1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D0EBBF-B5AE-4E05-AB53-5FFC91EC00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8628218" y="4601728"/>
            <a:ext cx="1543479" cy="1605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11C0875-3148-49A3-82C6-F140DF260AC8}"/>
                  </a:ext>
                </a:extLst>
              </p:cNvPr>
              <p:cNvSpPr/>
              <p:nvPr/>
            </p:nvSpPr>
            <p:spPr>
              <a:xfrm>
                <a:off x="2273990" y="4405186"/>
                <a:ext cx="2331279" cy="11131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vi-VN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vi-V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vi-VN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11C0875-3148-49A3-82C6-F140DF260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990" y="4405186"/>
                <a:ext cx="2331279" cy="11131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827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55274 0.5155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257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8BAC5-126D-41CE-9B8B-1FBC200D0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EFEC00-B25B-4851-925C-F116C46543EC}"/>
              </a:ext>
            </a:extLst>
          </p:cNvPr>
          <p:cNvSpPr/>
          <p:nvPr/>
        </p:nvSpPr>
        <p:spPr>
          <a:xfrm>
            <a:off x="8408478" y="3299791"/>
            <a:ext cx="2633896" cy="2216426"/>
          </a:xfrm>
          <a:custGeom>
            <a:avLst/>
            <a:gdLst>
              <a:gd name="connsiteX0" fmla="*/ 2633896 w 2633896"/>
              <a:gd name="connsiteY0" fmla="*/ 0 h 2216426"/>
              <a:gd name="connsiteX1" fmla="*/ 2544444 w 2633896"/>
              <a:gd name="connsiteY1" fmla="*/ 109331 h 2216426"/>
              <a:gd name="connsiteX2" fmla="*/ 2514626 w 2633896"/>
              <a:gd name="connsiteY2" fmla="*/ 139148 h 2216426"/>
              <a:gd name="connsiteX3" fmla="*/ 2484809 w 2633896"/>
              <a:gd name="connsiteY3" fmla="*/ 178905 h 2216426"/>
              <a:gd name="connsiteX4" fmla="*/ 2425174 w 2633896"/>
              <a:gd name="connsiteY4" fmla="*/ 238539 h 2216426"/>
              <a:gd name="connsiteX5" fmla="*/ 2385418 w 2633896"/>
              <a:gd name="connsiteY5" fmla="*/ 288235 h 2216426"/>
              <a:gd name="connsiteX6" fmla="*/ 2365539 w 2633896"/>
              <a:gd name="connsiteY6" fmla="*/ 318052 h 2216426"/>
              <a:gd name="connsiteX7" fmla="*/ 2286026 w 2633896"/>
              <a:gd name="connsiteY7" fmla="*/ 397566 h 2216426"/>
              <a:gd name="connsiteX8" fmla="*/ 2256209 w 2633896"/>
              <a:gd name="connsiteY8" fmla="*/ 417444 h 2216426"/>
              <a:gd name="connsiteX9" fmla="*/ 2166757 w 2633896"/>
              <a:gd name="connsiteY9" fmla="*/ 506896 h 2216426"/>
              <a:gd name="connsiteX10" fmla="*/ 2136939 w 2633896"/>
              <a:gd name="connsiteY10" fmla="*/ 536713 h 2216426"/>
              <a:gd name="connsiteX11" fmla="*/ 2047487 w 2633896"/>
              <a:gd name="connsiteY11" fmla="*/ 616226 h 2216426"/>
              <a:gd name="connsiteX12" fmla="*/ 1878522 w 2633896"/>
              <a:gd name="connsiteY12" fmla="*/ 695739 h 2216426"/>
              <a:gd name="connsiteX13" fmla="*/ 1808948 w 2633896"/>
              <a:gd name="connsiteY13" fmla="*/ 715618 h 2216426"/>
              <a:gd name="connsiteX14" fmla="*/ 1759252 w 2633896"/>
              <a:gd name="connsiteY14" fmla="*/ 735496 h 2216426"/>
              <a:gd name="connsiteX15" fmla="*/ 1689679 w 2633896"/>
              <a:gd name="connsiteY15" fmla="*/ 755374 h 2216426"/>
              <a:gd name="connsiteX16" fmla="*/ 1580348 w 2633896"/>
              <a:gd name="connsiteY16" fmla="*/ 795131 h 2216426"/>
              <a:gd name="connsiteX17" fmla="*/ 1510774 w 2633896"/>
              <a:gd name="connsiteY17" fmla="*/ 805070 h 2216426"/>
              <a:gd name="connsiteX18" fmla="*/ 1401444 w 2633896"/>
              <a:gd name="connsiteY18" fmla="*/ 844826 h 2216426"/>
              <a:gd name="connsiteX19" fmla="*/ 1172844 w 2633896"/>
              <a:gd name="connsiteY19" fmla="*/ 904461 h 2216426"/>
              <a:gd name="connsiteX20" fmla="*/ 954183 w 2633896"/>
              <a:gd name="connsiteY20" fmla="*/ 964096 h 2216426"/>
              <a:gd name="connsiteX21" fmla="*/ 735522 w 2633896"/>
              <a:gd name="connsiteY21" fmla="*/ 1063487 h 2216426"/>
              <a:gd name="connsiteX22" fmla="*/ 656009 w 2633896"/>
              <a:gd name="connsiteY22" fmla="*/ 1123122 h 2216426"/>
              <a:gd name="connsiteX23" fmla="*/ 536739 w 2633896"/>
              <a:gd name="connsiteY23" fmla="*/ 1202635 h 2216426"/>
              <a:gd name="connsiteX24" fmla="*/ 447287 w 2633896"/>
              <a:gd name="connsiteY24" fmla="*/ 1292087 h 2216426"/>
              <a:gd name="connsiteX25" fmla="*/ 387652 w 2633896"/>
              <a:gd name="connsiteY25" fmla="*/ 1351722 h 2216426"/>
              <a:gd name="connsiteX26" fmla="*/ 357835 w 2633896"/>
              <a:gd name="connsiteY26" fmla="*/ 1401418 h 2216426"/>
              <a:gd name="connsiteX27" fmla="*/ 318079 w 2633896"/>
              <a:gd name="connsiteY27" fmla="*/ 1461052 h 2216426"/>
              <a:gd name="connsiteX28" fmla="*/ 288261 w 2633896"/>
              <a:gd name="connsiteY28" fmla="*/ 1520687 h 2216426"/>
              <a:gd name="connsiteX29" fmla="*/ 268383 w 2633896"/>
              <a:gd name="connsiteY29" fmla="*/ 1540566 h 2216426"/>
              <a:gd name="connsiteX30" fmla="*/ 218687 w 2633896"/>
              <a:gd name="connsiteY30" fmla="*/ 1639957 h 2216426"/>
              <a:gd name="connsiteX31" fmla="*/ 188870 w 2633896"/>
              <a:gd name="connsiteY31" fmla="*/ 1699592 h 2216426"/>
              <a:gd name="connsiteX32" fmla="*/ 168992 w 2633896"/>
              <a:gd name="connsiteY32" fmla="*/ 1729409 h 2216426"/>
              <a:gd name="connsiteX33" fmla="*/ 139174 w 2633896"/>
              <a:gd name="connsiteY33" fmla="*/ 1808922 h 2216426"/>
              <a:gd name="connsiteX34" fmla="*/ 59661 w 2633896"/>
              <a:gd name="connsiteY34" fmla="*/ 1977887 h 2216426"/>
              <a:gd name="connsiteX35" fmla="*/ 29844 w 2633896"/>
              <a:gd name="connsiteY35" fmla="*/ 2087218 h 2216426"/>
              <a:gd name="connsiteX36" fmla="*/ 19905 w 2633896"/>
              <a:gd name="connsiteY36" fmla="*/ 2126974 h 2216426"/>
              <a:gd name="connsiteX37" fmla="*/ 9965 w 2633896"/>
              <a:gd name="connsiteY37" fmla="*/ 2176670 h 2216426"/>
              <a:gd name="connsiteX38" fmla="*/ 26 w 2633896"/>
              <a:gd name="connsiteY38" fmla="*/ 2216426 h 22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633896" h="2216426">
                <a:moveTo>
                  <a:pt x="2633896" y="0"/>
                </a:moveTo>
                <a:cubicBezTo>
                  <a:pt x="2542919" y="72782"/>
                  <a:pt x="2620440" y="766"/>
                  <a:pt x="2544444" y="109331"/>
                </a:cubicBezTo>
                <a:cubicBezTo>
                  <a:pt x="2536383" y="120846"/>
                  <a:pt x="2523774" y="128476"/>
                  <a:pt x="2514626" y="139148"/>
                </a:cubicBezTo>
                <a:cubicBezTo>
                  <a:pt x="2503845" y="151725"/>
                  <a:pt x="2495891" y="166592"/>
                  <a:pt x="2484809" y="178905"/>
                </a:cubicBezTo>
                <a:cubicBezTo>
                  <a:pt x="2466003" y="199800"/>
                  <a:pt x="2444084" y="217738"/>
                  <a:pt x="2425174" y="238539"/>
                </a:cubicBezTo>
                <a:cubicBezTo>
                  <a:pt x="2410904" y="254236"/>
                  <a:pt x="2398146" y="271264"/>
                  <a:pt x="2385418" y="288235"/>
                </a:cubicBezTo>
                <a:cubicBezTo>
                  <a:pt x="2378251" y="297791"/>
                  <a:pt x="2373574" y="309213"/>
                  <a:pt x="2365539" y="318052"/>
                </a:cubicBezTo>
                <a:cubicBezTo>
                  <a:pt x="2340325" y="345787"/>
                  <a:pt x="2317214" y="376774"/>
                  <a:pt x="2286026" y="397566"/>
                </a:cubicBezTo>
                <a:cubicBezTo>
                  <a:pt x="2276087" y="404192"/>
                  <a:pt x="2265137" y="409508"/>
                  <a:pt x="2256209" y="417444"/>
                </a:cubicBezTo>
                <a:cubicBezTo>
                  <a:pt x="2256204" y="417448"/>
                  <a:pt x="2181668" y="491985"/>
                  <a:pt x="2166757" y="506896"/>
                </a:cubicBezTo>
                <a:cubicBezTo>
                  <a:pt x="2156818" y="516835"/>
                  <a:pt x="2147445" y="527375"/>
                  <a:pt x="2136939" y="536713"/>
                </a:cubicBezTo>
                <a:cubicBezTo>
                  <a:pt x="2107122" y="563217"/>
                  <a:pt x="2080681" y="594097"/>
                  <a:pt x="2047487" y="616226"/>
                </a:cubicBezTo>
                <a:cubicBezTo>
                  <a:pt x="2025191" y="631090"/>
                  <a:pt x="1924159" y="680527"/>
                  <a:pt x="1878522" y="695739"/>
                </a:cubicBezTo>
                <a:cubicBezTo>
                  <a:pt x="1855640" y="703366"/>
                  <a:pt x="1831830" y="707991"/>
                  <a:pt x="1808948" y="715618"/>
                </a:cubicBezTo>
                <a:cubicBezTo>
                  <a:pt x="1792022" y="721260"/>
                  <a:pt x="1776178" y="729854"/>
                  <a:pt x="1759252" y="735496"/>
                </a:cubicBezTo>
                <a:cubicBezTo>
                  <a:pt x="1736371" y="743123"/>
                  <a:pt x="1712560" y="747747"/>
                  <a:pt x="1689679" y="755374"/>
                </a:cubicBezTo>
                <a:cubicBezTo>
                  <a:pt x="1652891" y="767637"/>
                  <a:pt x="1617712" y="784752"/>
                  <a:pt x="1580348" y="795131"/>
                </a:cubicBezTo>
                <a:cubicBezTo>
                  <a:pt x="1557776" y="801401"/>
                  <a:pt x="1533965" y="801757"/>
                  <a:pt x="1510774" y="805070"/>
                </a:cubicBezTo>
                <a:cubicBezTo>
                  <a:pt x="1474331" y="818322"/>
                  <a:pt x="1438624" y="833810"/>
                  <a:pt x="1401444" y="844826"/>
                </a:cubicBezTo>
                <a:cubicBezTo>
                  <a:pt x="1243587" y="891599"/>
                  <a:pt x="1284111" y="869058"/>
                  <a:pt x="1172844" y="904461"/>
                </a:cubicBezTo>
                <a:cubicBezTo>
                  <a:pt x="986726" y="963680"/>
                  <a:pt x="1082236" y="945803"/>
                  <a:pt x="954183" y="964096"/>
                </a:cubicBezTo>
                <a:cubicBezTo>
                  <a:pt x="755871" y="1058033"/>
                  <a:pt x="831418" y="1031522"/>
                  <a:pt x="735522" y="1063487"/>
                </a:cubicBezTo>
                <a:cubicBezTo>
                  <a:pt x="709018" y="1083365"/>
                  <a:pt x="683151" y="1104123"/>
                  <a:pt x="656009" y="1123122"/>
                </a:cubicBezTo>
                <a:cubicBezTo>
                  <a:pt x="616865" y="1150523"/>
                  <a:pt x="570526" y="1168848"/>
                  <a:pt x="536739" y="1202635"/>
                </a:cubicBezTo>
                <a:lnTo>
                  <a:pt x="447287" y="1292087"/>
                </a:lnTo>
                <a:cubicBezTo>
                  <a:pt x="427409" y="1311965"/>
                  <a:pt x="402115" y="1327616"/>
                  <a:pt x="387652" y="1351722"/>
                </a:cubicBezTo>
                <a:cubicBezTo>
                  <a:pt x="377713" y="1368287"/>
                  <a:pt x="368206" y="1385120"/>
                  <a:pt x="357835" y="1401418"/>
                </a:cubicBezTo>
                <a:cubicBezTo>
                  <a:pt x="345009" y="1421573"/>
                  <a:pt x="330117" y="1440416"/>
                  <a:pt x="318079" y="1461052"/>
                </a:cubicBezTo>
                <a:cubicBezTo>
                  <a:pt x="306881" y="1480249"/>
                  <a:pt x="300040" y="1501840"/>
                  <a:pt x="288261" y="1520687"/>
                </a:cubicBezTo>
                <a:cubicBezTo>
                  <a:pt x="283294" y="1528633"/>
                  <a:pt x="273105" y="1532472"/>
                  <a:pt x="268383" y="1540566"/>
                </a:cubicBezTo>
                <a:cubicBezTo>
                  <a:pt x="249719" y="1572561"/>
                  <a:pt x="235252" y="1606827"/>
                  <a:pt x="218687" y="1639957"/>
                </a:cubicBezTo>
                <a:cubicBezTo>
                  <a:pt x="208748" y="1659835"/>
                  <a:pt x="201198" y="1681100"/>
                  <a:pt x="188870" y="1699592"/>
                </a:cubicBezTo>
                <a:cubicBezTo>
                  <a:pt x="182244" y="1709531"/>
                  <a:pt x="173935" y="1718535"/>
                  <a:pt x="168992" y="1729409"/>
                </a:cubicBezTo>
                <a:cubicBezTo>
                  <a:pt x="157278" y="1755178"/>
                  <a:pt x="150670" y="1783055"/>
                  <a:pt x="139174" y="1808922"/>
                </a:cubicBezTo>
                <a:cubicBezTo>
                  <a:pt x="60693" y="1985504"/>
                  <a:pt x="115993" y="1837059"/>
                  <a:pt x="59661" y="1977887"/>
                </a:cubicBezTo>
                <a:cubicBezTo>
                  <a:pt x="47277" y="2008848"/>
                  <a:pt x="36112" y="2062147"/>
                  <a:pt x="29844" y="2087218"/>
                </a:cubicBezTo>
                <a:cubicBezTo>
                  <a:pt x="26531" y="2100470"/>
                  <a:pt x="22584" y="2113579"/>
                  <a:pt x="19905" y="2126974"/>
                </a:cubicBezTo>
                <a:cubicBezTo>
                  <a:pt x="16592" y="2143539"/>
                  <a:pt x="14062" y="2160281"/>
                  <a:pt x="9965" y="2176670"/>
                </a:cubicBezTo>
                <a:cubicBezTo>
                  <a:pt x="-1022" y="2220615"/>
                  <a:pt x="26" y="2192537"/>
                  <a:pt x="26" y="2216426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35854E01-D7EB-4CB9-B637-86D160E5F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13">
            <a:off x="2823219" y="2873490"/>
            <a:ext cx="2814664" cy="2814664"/>
          </a:xfrm>
          <a:prstGeom prst="rect">
            <a:avLst/>
          </a:prstGeom>
        </p:spPr>
      </p:pic>
      <p:pic>
        <p:nvPicPr>
          <p:cNvPr id="6" name="Picture 31">
            <a:extLst>
              <a:ext uri="{FF2B5EF4-FFF2-40B4-BE49-F238E27FC236}">
                <a16:creationId xmlns:a16="http://schemas.microsoft.com/office/drawing/2014/main" id="{D00C27DA-BC9B-49AC-BBA2-36CCF6263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04436" y="2673287"/>
            <a:ext cx="4156364" cy="3429000"/>
          </a:xfrm>
          <a:prstGeom prst="rect">
            <a:avLst/>
          </a:prstGeom>
        </p:spPr>
      </p:pic>
      <p:pic>
        <p:nvPicPr>
          <p:cNvPr id="7" name="图片 15" descr="图层 9 拷贝">
            <a:extLst>
              <a:ext uri="{FF2B5EF4-FFF2-40B4-BE49-F238E27FC236}">
                <a16:creationId xmlns:a16="http://schemas.microsoft.com/office/drawing/2014/main" id="{2C7A9BCF-5000-452C-B293-2EA11E00D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68629-9E10-4190-8E47-A9D282FF7C57}"/>
              </a:ext>
            </a:extLst>
          </p:cNvPr>
          <p:cNvSpPr txBox="1"/>
          <p:nvPr/>
        </p:nvSpPr>
        <p:spPr>
          <a:xfrm>
            <a:off x="4258650" y="2086830"/>
            <a:ext cx="77059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UTM Futura Extra" panose="02040603050506020204" pitchFamily="18" charset="0"/>
              </a:rPr>
              <a:t>KHỞI ĐỘNG</a:t>
            </a:r>
            <a:endParaRPr lang="en-US" sz="11500" b="1" dirty="0">
              <a:solidFill>
                <a:srgbClr val="FF0000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37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433AFBD-61F3-48C7-B7C9-6C0630652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13">
            <a:off x="-226327" y="1690983"/>
            <a:ext cx="4300986" cy="4300986"/>
          </a:xfrm>
          <a:prstGeom prst="rect">
            <a:avLst/>
          </a:prstGeom>
        </p:spPr>
      </p:pic>
      <p:pic>
        <p:nvPicPr>
          <p:cNvPr id="3" name="Picture 31">
            <a:extLst>
              <a:ext uri="{FF2B5EF4-FFF2-40B4-BE49-F238E27FC236}">
                <a16:creationId xmlns:a16="http://schemas.microsoft.com/office/drawing/2014/main" id="{C385E09E-ECF1-4761-BB5C-3657E2A2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179163" y="1240009"/>
            <a:ext cx="6351189" cy="52397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45CD1B-4118-46C9-A265-BA42D846C0AB}"/>
              </a:ext>
            </a:extLst>
          </p:cNvPr>
          <p:cNvGrpSpPr/>
          <p:nvPr/>
        </p:nvGrpSpPr>
        <p:grpSpPr>
          <a:xfrm>
            <a:off x="6256593" y="2466894"/>
            <a:ext cx="5791830" cy="1924212"/>
            <a:chOff x="4459794" y="2477799"/>
            <a:chExt cx="5791830" cy="1924212"/>
          </a:xfrm>
        </p:grpSpPr>
        <p:sp>
          <p:nvSpPr>
            <p:cNvPr id="5" name="矩形: 圆角 46">
              <a:extLst>
                <a:ext uri="{FF2B5EF4-FFF2-40B4-BE49-F238E27FC236}">
                  <a16:creationId xmlns:a16="http://schemas.microsoft.com/office/drawing/2014/main" id="{B666E237-0F8F-4587-82E0-37B2FDB01214}"/>
                </a:ext>
              </a:extLst>
            </p:cNvPr>
            <p:cNvSpPr/>
            <p:nvPr/>
          </p:nvSpPr>
          <p:spPr>
            <a:xfrm>
              <a:off x="4459794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800" b="1">
                  <a:solidFill>
                    <a:srgbClr val="D79D6D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Nhặt</a:t>
              </a:r>
            </a:p>
            <a:p>
              <a:pPr algn="ctr"/>
              <a:r>
                <a:rPr lang="en-US" altLang="zh-CN" sz="13800" b="1">
                  <a:solidFill>
                    <a:srgbClr val="D79D6D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hạt dẻ</a:t>
              </a:r>
              <a:endParaRPr lang="zh-CN" altLang="en-US" sz="13800" b="1" dirty="0">
                <a:solidFill>
                  <a:srgbClr val="D79D6D"/>
                </a:solidFill>
                <a:latin typeface="UTM Flamenco" panose="02040603050506020204" pitchFamily="18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6" name="矩形: 圆角 46">
              <a:extLst>
                <a:ext uri="{FF2B5EF4-FFF2-40B4-BE49-F238E27FC236}">
                  <a16:creationId xmlns:a16="http://schemas.microsoft.com/office/drawing/2014/main" id="{F36A2115-CA84-43A7-AD37-8546070A1F08}"/>
                </a:ext>
              </a:extLst>
            </p:cNvPr>
            <p:cNvSpPr/>
            <p:nvPr/>
          </p:nvSpPr>
          <p:spPr>
            <a:xfrm>
              <a:off x="4533968" y="249960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800" b="1">
                  <a:solidFill>
                    <a:srgbClr val="632200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Nhặt</a:t>
              </a:r>
            </a:p>
            <a:p>
              <a:pPr algn="ctr"/>
              <a:r>
                <a:rPr lang="en-US" altLang="zh-CN" sz="13800" b="1">
                  <a:solidFill>
                    <a:srgbClr val="632200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hạt dẻ</a:t>
              </a:r>
              <a:endParaRPr lang="zh-CN" altLang="en-US" sz="13800" b="1" dirty="0">
                <a:solidFill>
                  <a:srgbClr val="632200"/>
                </a:solidFill>
                <a:latin typeface="UTM Flamenco" panose="02040603050506020204" pitchFamily="18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7" name="图片 15" descr="图层 9 拷贝">
            <a:extLst>
              <a:ext uri="{FF2B5EF4-FFF2-40B4-BE49-F238E27FC236}">
                <a16:creationId xmlns:a16="http://schemas.microsoft.com/office/drawing/2014/main" id="{AD82C68D-3371-49DC-9F1F-9E116A5C6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  <p:sp>
        <p:nvSpPr>
          <p:cNvPr id="8" name="矩形: 圆角 46">
            <a:extLst>
              <a:ext uri="{FF2B5EF4-FFF2-40B4-BE49-F238E27FC236}">
                <a16:creationId xmlns:a16="http://schemas.microsoft.com/office/drawing/2014/main" id="{973EC7C1-6858-4D2B-B8EA-2F8D348A7544}"/>
              </a:ext>
            </a:extLst>
          </p:cNvPr>
          <p:cNvSpPr/>
          <p:nvPr/>
        </p:nvSpPr>
        <p:spPr>
          <a:xfrm>
            <a:off x="3643454" y="838647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3/128</a:t>
            </a:r>
            <a:endParaRPr lang="zh-CN" altLang="en-US" sz="36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pic>
        <p:nvPicPr>
          <p:cNvPr id="9" name="图片 18" descr="02">
            <a:extLst>
              <a:ext uri="{FF2B5EF4-FFF2-40B4-BE49-F238E27FC236}">
                <a16:creationId xmlns:a16="http://schemas.microsoft.com/office/drawing/2014/main" id="{FB569E2B-9AA8-4153-954D-A1DFDE2D67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9742200" y="-439590"/>
            <a:ext cx="4392930" cy="3166110"/>
          </a:xfrm>
          <a:prstGeom prst="rect">
            <a:avLst/>
          </a:prstGeom>
        </p:spPr>
      </p:pic>
      <p:pic>
        <p:nvPicPr>
          <p:cNvPr id="10" name="图片 13" descr="02">
            <a:extLst>
              <a:ext uri="{FF2B5EF4-FFF2-40B4-BE49-F238E27FC236}">
                <a16:creationId xmlns:a16="http://schemas.microsoft.com/office/drawing/2014/main" id="{351063D5-D50F-4B08-8BF8-E43C2C27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457660" y="-1122844"/>
            <a:ext cx="4721225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4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5396261" y="-2477478"/>
            <a:ext cx="10691352" cy="106913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4164900" y="1349664"/>
            <a:ext cx="3422792" cy="1956163"/>
            <a:chOff x="933539" y="1154605"/>
            <a:chExt cx="3422792" cy="19561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351792" y="1849895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2117291" y="1154605"/>
                  <a:ext cx="2201244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291" y="1154605"/>
                  <a:ext cx="2201244" cy="1944507"/>
                </a:xfrm>
                <a:prstGeom prst="rect">
                  <a:avLst/>
                </a:prstGeom>
                <a:blipFill>
                  <a:blip r:embed="rId5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8436604" y="1411705"/>
            <a:ext cx="3432473" cy="1944956"/>
            <a:chOff x="933539" y="1166260"/>
            <a:chExt cx="3432473" cy="19449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27817" y="1888711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086221" y="1166260"/>
                  <a:ext cx="2279791" cy="194495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6221" y="1166260"/>
                  <a:ext cx="2279791" cy="1944956"/>
                </a:xfrm>
                <a:prstGeom prst="rect">
                  <a:avLst/>
                </a:prstGeom>
                <a:blipFill>
                  <a:blip r:embed="rId6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7115" y="6401587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07" y="2430785"/>
            <a:ext cx="1474182" cy="14741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989E41-EA7B-471E-8DD2-59F64CC4D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09" y="2629814"/>
            <a:ext cx="1474182" cy="147418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5348652" y="3989766"/>
            <a:ext cx="3570143" cy="1963551"/>
            <a:chOff x="933539" y="1154605"/>
            <a:chExt cx="3570143" cy="1963551"/>
          </a:xfrm>
        </p:grpSpPr>
        <p:sp>
          <p:nvSpPr>
            <p:cNvPr id="29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351792" y="1849895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c</a:t>
              </a:r>
              <a:r>
                <a:rPr lang="vi-VN" sz="5400" b="1" dirty="0" smtClean="0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1932144" y="1154605"/>
                  <a:ext cx="2571538" cy="196355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2144" y="1154605"/>
                  <a:ext cx="2571538" cy="1963551"/>
                </a:xfrm>
                <a:prstGeom prst="rect">
                  <a:avLst/>
                </a:prstGeom>
                <a:blipFill>
                  <a:blip r:embed="rId9"/>
                  <a:stretch>
                    <a:fillRect b="-1083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4268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902857" y="1105488"/>
            <a:ext cx="8117501" cy="2032955"/>
            <a:chOff x="2902857" y="1105488"/>
            <a:chExt cx="8117501" cy="20329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902857" y="1540867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321111" y="1800778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blipFill>
                  <a:blip r:embed="rId7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blipFill>
                <a:blip r:embed="rId8"/>
                <a:stretch>
                  <a:fillRect l="-16229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8863210" y="1140149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10" y="1140149"/>
                <a:ext cx="2551150" cy="1944507"/>
              </a:xfrm>
              <a:prstGeom prst="rect">
                <a:avLst/>
              </a:prstGeom>
              <a:blipFill>
                <a:blip r:embed="rId9"/>
                <a:stretch>
                  <a:fillRect l="-16507" b="-106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2155313" y="4006576"/>
            <a:ext cx="4844921" cy="1951307"/>
            <a:chOff x="1331216" y="3936200"/>
            <a:chExt cx="4844921" cy="195130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331216" y="3936200"/>
              <a:ext cx="4844921" cy="1951307"/>
              <a:chOff x="933538" y="1886740"/>
              <a:chExt cx="4317240" cy="1951307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933538" y="1886740"/>
                <a:ext cx="4317240" cy="1951307"/>
              </a:xfrm>
              <a:custGeom>
                <a:avLst/>
                <a:gdLst>
                  <a:gd name="connsiteX0" fmla="*/ 0 w 4317240"/>
                  <a:gd name="connsiteY0" fmla="*/ 325224 h 1951307"/>
                  <a:gd name="connsiteX1" fmla="*/ 325224 w 4317240"/>
                  <a:gd name="connsiteY1" fmla="*/ 0 h 1951307"/>
                  <a:gd name="connsiteX2" fmla="*/ 739048 w 4317240"/>
                  <a:gd name="connsiteY2" fmla="*/ 0 h 1951307"/>
                  <a:gd name="connsiteX3" fmla="*/ 1262875 w 4317240"/>
                  <a:gd name="connsiteY3" fmla="*/ 0 h 1951307"/>
                  <a:gd name="connsiteX4" fmla="*/ 1676699 w 4317240"/>
                  <a:gd name="connsiteY4" fmla="*/ 0 h 1951307"/>
                  <a:gd name="connsiteX5" fmla="*/ 2163858 w 4317240"/>
                  <a:gd name="connsiteY5" fmla="*/ 0 h 1951307"/>
                  <a:gd name="connsiteX6" fmla="*/ 2614350 w 4317240"/>
                  <a:gd name="connsiteY6" fmla="*/ 0 h 1951307"/>
                  <a:gd name="connsiteX7" fmla="*/ 3101509 w 4317240"/>
                  <a:gd name="connsiteY7" fmla="*/ 0 h 1951307"/>
                  <a:gd name="connsiteX8" fmla="*/ 3992016 w 4317240"/>
                  <a:gd name="connsiteY8" fmla="*/ 0 h 1951307"/>
                  <a:gd name="connsiteX9" fmla="*/ 4317240 w 4317240"/>
                  <a:gd name="connsiteY9" fmla="*/ 325224 h 1951307"/>
                  <a:gd name="connsiteX10" fmla="*/ 4317240 w 4317240"/>
                  <a:gd name="connsiteY10" fmla="*/ 784861 h 1951307"/>
                  <a:gd name="connsiteX11" fmla="*/ 4317240 w 4317240"/>
                  <a:gd name="connsiteY11" fmla="*/ 1218481 h 1951307"/>
                  <a:gd name="connsiteX12" fmla="*/ 4317240 w 4317240"/>
                  <a:gd name="connsiteY12" fmla="*/ 1626083 h 1951307"/>
                  <a:gd name="connsiteX13" fmla="*/ 3992016 w 4317240"/>
                  <a:gd name="connsiteY13" fmla="*/ 1951307 h 1951307"/>
                  <a:gd name="connsiteX14" fmla="*/ 3578192 w 4317240"/>
                  <a:gd name="connsiteY14" fmla="*/ 1951307 h 1951307"/>
                  <a:gd name="connsiteX15" fmla="*/ 3127701 w 4317240"/>
                  <a:gd name="connsiteY15" fmla="*/ 1951307 h 1951307"/>
                  <a:gd name="connsiteX16" fmla="*/ 2640541 w 4317240"/>
                  <a:gd name="connsiteY16" fmla="*/ 1951307 h 1951307"/>
                  <a:gd name="connsiteX17" fmla="*/ 2153382 w 4317240"/>
                  <a:gd name="connsiteY17" fmla="*/ 1951307 h 1951307"/>
                  <a:gd name="connsiteX18" fmla="*/ 1556218 w 4317240"/>
                  <a:gd name="connsiteY18" fmla="*/ 1951307 h 1951307"/>
                  <a:gd name="connsiteX19" fmla="*/ 1069059 w 4317240"/>
                  <a:gd name="connsiteY19" fmla="*/ 1951307 h 1951307"/>
                  <a:gd name="connsiteX20" fmla="*/ 325224 w 4317240"/>
                  <a:gd name="connsiteY20" fmla="*/ 1951307 h 1951307"/>
                  <a:gd name="connsiteX21" fmla="*/ 0 w 4317240"/>
                  <a:gd name="connsiteY21" fmla="*/ 1626083 h 1951307"/>
                  <a:gd name="connsiteX22" fmla="*/ 0 w 4317240"/>
                  <a:gd name="connsiteY22" fmla="*/ 1205472 h 1951307"/>
                  <a:gd name="connsiteX23" fmla="*/ 0 w 4317240"/>
                  <a:gd name="connsiteY23" fmla="*/ 758844 h 1951307"/>
                  <a:gd name="connsiteX24" fmla="*/ 0 w 4317240"/>
                  <a:gd name="connsiteY24" fmla="*/ 325224 h 1951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17240" h="1951307" fill="none" extrusionOk="0">
                    <a:moveTo>
                      <a:pt x="0" y="325224"/>
                    </a:moveTo>
                    <a:cubicBezTo>
                      <a:pt x="-41463" y="125519"/>
                      <a:pt x="109607" y="2320"/>
                      <a:pt x="325224" y="0"/>
                    </a:cubicBezTo>
                    <a:cubicBezTo>
                      <a:pt x="511037" y="-2291"/>
                      <a:pt x="564818" y="45815"/>
                      <a:pt x="739048" y="0"/>
                    </a:cubicBezTo>
                    <a:cubicBezTo>
                      <a:pt x="913278" y="-45815"/>
                      <a:pt x="1121293" y="62754"/>
                      <a:pt x="1262875" y="0"/>
                    </a:cubicBezTo>
                    <a:cubicBezTo>
                      <a:pt x="1404457" y="-62754"/>
                      <a:pt x="1560755" y="6650"/>
                      <a:pt x="1676699" y="0"/>
                    </a:cubicBezTo>
                    <a:cubicBezTo>
                      <a:pt x="1792643" y="-6650"/>
                      <a:pt x="1952715" y="35712"/>
                      <a:pt x="2163858" y="0"/>
                    </a:cubicBezTo>
                    <a:cubicBezTo>
                      <a:pt x="2375001" y="-35712"/>
                      <a:pt x="2523131" y="14171"/>
                      <a:pt x="2614350" y="0"/>
                    </a:cubicBezTo>
                    <a:cubicBezTo>
                      <a:pt x="2705569" y="-14171"/>
                      <a:pt x="2958082" y="50616"/>
                      <a:pt x="3101509" y="0"/>
                    </a:cubicBezTo>
                    <a:cubicBezTo>
                      <a:pt x="3244936" y="-50616"/>
                      <a:pt x="3799292" y="4513"/>
                      <a:pt x="3992016" y="0"/>
                    </a:cubicBezTo>
                    <a:cubicBezTo>
                      <a:pt x="4145844" y="32824"/>
                      <a:pt x="4320624" y="127175"/>
                      <a:pt x="4317240" y="325224"/>
                    </a:cubicBezTo>
                    <a:cubicBezTo>
                      <a:pt x="4342877" y="517602"/>
                      <a:pt x="4305240" y="617830"/>
                      <a:pt x="4317240" y="784861"/>
                    </a:cubicBezTo>
                    <a:cubicBezTo>
                      <a:pt x="4329240" y="951892"/>
                      <a:pt x="4280686" y="1010931"/>
                      <a:pt x="4317240" y="1218481"/>
                    </a:cubicBezTo>
                    <a:cubicBezTo>
                      <a:pt x="4353794" y="1426031"/>
                      <a:pt x="4289674" y="1542201"/>
                      <a:pt x="4317240" y="1626083"/>
                    </a:cubicBezTo>
                    <a:cubicBezTo>
                      <a:pt x="4321058" y="1757530"/>
                      <a:pt x="4163502" y="1943908"/>
                      <a:pt x="3992016" y="1951307"/>
                    </a:cubicBezTo>
                    <a:cubicBezTo>
                      <a:pt x="3821298" y="1977202"/>
                      <a:pt x="3702687" y="1928661"/>
                      <a:pt x="3578192" y="1951307"/>
                    </a:cubicBezTo>
                    <a:cubicBezTo>
                      <a:pt x="3453697" y="1973953"/>
                      <a:pt x="3247697" y="1908620"/>
                      <a:pt x="3127701" y="1951307"/>
                    </a:cubicBezTo>
                    <a:cubicBezTo>
                      <a:pt x="3007705" y="1993994"/>
                      <a:pt x="2814285" y="1905282"/>
                      <a:pt x="2640541" y="1951307"/>
                    </a:cubicBezTo>
                    <a:cubicBezTo>
                      <a:pt x="2466797" y="1997332"/>
                      <a:pt x="2289964" y="1924630"/>
                      <a:pt x="2153382" y="1951307"/>
                    </a:cubicBezTo>
                    <a:cubicBezTo>
                      <a:pt x="2016800" y="1977984"/>
                      <a:pt x="1850595" y="1934498"/>
                      <a:pt x="1556218" y="1951307"/>
                    </a:cubicBezTo>
                    <a:cubicBezTo>
                      <a:pt x="1261841" y="1968116"/>
                      <a:pt x="1220270" y="1893575"/>
                      <a:pt x="1069059" y="1951307"/>
                    </a:cubicBezTo>
                    <a:cubicBezTo>
                      <a:pt x="917848" y="2009039"/>
                      <a:pt x="536261" y="1951262"/>
                      <a:pt x="325224" y="1951307"/>
                    </a:cubicBezTo>
                    <a:cubicBezTo>
                      <a:pt x="145101" y="1941548"/>
                      <a:pt x="16043" y="1765979"/>
                      <a:pt x="0" y="1626083"/>
                    </a:cubicBezTo>
                    <a:cubicBezTo>
                      <a:pt x="-16197" y="1541083"/>
                      <a:pt x="9269" y="1369460"/>
                      <a:pt x="0" y="1205472"/>
                    </a:cubicBezTo>
                    <a:cubicBezTo>
                      <a:pt x="-9269" y="1041484"/>
                      <a:pt x="43086" y="937802"/>
                      <a:pt x="0" y="758844"/>
                    </a:cubicBezTo>
                    <a:cubicBezTo>
                      <a:pt x="-43086" y="579886"/>
                      <a:pt x="41031" y="525537"/>
                      <a:pt x="0" y="325224"/>
                    </a:cubicBezTo>
                    <a:close/>
                  </a:path>
                  <a:path w="4317240" h="1951307" stroke="0" extrusionOk="0">
                    <a:moveTo>
                      <a:pt x="0" y="325224"/>
                    </a:moveTo>
                    <a:cubicBezTo>
                      <a:pt x="-33814" y="132599"/>
                      <a:pt x="96800" y="11892"/>
                      <a:pt x="325224" y="0"/>
                    </a:cubicBezTo>
                    <a:cubicBezTo>
                      <a:pt x="426189" y="-54869"/>
                      <a:pt x="577726" y="11844"/>
                      <a:pt x="812384" y="0"/>
                    </a:cubicBezTo>
                    <a:cubicBezTo>
                      <a:pt x="1047042" y="-11844"/>
                      <a:pt x="1155338" y="18858"/>
                      <a:pt x="1336211" y="0"/>
                    </a:cubicBezTo>
                    <a:cubicBezTo>
                      <a:pt x="1517084" y="-18858"/>
                      <a:pt x="1735211" y="5298"/>
                      <a:pt x="1896706" y="0"/>
                    </a:cubicBezTo>
                    <a:cubicBezTo>
                      <a:pt x="2058201" y="-5298"/>
                      <a:pt x="2224839" y="34656"/>
                      <a:pt x="2493870" y="0"/>
                    </a:cubicBezTo>
                    <a:cubicBezTo>
                      <a:pt x="2762901" y="-34656"/>
                      <a:pt x="2882473" y="45353"/>
                      <a:pt x="3091033" y="0"/>
                    </a:cubicBezTo>
                    <a:cubicBezTo>
                      <a:pt x="3299593" y="-45353"/>
                      <a:pt x="3554561" y="45897"/>
                      <a:pt x="3992016" y="0"/>
                    </a:cubicBezTo>
                    <a:cubicBezTo>
                      <a:pt x="4154174" y="-13540"/>
                      <a:pt x="4328658" y="170107"/>
                      <a:pt x="4317240" y="325224"/>
                    </a:cubicBezTo>
                    <a:cubicBezTo>
                      <a:pt x="4363632" y="442584"/>
                      <a:pt x="4301800" y="660078"/>
                      <a:pt x="4317240" y="771852"/>
                    </a:cubicBezTo>
                    <a:cubicBezTo>
                      <a:pt x="4332680" y="883626"/>
                      <a:pt x="4303386" y="1007289"/>
                      <a:pt x="4317240" y="1179455"/>
                    </a:cubicBezTo>
                    <a:cubicBezTo>
                      <a:pt x="4331094" y="1351621"/>
                      <a:pt x="4295719" y="1491537"/>
                      <a:pt x="4317240" y="1626083"/>
                    </a:cubicBezTo>
                    <a:cubicBezTo>
                      <a:pt x="4316424" y="1755807"/>
                      <a:pt x="4158114" y="1943073"/>
                      <a:pt x="3992016" y="1951307"/>
                    </a:cubicBezTo>
                    <a:cubicBezTo>
                      <a:pt x="3886388" y="1968663"/>
                      <a:pt x="3657196" y="1933412"/>
                      <a:pt x="3541524" y="1951307"/>
                    </a:cubicBezTo>
                    <a:cubicBezTo>
                      <a:pt x="3425852" y="1969202"/>
                      <a:pt x="3266370" y="1947026"/>
                      <a:pt x="3091033" y="1951307"/>
                    </a:cubicBezTo>
                    <a:cubicBezTo>
                      <a:pt x="2915696" y="1955588"/>
                      <a:pt x="2713269" y="1920413"/>
                      <a:pt x="2603873" y="1951307"/>
                    </a:cubicBezTo>
                    <a:cubicBezTo>
                      <a:pt x="2494477" y="1982201"/>
                      <a:pt x="2261157" y="1902125"/>
                      <a:pt x="2080046" y="1951307"/>
                    </a:cubicBezTo>
                    <a:cubicBezTo>
                      <a:pt x="1898935" y="2000489"/>
                      <a:pt x="1734546" y="1948824"/>
                      <a:pt x="1592886" y="1951307"/>
                    </a:cubicBezTo>
                    <a:cubicBezTo>
                      <a:pt x="1451226" y="1953790"/>
                      <a:pt x="1329845" y="1906934"/>
                      <a:pt x="1069059" y="1951307"/>
                    </a:cubicBezTo>
                    <a:cubicBezTo>
                      <a:pt x="808273" y="1995680"/>
                      <a:pt x="678060" y="1932580"/>
                      <a:pt x="325224" y="1951307"/>
                    </a:cubicBezTo>
                    <a:cubicBezTo>
                      <a:pt x="147972" y="1967065"/>
                      <a:pt x="-15501" y="1837367"/>
                      <a:pt x="0" y="1626083"/>
                    </a:cubicBezTo>
                    <a:cubicBezTo>
                      <a:pt x="-12833" y="1490053"/>
                      <a:pt x="41923" y="1330837"/>
                      <a:pt x="0" y="1179455"/>
                    </a:cubicBezTo>
                    <a:cubicBezTo>
                      <a:pt x="-41923" y="1028073"/>
                      <a:pt x="20544" y="866358"/>
                      <a:pt x="0" y="784861"/>
                    </a:cubicBezTo>
                    <a:cubicBezTo>
                      <a:pt x="-20544" y="703364"/>
                      <a:pt x="15182" y="456716"/>
                      <a:pt x="0" y="325224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1029881" y="1975188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2092920" y="4103428"/>
                  <a:ext cx="3637021" cy="155933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8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6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2920" y="4103428"/>
                  <a:ext cx="3637021" cy="155933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493869" y="3390220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19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902857" y="1105488"/>
            <a:ext cx="8117501" cy="2032955"/>
            <a:chOff x="2902857" y="1105488"/>
            <a:chExt cx="8117501" cy="20329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902857" y="1540867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301875" y="1800778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blipFill>
                  <a:blip r:embed="rId7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blipFill>
                <a:blip r:embed="rId8"/>
                <a:stretch>
                  <a:fillRect l="-16229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8863210" y="1140149"/>
                <a:ext cx="2551150" cy="194104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10" y="1140149"/>
                <a:ext cx="2551150" cy="1941044"/>
              </a:xfrm>
              <a:prstGeom prst="rect">
                <a:avLst/>
              </a:prstGeom>
              <a:blipFill>
                <a:blip r:embed="rId9"/>
                <a:stretch>
                  <a:fillRect l="-16507" b="-10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1975942" y="3344830"/>
            <a:ext cx="4956969" cy="2817700"/>
            <a:chOff x="1151845" y="3274454"/>
            <a:chExt cx="4956969" cy="28177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151845" y="3274454"/>
              <a:ext cx="4956969" cy="2817700"/>
              <a:chOff x="773703" y="1224994"/>
              <a:chExt cx="4417084" cy="28177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873547" y="1224994"/>
                <a:ext cx="4317240" cy="2817700"/>
              </a:xfrm>
              <a:custGeom>
                <a:avLst/>
                <a:gdLst>
                  <a:gd name="connsiteX0" fmla="*/ 0 w 4317240"/>
                  <a:gd name="connsiteY0" fmla="*/ 469626 h 2817700"/>
                  <a:gd name="connsiteX1" fmla="*/ 469626 w 4317240"/>
                  <a:gd name="connsiteY1" fmla="*/ 0 h 2817700"/>
                  <a:gd name="connsiteX2" fmla="*/ 931284 w 4317240"/>
                  <a:gd name="connsiteY2" fmla="*/ 0 h 2817700"/>
                  <a:gd name="connsiteX3" fmla="*/ 1494282 w 4317240"/>
                  <a:gd name="connsiteY3" fmla="*/ 0 h 2817700"/>
                  <a:gd name="connsiteX4" fmla="*/ 1955941 w 4317240"/>
                  <a:gd name="connsiteY4" fmla="*/ 0 h 2817700"/>
                  <a:gd name="connsiteX5" fmla="*/ 2485159 w 4317240"/>
                  <a:gd name="connsiteY5" fmla="*/ 0 h 2817700"/>
                  <a:gd name="connsiteX6" fmla="*/ 2980597 w 4317240"/>
                  <a:gd name="connsiteY6" fmla="*/ 0 h 2817700"/>
                  <a:gd name="connsiteX7" fmla="*/ 3847614 w 4317240"/>
                  <a:gd name="connsiteY7" fmla="*/ 0 h 2817700"/>
                  <a:gd name="connsiteX8" fmla="*/ 4317240 w 4317240"/>
                  <a:gd name="connsiteY8" fmla="*/ 469626 h 2817700"/>
                  <a:gd name="connsiteX9" fmla="*/ 4317240 w 4317240"/>
                  <a:gd name="connsiteY9" fmla="*/ 958022 h 2817700"/>
                  <a:gd name="connsiteX10" fmla="*/ 4317240 w 4317240"/>
                  <a:gd name="connsiteY10" fmla="*/ 1390066 h 2817700"/>
                  <a:gd name="connsiteX11" fmla="*/ 4317240 w 4317240"/>
                  <a:gd name="connsiteY11" fmla="*/ 1859678 h 2817700"/>
                  <a:gd name="connsiteX12" fmla="*/ 4317240 w 4317240"/>
                  <a:gd name="connsiteY12" fmla="*/ 2348074 h 2817700"/>
                  <a:gd name="connsiteX13" fmla="*/ 3847614 w 4317240"/>
                  <a:gd name="connsiteY13" fmla="*/ 2817700 h 2817700"/>
                  <a:gd name="connsiteX14" fmla="*/ 3385956 w 4317240"/>
                  <a:gd name="connsiteY14" fmla="*/ 2817700 h 2817700"/>
                  <a:gd name="connsiteX15" fmla="*/ 2890517 w 4317240"/>
                  <a:gd name="connsiteY15" fmla="*/ 2817700 h 2817700"/>
                  <a:gd name="connsiteX16" fmla="*/ 2361299 w 4317240"/>
                  <a:gd name="connsiteY16" fmla="*/ 2817700 h 2817700"/>
                  <a:gd name="connsiteX17" fmla="*/ 1832081 w 4317240"/>
                  <a:gd name="connsiteY17" fmla="*/ 2817700 h 2817700"/>
                  <a:gd name="connsiteX18" fmla="*/ 1201523 w 4317240"/>
                  <a:gd name="connsiteY18" fmla="*/ 2817700 h 2817700"/>
                  <a:gd name="connsiteX19" fmla="*/ 469626 w 4317240"/>
                  <a:gd name="connsiteY19" fmla="*/ 2817700 h 2817700"/>
                  <a:gd name="connsiteX20" fmla="*/ 0 w 4317240"/>
                  <a:gd name="connsiteY20" fmla="*/ 2348074 h 2817700"/>
                  <a:gd name="connsiteX21" fmla="*/ 0 w 4317240"/>
                  <a:gd name="connsiteY21" fmla="*/ 1878462 h 2817700"/>
                  <a:gd name="connsiteX22" fmla="*/ 0 w 4317240"/>
                  <a:gd name="connsiteY22" fmla="*/ 1446419 h 2817700"/>
                  <a:gd name="connsiteX23" fmla="*/ 0 w 4317240"/>
                  <a:gd name="connsiteY23" fmla="*/ 958022 h 2817700"/>
                  <a:gd name="connsiteX24" fmla="*/ 0 w 4317240"/>
                  <a:gd name="connsiteY24" fmla="*/ 469626 h 28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17240" h="2817700" fill="none" extrusionOk="0">
                    <a:moveTo>
                      <a:pt x="0" y="469626"/>
                    </a:moveTo>
                    <a:cubicBezTo>
                      <a:pt x="-29993" y="195727"/>
                      <a:pt x="133232" y="4963"/>
                      <a:pt x="469626" y="0"/>
                    </a:cubicBezTo>
                    <a:cubicBezTo>
                      <a:pt x="635649" y="-15166"/>
                      <a:pt x="806544" y="39453"/>
                      <a:pt x="931284" y="0"/>
                    </a:cubicBezTo>
                    <a:cubicBezTo>
                      <a:pt x="1056024" y="-39453"/>
                      <a:pt x="1379849" y="52288"/>
                      <a:pt x="1494282" y="0"/>
                    </a:cubicBezTo>
                    <a:cubicBezTo>
                      <a:pt x="1608715" y="-52288"/>
                      <a:pt x="1744833" y="49067"/>
                      <a:pt x="1955941" y="0"/>
                    </a:cubicBezTo>
                    <a:cubicBezTo>
                      <a:pt x="2167049" y="-49067"/>
                      <a:pt x="2226295" y="13283"/>
                      <a:pt x="2485159" y="0"/>
                    </a:cubicBezTo>
                    <a:cubicBezTo>
                      <a:pt x="2744023" y="-13283"/>
                      <a:pt x="2765936" y="32626"/>
                      <a:pt x="2980597" y="0"/>
                    </a:cubicBezTo>
                    <a:cubicBezTo>
                      <a:pt x="3195258" y="-32626"/>
                      <a:pt x="3602201" y="72534"/>
                      <a:pt x="3847614" y="0"/>
                    </a:cubicBezTo>
                    <a:cubicBezTo>
                      <a:pt x="4100143" y="4875"/>
                      <a:pt x="4244711" y="209695"/>
                      <a:pt x="4317240" y="469626"/>
                    </a:cubicBezTo>
                    <a:cubicBezTo>
                      <a:pt x="4325789" y="700443"/>
                      <a:pt x="4298996" y="859107"/>
                      <a:pt x="4317240" y="958022"/>
                    </a:cubicBezTo>
                    <a:cubicBezTo>
                      <a:pt x="4335484" y="1056937"/>
                      <a:pt x="4288918" y="1199016"/>
                      <a:pt x="4317240" y="1390066"/>
                    </a:cubicBezTo>
                    <a:cubicBezTo>
                      <a:pt x="4345562" y="1581116"/>
                      <a:pt x="4283115" y="1745374"/>
                      <a:pt x="4317240" y="1859678"/>
                    </a:cubicBezTo>
                    <a:cubicBezTo>
                      <a:pt x="4351365" y="1973982"/>
                      <a:pt x="4275062" y="2192452"/>
                      <a:pt x="4317240" y="2348074"/>
                    </a:cubicBezTo>
                    <a:cubicBezTo>
                      <a:pt x="4322931" y="2535633"/>
                      <a:pt x="4054514" y="2769945"/>
                      <a:pt x="3847614" y="2817700"/>
                    </a:cubicBezTo>
                    <a:cubicBezTo>
                      <a:pt x="3651435" y="2842041"/>
                      <a:pt x="3535364" y="2803169"/>
                      <a:pt x="3385956" y="2817700"/>
                    </a:cubicBezTo>
                    <a:cubicBezTo>
                      <a:pt x="3236548" y="2832231"/>
                      <a:pt x="3064828" y="2783422"/>
                      <a:pt x="2890517" y="2817700"/>
                    </a:cubicBezTo>
                    <a:cubicBezTo>
                      <a:pt x="2716206" y="2851978"/>
                      <a:pt x="2615643" y="2797788"/>
                      <a:pt x="2361299" y="2817700"/>
                    </a:cubicBezTo>
                    <a:cubicBezTo>
                      <a:pt x="2106955" y="2837612"/>
                      <a:pt x="2000056" y="2793268"/>
                      <a:pt x="1832081" y="2817700"/>
                    </a:cubicBezTo>
                    <a:cubicBezTo>
                      <a:pt x="1664106" y="2842132"/>
                      <a:pt x="1515844" y="2769669"/>
                      <a:pt x="1201523" y="2817700"/>
                    </a:cubicBezTo>
                    <a:cubicBezTo>
                      <a:pt x="887202" y="2865731"/>
                      <a:pt x="780559" y="2779700"/>
                      <a:pt x="469626" y="2817700"/>
                    </a:cubicBezTo>
                    <a:cubicBezTo>
                      <a:pt x="231908" y="2793935"/>
                      <a:pt x="64723" y="2612224"/>
                      <a:pt x="0" y="2348074"/>
                    </a:cubicBezTo>
                    <a:cubicBezTo>
                      <a:pt x="-12512" y="2151756"/>
                      <a:pt x="39234" y="1984343"/>
                      <a:pt x="0" y="1878462"/>
                    </a:cubicBezTo>
                    <a:cubicBezTo>
                      <a:pt x="-39234" y="1772581"/>
                      <a:pt x="45422" y="1569358"/>
                      <a:pt x="0" y="1446419"/>
                    </a:cubicBezTo>
                    <a:cubicBezTo>
                      <a:pt x="-45422" y="1323480"/>
                      <a:pt x="37287" y="1140002"/>
                      <a:pt x="0" y="958022"/>
                    </a:cubicBezTo>
                    <a:cubicBezTo>
                      <a:pt x="-37287" y="776042"/>
                      <a:pt x="8004" y="598651"/>
                      <a:pt x="0" y="469626"/>
                    </a:cubicBezTo>
                    <a:close/>
                  </a:path>
                  <a:path w="4317240" h="2817700" stroke="0" extrusionOk="0">
                    <a:moveTo>
                      <a:pt x="0" y="469626"/>
                    </a:moveTo>
                    <a:cubicBezTo>
                      <a:pt x="-56382" y="188568"/>
                      <a:pt x="144432" y="16038"/>
                      <a:pt x="469626" y="0"/>
                    </a:cubicBezTo>
                    <a:cubicBezTo>
                      <a:pt x="702528" y="-798"/>
                      <a:pt x="878688" y="13107"/>
                      <a:pt x="998844" y="0"/>
                    </a:cubicBezTo>
                    <a:cubicBezTo>
                      <a:pt x="1119000" y="-13107"/>
                      <a:pt x="1401512" y="9869"/>
                      <a:pt x="1561842" y="0"/>
                    </a:cubicBezTo>
                    <a:cubicBezTo>
                      <a:pt x="1722172" y="-9869"/>
                      <a:pt x="1895937" y="61988"/>
                      <a:pt x="2158620" y="0"/>
                    </a:cubicBezTo>
                    <a:cubicBezTo>
                      <a:pt x="2421303" y="-61988"/>
                      <a:pt x="2528689" y="44723"/>
                      <a:pt x="2789178" y="0"/>
                    </a:cubicBezTo>
                    <a:cubicBezTo>
                      <a:pt x="3049667" y="-44723"/>
                      <a:pt x="3444304" y="26460"/>
                      <a:pt x="3847614" y="0"/>
                    </a:cubicBezTo>
                    <a:cubicBezTo>
                      <a:pt x="4101956" y="-28603"/>
                      <a:pt x="4249511" y="207453"/>
                      <a:pt x="4317240" y="469626"/>
                    </a:cubicBezTo>
                    <a:cubicBezTo>
                      <a:pt x="4353803" y="668771"/>
                      <a:pt x="4270642" y="801810"/>
                      <a:pt x="4317240" y="976807"/>
                    </a:cubicBezTo>
                    <a:cubicBezTo>
                      <a:pt x="4363838" y="1151804"/>
                      <a:pt x="4291617" y="1203478"/>
                      <a:pt x="4317240" y="1427634"/>
                    </a:cubicBezTo>
                    <a:cubicBezTo>
                      <a:pt x="4342863" y="1651790"/>
                      <a:pt x="4305287" y="1725113"/>
                      <a:pt x="4317240" y="1859678"/>
                    </a:cubicBezTo>
                    <a:cubicBezTo>
                      <a:pt x="4329193" y="1994243"/>
                      <a:pt x="4287649" y="2192056"/>
                      <a:pt x="4317240" y="2348074"/>
                    </a:cubicBezTo>
                    <a:cubicBezTo>
                      <a:pt x="4316292" y="2549502"/>
                      <a:pt x="4080020" y="2801278"/>
                      <a:pt x="3847614" y="2817700"/>
                    </a:cubicBezTo>
                    <a:cubicBezTo>
                      <a:pt x="3680928" y="2863006"/>
                      <a:pt x="3461769" y="2774247"/>
                      <a:pt x="3352176" y="2817700"/>
                    </a:cubicBezTo>
                    <a:cubicBezTo>
                      <a:pt x="3242583" y="2861153"/>
                      <a:pt x="3064085" y="2777612"/>
                      <a:pt x="2856738" y="2817700"/>
                    </a:cubicBezTo>
                    <a:cubicBezTo>
                      <a:pt x="2649391" y="2857788"/>
                      <a:pt x="2457823" y="2770596"/>
                      <a:pt x="2327519" y="2817700"/>
                    </a:cubicBezTo>
                    <a:cubicBezTo>
                      <a:pt x="2197215" y="2864804"/>
                      <a:pt x="1936973" y="2753528"/>
                      <a:pt x="1764521" y="2817700"/>
                    </a:cubicBezTo>
                    <a:cubicBezTo>
                      <a:pt x="1592069" y="2881872"/>
                      <a:pt x="1429748" y="2807531"/>
                      <a:pt x="1235303" y="2817700"/>
                    </a:cubicBezTo>
                    <a:cubicBezTo>
                      <a:pt x="1040858" y="2827869"/>
                      <a:pt x="818262" y="2807900"/>
                      <a:pt x="469626" y="2817700"/>
                    </a:cubicBezTo>
                    <a:cubicBezTo>
                      <a:pt x="198145" y="2853750"/>
                      <a:pt x="-26728" y="2619937"/>
                      <a:pt x="0" y="2348074"/>
                    </a:cubicBezTo>
                    <a:cubicBezTo>
                      <a:pt x="-11875" y="2153781"/>
                      <a:pt x="35207" y="2027188"/>
                      <a:pt x="0" y="1878462"/>
                    </a:cubicBezTo>
                    <a:cubicBezTo>
                      <a:pt x="-35207" y="1729736"/>
                      <a:pt x="35397" y="1584256"/>
                      <a:pt x="0" y="1371281"/>
                    </a:cubicBezTo>
                    <a:cubicBezTo>
                      <a:pt x="-35397" y="1158306"/>
                      <a:pt x="36884" y="1062117"/>
                      <a:pt x="0" y="958022"/>
                    </a:cubicBezTo>
                    <a:cubicBezTo>
                      <a:pt x="-36884" y="853927"/>
                      <a:pt x="10865" y="595857"/>
                      <a:pt x="0" y="469626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773703" y="1347252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2289162" y="3385102"/>
                  <a:ext cx="2848472" cy="14371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162" y="3385102"/>
                  <a:ext cx="2848472" cy="14371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/>
                <p:nvPr/>
              </p:nvSpPr>
              <p:spPr>
                <a:xfrm>
                  <a:off x="2195140" y="4547692"/>
                  <a:ext cx="3342197" cy="14371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140" y="4547692"/>
                  <a:ext cx="3342197" cy="14371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493869" y="3390220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9" y="1835713"/>
            <a:ext cx="1474182" cy="14741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E1AB31-92FD-4B5A-8D67-37730AD332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10" y="5394977"/>
            <a:ext cx="1474182" cy="14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5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46967 0.46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230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884041" y="1470852"/>
            <a:ext cx="8117501" cy="1597576"/>
            <a:chOff x="2884041" y="1470852"/>
            <a:chExt cx="8117501" cy="159757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884041" y="1470852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181783" y="1534177"/>
              <a:ext cx="595036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3600" b="1" dirty="0">
                  <a:solidFill>
                    <a:prstClr val="black"/>
                  </a:solidFill>
                </a:rPr>
                <a:t>c</a:t>
              </a:r>
              <a:r>
                <a:rPr lang="vi-VN" sz="3600" b="1" dirty="0">
                  <a:solidFill>
                    <a:prstClr val="black"/>
                  </a:solidFill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3684945" y="1531921"/>
                  <a:ext cx="2916691" cy="1339854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4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lang="en-US" sz="44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44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endPara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4945" y="1531921"/>
                  <a:ext cx="2916691" cy="1339854"/>
                </a:xfrm>
                <a:prstGeom prst="rect">
                  <a:avLst/>
                </a:prstGeom>
                <a:blipFill>
                  <a:blip r:embed="rId7"/>
                  <a:stretch>
                    <a:fillRect b="-954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5391728" y="1585612"/>
                <a:ext cx="2551150" cy="132715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4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728" y="1585612"/>
                <a:ext cx="2551150" cy="1327158"/>
              </a:xfrm>
              <a:prstGeom prst="rect">
                <a:avLst/>
              </a:prstGeom>
              <a:blipFill>
                <a:blip r:embed="rId8"/>
                <a:stretch>
                  <a:fillRect l="-9547" b="-96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7203130" y="1612204"/>
                <a:ext cx="3798412" cy="132715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4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130" y="1612204"/>
                <a:ext cx="3798412" cy="1327158"/>
              </a:xfrm>
              <a:prstGeom prst="rect">
                <a:avLst/>
              </a:prstGeom>
              <a:blipFill>
                <a:blip r:embed="rId9"/>
                <a:stretch>
                  <a:fillRect l="-6581" b="-87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1139030" y="3290712"/>
            <a:ext cx="7224133" cy="2817700"/>
            <a:chOff x="1151845" y="3231206"/>
            <a:chExt cx="5040866" cy="28177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151845" y="3231206"/>
              <a:ext cx="5040866" cy="2817700"/>
              <a:chOff x="773703" y="1181746"/>
              <a:chExt cx="4491843" cy="28177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948306" y="1181746"/>
                <a:ext cx="4317240" cy="2817700"/>
              </a:xfrm>
              <a:custGeom>
                <a:avLst/>
                <a:gdLst>
                  <a:gd name="connsiteX0" fmla="*/ 0 w 6943323"/>
                  <a:gd name="connsiteY0" fmla="*/ 469626 h 2817700"/>
                  <a:gd name="connsiteX1" fmla="*/ 469626 w 6943323"/>
                  <a:gd name="connsiteY1" fmla="*/ 0 h 2817700"/>
                  <a:gd name="connsiteX2" fmla="*/ 835329 w 6943323"/>
                  <a:gd name="connsiteY2" fmla="*/ 0 h 2817700"/>
                  <a:gd name="connsiteX3" fmla="*/ 1501235 w 6943323"/>
                  <a:gd name="connsiteY3" fmla="*/ 0 h 2817700"/>
                  <a:gd name="connsiteX4" fmla="*/ 2107100 w 6943323"/>
                  <a:gd name="connsiteY4" fmla="*/ 0 h 2817700"/>
                  <a:gd name="connsiteX5" fmla="*/ 2532843 w 6943323"/>
                  <a:gd name="connsiteY5" fmla="*/ 0 h 2817700"/>
                  <a:gd name="connsiteX6" fmla="*/ 2958586 w 6943323"/>
                  <a:gd name="connsiteY6" fmla="*/ 0 h 2817700"/>
                  <a:gd name="connsiteX7" fmla="*/ 3444370 w 6943323"/>
                  <a:gd name="connsiteY7" fmla="*/ 0 h 2817700"/>
                  <a:gd name="connsiteX8" fmla="*/ 3930154 w 6943323"/>
                  <a:gd name="connsiteY8" fmla="*/ 0 h 2817700"/>
                  <a:gd name="connsiteX9" fmla="*/ 4596060 w 6943323"/>
                  <a:gd name="connsiteY9" fmla="*/ 0 h 2817700"/>
                  <a:gd name="connsiteX10" fmla="*/ 5081844 w 6943323"/>
                  <a:gd name="connsiteY10" fmla="*/ 0 h 2817700"/>
                  <a:gd name="connsiteX11" fmla="*/ 5447547 w 6943323"/>
                  <a:gd name="connsiteY11" fmla="*/ 0 h 2817700"/>
                  <a:gd name="connsiteX12" fmla="*/ 5933331 w 6943323"/>
                  <a:gd name="connsiteY12" fmla="*/ 0 h 2817700"/>
                  <a:gd name="connsiteX13" fmla="*/ 6473697 w 6943323"/>
                  <a:gd name="connsiteY13" fmla="*/ 0 h 2817700"/>
                  <a:gd name="connsiteX14" fmla="*/ 6943323 w 6943323"/>
                  <a:gd name="connsiteY14" fmla="*/ 469626 h 2817700"/>
                  <a:gd name="connsiteX15" fmla="*/ 6943323 w 6943323"/>
                  <a:gd name="connsiteY15" fmla="*/ 976807 h 2817700"/>
                  <a:gd name="connsiteX16" fmla="*/ 6943323 w 6943323"/>
                  <a:gd name="connsiteY16" fmla="*/ 1427634 h 2817700"/>
                  <a:gd name="connsiteX17" fmla="*/ 6943323 w 6943323"/>
                  <a:gd name="connsiteY17" fmla="*/ 1897246 h 2817700"/>
                  <a:gd name="connsiteX18" fmla="*/ 6943323 w 6943323"/>
                  <a:gd name="connsiteY18" fmla="*/ 2348074 h 2817700"/>
                  <a:gd name="connsiteX19" fmla="*/ 6473697 w 6943323"/>
                  <a:gd name="connsiteY19" fmla="*/ 2817700 h 2817700"/>
                  <a:gd name="connsiteX20" fmla="*/ 6107994 w 6943323"/>
                  <a:gd name="connsiteY20" fmla="*/ 2817700 h 2817700"/>
                  <a:gd name="connsiteX21" fmla="*/ 5742292 w 6943323"/>
                  <a:gd name="connsiteY21" fmla="*/ 2817700 h 2817700"/>
                  <a:gd name="connsiteX22" fmla="*/ 5076386 w 6943323"/>
                  <a:gd name="connsiteY22" fmla="*/ 2817700 h 2817700"/>
                  <a:gd name="connsiteX23" fmla="*/ 4590602 w 6943323"/>
                  <a:gd name="connsiteY23" fmla="*/ 2817700 h 2817700"/>
                  <a:gd name="connsiteX24" fmla="*/ 4164859 w 6943323"/>
                  <a:gd name="connsiteY24" fmla="*/ 2817700 h 2817700"/>
                  <a:gd name="connsiteX25" fmla="*/ 3679075 w 6943323"/>
                  <a:gd name="connsiteY25" fmla="*/ 2817700 h 2817700"/>
                  <a:gd name="connsiteX26" fmla="*/ 3133250 w 6943323"/>
                  <a:gd name="connsiteY26" fmla="*/ 2817700 h 2817700"/>
                  <a:gd name="connsiteX27" fmla="*/ 2707507 w 6943323"/>
                  <a:gd name="connsiteY27" fmla="*/ 2817700 h 2817700"/>
                  <a:gd name="connsiteX28" fmla="*/ 2221723 w 6943323"/>
                  <a:gd name="connsiteY28" fmla="*/ 2817700 h 2817700"/>
                  <a:gd name="connsiteX29" fmla="*/ 1555817 w 6943323"/>
                  <a:gd name="connsiteY29" fmla="*/ 2817700 h 2817700"/>
                  <a:gd name="connsiteX30" fmla="*/ 949952 w 6943323"/>
                  <a:gd name="connsiteY30" fmla="*/ 2817700 h 2817700"/>
                  <a:gd name="connsiteX31" fmla="*/ 469626 w 6943323"/>
                  <a:gd name="connsiteY31" fmla="*/ 2817700 h 2817700"/>
                  <a:gd name="connsiteX32" fmla="*/ 0 w 6943323"/>
                  <a:gd name="connsiteY32" fmla="*/ 2348074 h 2817700"/>
                  <a:gd name="connsiteX33" fmla="*/ 0 w 6943323"/>
                  <a:gd name="connsiteY33" fmla="*/ 1916031 h 2817700"/>
                  <a:gd name="connsiteX34" fmla="*/ 0 w 6943323"/>
                  <a:gd name="connsiteY34" fmla="*/ 1483988 h 2817700"/>
                  <a:gd name="connsiteX35" fmla="*/ 0 w 6943323"/>
                  <a:gd name="connsiteY35" fmla="*/ 1070729 h 2817700"/>
                  <a:gd name="connsiteX36" fmla="*/ 0 w 6943323"/>
                  <a:gd name="connsiteY36" fmla="*/ 469626 h 28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943323" h="2817700" fill="none" extrusionOk="0">
                    <a:moveTo>
                      <a:pt x="0" y="469626"/>
                    </a:moveTo>
                    <a:cubicBezTo>
                      <a:pt x="-71942" y="233056"/>
                      <a:pt x="272096" y="-6544"/>
                      <a:pt x="469626" y="0"/>
                    </a:cubicBezTo>
                    <a:cubicBezTo>
                      <a:pt x="544204" y="-14883"/>
                      <a:pt x="663928" y="37247"/>
                      <a:pt x="835329" y="0"/>
                    </a:cubicBezTo>
                    <a:cubicBezTo>
                      <a:pt x="1006730" y="-37247"/>
                      <a:pt x="1181527" y="16914"/>
                      <a:pt x="1501235" y="0"/>
                    </a:cubicBezTo>
                    <a:cubicBezTo>
                      <a:pt x="1820943" y="-16914"/>
                      <a:pt x="1894018" y="60091"/>
                      <a:pt x="2107100" y="0"/>
                    </a:cubicBezTo>
                    <a:cubicBezTo>
                      <a:pt x="2320182" y="-60091"/>
                      <a:pt x="2348393" y="40755"/>
                      <a:pt x="2532843" y="0"/>
                    </a:cubicBezTo>
                    <a:cubicBezTo>
                      <a:pt x="2717293" y="-40755"/>
                      <a:pt x="2778704" y="31266"/>
                      <a:pt x="2958586" y="0"/>
                    </a:cubicBezTo>
                    <a:cubicBezTo>
                      <a:pt x="3138468" y="-31266"/>
                      <a:pt x="3323312" y="35944"/>
                      <a:pt x="3444370" y="0"/>
                    </a:cubicBezTo>
                    <a:cubicBezTo>
                      <a:pt x="3565428" y="-35944"/>
                      <a:pt x="3723683" y="20768"/>
                      <a:pt x="3930154" y="0"/>
                    </a:cubicBezTo>
                    <a:cubicBezTo>
                      <a:pt x="4136625" y="-20768"/>
                      <a:pt x="4353898" y="77458"/>
                      <a:pt x="4596060" y="0"/>
                    </a:cubicBezTo>
                    <a:cubicBezTo>
                      <a:pt x="4838222" y="-77458"/>
                      <a:pt x="4979503" y="8932"/>
                      <a:pt x="5081844" y="0"/>
                    </a:cubicBezTo>
                    <a:cubicBezTo>
                      <a:pt x="5184185" y="-8932"/>
                      <a:pt x="5286232" y="4092"/>
                      <a:pt x="5447547" y="0"/>
                    </a:cubicBezTo>
                    <a:cubicBezTo>
                      <a:pt x="5608862" y="-4092"/>
                      <a:pt x="5748576" y="15056"/>
                      <a:pt x="5933331" y="0"/>
                    </a:cubicBezTo>
                    <a:cubicBezTo>
                      <a:pt x="6118086" y="-15056"/>
                      <a:pt x="6268026" y="13510"/>
                      <a:pt x="6473697" y="0"/>
                    </a:cubicBezTo>
                    <a:cubicBezTo>
                      <a:pt x="6681012" y="-55674"/>
                      <a:pt x="6930042" y="178080"/>
                      <a:pt x="6943323" y="469626"/>
                    </a:cubicBezTo>
                    <a:cubicBezTo>
                      <a:pt x="6998061" y="620791"/>
                      <a:pt x="6906584" y="866366"/>
                      <a:pt x="6943323" y="976807"/>
                    </a:cubicBezTo>
                    <a:cubicBezTo>
                      <a:pt x="6980062" y="1087248"/>
                      <a:pt x="6911395" y="1301651"/>
                      <a:pt x="6943323" y="1427634"/>
                    </a:cubicBezTo>
                    <a:cubicBezTo>
                      <a:pt x="6975251" y="1553617"/>
                      <a:pt x="6914327" y="1720020"/>
                      <a:pt x="6943323" y="1897246"/>
                    </a:cubicBezTo>
                    <a:cubicBezTo>
                      <a:pt x="6972319" y="2074472"/>
                      <a:pt x="6908298" y="2160815"/>
                      <a:pt x="6943323" y="2348074"/>
                    </a:cubicBezTo>
                    <a:cubicBezTo>
                      <a:pt x="6940491" y="2645172"/>
                      <a:pt x="6799778" y="2844587"/>
                      <a:pt x="6473697" y="2817700"/>
                    </a:cubicBezTo>
                    <a:cubicBezTo>
                      <a:pt x="6348007" y="2843485"/>
                      <a:pt x="6209715" y="2814730"/>
                      <a:pt x="6107994" y="2817700"/>
                    </a:cubicBezTo>
                    <a:cubicBezTo>
                      <a:pt x="6006273" y="2820670"/>
                      <a:pt x="5887802" y="2798006"/>
                      <a:pt x="5742292" y="2817700"/>
                    </a:cubicBezTo>
                    <a:cubicBezTo>
                      <a:pt x="5596782" y="2837394"/>
                      <a:pt x="5408374" y="2756459"/>
                      <a:pt x="5076386" y="2817700"/>
                    </a:cubicBezTo>
                    <a:cubicBezTo>
                      <a:pt x="4744398" y="2878941"/>
                      <a:pt x="4787637" y="2813970"/>
                      <a:pt x="4590602" y="2817700"/>
                    </a:cubicBezTo>
                    <a:cubicBezTo>
                      <a:pt x="4393567" y="2821430"/>
                      <a:pt x="4319647" y="2780054"/>
                      <a:pt x="4164859" y="2817700"/>
                    </a:cubicBezTo>
                    <a:cubicBezTo>
                      <a:pt x="4010071" y="2855346"/>
                      <a:pt x="3854894" y="2798233"/>
                      <a:pt x="3679075" y="2817700"/>
                    </a:cubicBezTo>
                    <a:cubicBezTo>
                      <a:pt x="3503256" y="2837167"/>
                      <a:pt x="3358333" y="2795658"/>
                      <a:pt x="3133250" y="2817700"/>
                    </a:cubicBezTo>
                    <a:cubicBezTo>
                      <a:pt x="2908167" y="2839742"/>
                      <a:pt x="2857140" y="2797817"/>
                      <a:pt x="2707507" y="2817700"/>
                    </a:cubicBezTo>
                    <a:cubicBezTo>
                      <a:pt x="2557874" y="2837583"/>
                      <a:pt x="2391522" y="2808253"/>
                      <a:pt x="2221723" y="2817700"/>
                    </a:cubicBezTo>
                    <a:cubicBezTo>
                      <a:pt x="2051924" y="2827147"/>
                      <a:pt x="1707727" y="2770450"/>
                      <a:pt x="1555817" y="2817700"/>
                    </a:cubicBezTo>
                    <a:cubicBezTo>
                      <a:pt x="1403907" y="2864950"/>
                      <a:pt x="1192101" y="2745298"/>
                      <a:pt x="949952" y="2817700"/>
                    </a:cubicBezTo>
                    <a:cubicBezTo>
                      <a:pt x="707803" y="2890102"/>
                      <a:pt x="650968" y="2812433"/>
                      <a:pt x="469626" y="2817700"/>
                    </a:cubicBezTo>
                    <a:cubicBezTo>
                      <a:pt x="227727" y="2845883"/>
                      <a:pt x="1081" y="2596691"/>
                      <a:pt x="0" y="2348074"/>
                    </a:cubicBezTo>
                    <a:cubicBezTo>
                      <a:pt x="-754" y="2213276"/>
                      <a:pt x="46348" y="2067776"/>
                      <a:pt x="0" y="1916031"/>
                    </a:cubicBezTo>
                    <a:cubicBezTo>
                      <a:pt x="-46348" y="1764286"/>
                      <a:pt x="36015" y="1596005"/>
                      <a:pt x="0" y="1483988"/>
                    </a:cubicBezTo>
                    <a:cubicBezTo>
                      <a:pt x="-36015" y="1371971"/>
                      <a:pt x="33524" y="1213340"/>
                      <a:pt x="0" y="1070729"/>
                    </a:cubicBezTo>
                    <a:cubicBezTo>
                      <a:pt x="-33524" y="928118"/>
                      <a:pt x="27679" y="735992"/>
                      <a:pt x="0" y="469626"/>
                    </a:cubicBezTo>
                    <a:close/>
                  </a:path>
                  <a:path w="6943323" h="2817700" stroke="0" extrusionOk="0">
                    <a:moveTo>
                      <a:pt x="0" y="469626"/>
                    </a:moveTo>
                    <a:cubicBezTo>
                      <a:pt x="-56382" y="188568"/>
                      <a:pt x="144432" y="16038"/>
                      <a:pt x="469626" y="0"/>
                    </a:cubicBezTo>
                    <a:cubicBezTo>
                      <a:pt x="657705" y="-972"/>
                      <a:pt x="743446" y="42203"/>
                      <a:pt x="955410" y="0"/>
                    </a:cubicBezTo>
                    <a:cubicBezTo>
                      <a:pt x="1167374" y="-42203"/>
                      <a:pt x="1264413" y="18919"/>
                      <a:pt x="1501235" y="0"/>
                    </a:cubicBezTo>
                    <a:cubicBezTo>
                      <a:pt x="1738058" y="-18919"/>
                      <a:pt x="1865974" y="10578"/>
                      <a:pt x="2107100" y="0"/>
                    </a:cubicBezTo>
                    <a:cubicBezTo>
                      <a:pt x="2348227" y="-10578"/>
                      <a:pt x="2546148" y="46677"/>
                      <a:pt x="2773006" y="0"/>
                    </a:cubicBezTo>
                    <a:cubicBezTo>
                      <a:pt x="2999864" y="-46677"/>
                      <a:pt x="3183760" y="6722"/>
                      <a:pt x="3438912" y="0"/>
                    </a:cubicBezTo>
                    <a:cubicBezTo>
                      <a:pt x="3694064" y="-6722"/>
                      <a:pt x="3771035" y="38242"/>
                      <a:pt x="3924696" y="0"/>
                    </a:cubicBezTo>
                    <a:cubicBezTo>
                      <a:pt x="4078357" y="-38242"/>
                      <a:pt x="4114670" y="27286"/>
                      <a:pt x="4290398" y="0"/>
                    </a:cubicBezTo>
                    <a:cubicBezTo>
                      <a:pt x="4466126" y="-27286"/>
                      <a:pt x="4753930" y="67649"/>
                      <a:pt x="4896264" y="0"/>
                    </a:cubicBezTo>
                    <a:cubicBezTo>
                      <a:pt x="5038598" y="-67649"/>
                      <a:pt x="5170861" y="14654"/>
                      <a:pt x="5382048" y="0"/>
                    </a:cubicBezTo>
                    <a:cubicBezTo>
                      <a:pt x="5593235" y="-14654"/>
                      <a:pt x="5645661" y="9592"/>
                      <a:pt x="5807791" y="0"/>
                    </a:cubicBezTo>
                    <a:cubicBezTo>
                      <a:pt x="5969921" y="-9592"/>
                      <a:pt x="6307875" y="31801"/>
                      <a:pt x="6473697" y="0"/>
                    </a:cubicBezTo>
                    <a:cubicBezTo>
                      <a:pt x="6732116" y="-57939"/>
                      <a:pt x="6916362" y="193837"/>
                      <a:pt x="6943323" y="469626"/>
                    </a:cubicBezTo>
                    <a:cubicBezTo>
                      <a:pt x="6960930" y="670500"/>
                      <a:pt x="6902168" y="809233"/>
                      <a:pt x="6943323" y="901669"/>
                    </a:cubicBezTo>
                    <a:cubicBezTo>
                      <a:pt x="6984478" y="994105"/>
                      <a:pt x="6934563" y="1121263"/>
                      <a:pt x="6943323" y="1333712"/>
                    </a:cubicBezTo>
                    <a:cubicBezTo>
                      <a:pt x="6952083" y="1546161"/>
                      <a:pt x="6932920" y="1600822"/>
                      <a:pt x="6943323" y="1784540"/>
                    </a:cubicBezTo>
                    <a:cubicBezTo>
                      <a:pt x="6953726" y="1968258"/>
                      <a:pt x="6935723" y="2214571"/>
                      <a:pt x="6943323" y="2348074"/>
                    </a:cubicBezTo>
                    <a:cubicBezTo>
                      <a:pt x="6911087" y="2656806"/>
                      <a:pt x="6742923" y="2843321"/>
                      <a:pt x="6473697" y="2817700"/>
                    </a:cubicBezTo>
                    <a:cubicBezTo>
                      <a:pt x="6350730" y="2836488"/>
                      <a:pt x="6203155" y="2812662"/>
                      <a:pt x="6107994" y="2817700"/>
                    </a:cubicBezTo>
                    <a:cubicBezTo>
                      <a:pt x="6012833" y="2822738"/>
                      <a:pt x="5801370" y="2793636"/>
                      <a:pt x="5622211" y="2817700"/>
                    </a:cubicBezTo>
                    <a:cubicBezTo>
                      <a:pt x="5443052" y="2841764"/>
                      <a:pt x="5321794" y="2762649"/>
                      <a:pt x="5076386" y="2817700"/>
                    </a:cubicBezTo>
                    <a:cubicBezTo>
                      <a:pt x="4830978" y="2872751"/>
                      <a:pt x="4672427" y="2768593"/>
                      <a:pt x="4410480" y="2817700"/>
                    </a:cubicBezTo>
                    <a:cubicBezTo>
                      <a:pt x="4148533" y="2866807"/>
                      <a:pt x="4173797" y="2786502"/>
                      <a:pt x="4044777" y="2817700"/>
                    </a:cubicBezTo>
                    <a:cubicBezTo>
                      <a:pt x="3915757" y="2848898"/>
                      <a:pt x="3520488" y="2802294"/>
                      <a:pt x="3378871" y="2817700"/>
                    </a:cubicBezTo>
                    <a:cubicBezTo>
                      <a:pt x="3237254" y="2833106"/>
                      <a:pt x="3020050" y="2741262"/>
                      <a:pt x="2712965" y="2817700"/>
                    </a:cubicBezTo>
                    <a:cubicBezTo>
                      <a:pt x="2405880" y="2894138"/>
                      <a:pt x="2339743" y="2780521"/>
                      <a:pt x="2047059" y="2817700"/>
                    </a:cubicBezTo>
                    <a:cubicBezTo>
                      <a:pt x="1754375" y="2854879"/>
                      <a:pt x="1711986" y="2800670"/>
                      <a:pt x="1621316" y="2817700"/>
                    </a:cubicBezTo>
                    <a:cubicBezTo>
                      <a:pt x="1530646" y="2834730"/>
                      <a:pt x="1291124" y="2755130"/>
                      <a:pt x="1075491" y="2817700"/>
                    </a:cubicBezTo>
                    <a:cubicBezTo>
                      <a:pt x="859858" y="2880270"/>
                      <a:pt x="643909" y="2763816"/>
                      <a:pt x="469626" y="2817700"/>
                    </a:cubicBezTo>
                    <a:cubicBezTo>
                      <a:pt x="259755" y="2862969"/>
                      <a:pt x="-5994" y="2627342"/>
                      <a:pt x="0" y="2348074"/>
                    </a:cubicBezTo>
                    <a:cubicBezTo>
                      <a:pt x="-24510" y="2215930"/>
                      <a:pt x="24104" y="2117755"/>
                      <a:pt x="0" y="1897246"/>
                    </a:cubicBezTo>
                    <a:cubicBezTo>
                      <a:pt x="-24104" y="1676737"/>
                      <a:pt x="1856" y="1662420"/>
                      <a:pt x="0" y="1446419"/>
                    </a:cubicBezTo>
                    <a:cubicBezTo>
                      <a:pt x="-1856" y="1230418"/>
                      <a:pt x="2356" y="1143265"/>
                      <a:pt x="0" y="958022"/>
                    </a:cubicBezTo>
                    <a:cubicBezTo>
                      <a:pt x="-2356" y="772779"/>
                      <a:pt x="18244" y="568541"/>
                      <a:pt x="0" y="469626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773703" y="1347252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1493582" y="3395537"/>
                  <a:ext cx="4276201" cy="14509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𝟐𝟓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𝟑𝟓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3582" y="3395537"/>
                  <a:ext cx="4276201" cy="14509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/>
                <p:nvPr/>
              </p:nvSpPr>
              <p:spPr>
                <a:xfrm>
                  <a:off x="1504204" y="4501214"/>
                  <a:ext cx="4276201" cy="1495794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𝟐𝟏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𝟐𝟏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𝟑𝟓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4204" y="4501214"/>
                  <a:ext cx="4276201" cy="149579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965997" y="3405912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9" y="1835713"/>
            <a:ext cx="1474182" cy="14741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E1AB31-92FD-4B5A-8D67-37730AD332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10" y="5394977"/>
            <a:ext cx="1474182" cy="14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86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46967 0.46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230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784FA-3985-41C7-A64A-83A47A02E252}"/>
              </a:ext>
            </a:extLst>
          </p:cNvPr>
          <p:cNvSpPr txBox="1"/>
          <p:nvPr/>
        </p:nvSpPr>
        <p:spPr>
          <a:xfrm>
            <a:off x="509517" y="608936"/>
            <a:ext cx="1078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0B8AEC-7863-472C-A889-C27BE754F5BE}"/>
                  </a:ext>
                </a:extLst>
              </p:cNvPr>
              <p:cNvSpPr txBox="1"/>
              <p:nvPr/>
            </p:nvSpPr>
            <p:spPr>
              <a:xfrm>
                <a:off x="398060" y="1070453"/>
                <a:ext cx="11395880" cy="174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buổi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ố độ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vi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tham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gia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đá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ỏ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ố độ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vi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tham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gia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hai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ho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độ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tr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0B8AEC-7863-472C-A889-C27BE754F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60" y="1070453"/>
                <a:ext cx="11395880" cy="1745093"/>
              </a:xfrm>
              <a:prstGeom prst="rect">
                <a:avLst/>
              </a:prstGeom>
              <a:blipFill>
                <a:blip r:embed="rId2"/>
                <a:stretch>
                  <a:fillRect l="-107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7A371E3-C465-468B-B43E-41B82E43E18B}"/>
              </a:ext>
            </a:extLst>
          </p:cNvPr>
          <p:cNvSpPr txBox="1"/>
          <p:nvPr/>
        </p:nvSpPr>
        <p:spPr>
          <a:xfrm>
            <a:off x="5258938" y="3038237"/>
            <a:ext cx="208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B6D7AA-1D83-4EAC-BC60-1A70C33F6EC7}"/>
                  </a:ext>
                </a:extLst>
              </p:cNvPr>
              <p:cNvSpPr txBox="1"/>
              <p:nvPr/>
            </p:nvSpPr>
            <p:spPr>
              <a:xfrm>
                <a:off x="373039" y="3656991"/>
                <a:ext cx="11818961" cy="121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4A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+  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=   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B6D7AA-1D83-4EAC-BC60-1A70C33F6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39" y="3656991"/>
                <a:ext cx="11818961" cy="1217000"/>
              </a:xfrm>
              <a:prstGeom prst="rect">
                <a:avLst/>
              </a:prstGeom>
              <a:blipFill>
                <a:blip r:embed="rId3"/>
                <a:stretch>
                  <a:fillRect l="-1031" t="-5500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BAECD8-5A5B-4BD4-A269-6DF2F773399B}"/>
                  </a:ext>
                </a:extLst>
              </p:cNvPr>
              <p:cNvSpPr txBox="1"/>
              <p:nvPr/>
            </p:nvSpPr>
            <p:spPr>
              <a:xfrm>
                <a:off x="4330890" y="5044458"/>
                <a:ext cx="607325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BAECD8-5A5B-4BD4-A269-6DF2F7733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90" y="5044458"/>
                <a:ext cx="6073253" cy="714683"/>
              </a:xfrm>
              <a:prstGeom prst="rect">
                <a:avLst/>
              </a:prstGeom>
              <a:blipFill>
                <a:blip r:embed="rId4"/>
                <a:stretch>
                  <a:fillRect l="-2006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0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47015A-A42B-49F4-A545-997050DB4305}"/>
              </a:ext>
            </a:extLst>
          </p:cNvPr>
          <p:cNvGrpSpPr/>
          <p:nvPr/>
        </p:nvGrpSpPr>
        <p:grpSpPr>
          <a:xfrm>
            <a:off x="3554133" y="453623"/>
            <a:ext cx="5023531" cy="1446550"/>
            <a:chOff x="1525809" y="921718"/>
            <a:chExt cx="5023531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38F33A-F4D8-4D10-A581-2108BA445A6D}"/>
                </a:ext>
              </a:extLst>
            </p:cNvPr>
            <p:cNvSpPr txBox="1"/>
            <p:nvPr/>
          </p:nvSpPr>
          <p:spPr>
            <a:xfrm>
              <a:off x="1598946" y="921718"/>
              <a:ext cx="4950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Ghi nhớ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223086-D259-4E8A-9895-A3F550A78ED2}"/>
                </a:ext>
              </a:extLst>
            </p:cNvPr>
            <p:cNvSpPr txBox="1"/>
            <p:nvPr/>
          </p:nvSpPr>
          <p:spPr>
            <a:xfrm>
              <a:off x="1525809" y="921718"/>
              <a:ext cx="4950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Ghi nhớ</a:t>
              </a:r>
            </a:p>
          </p:txBody>
        </p:sp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3C3CCEE6-8588-48BB-88E3-E768899A0036}"/>
              </a:ext>
            </a:extLst>
          </p:cNvPr>
          <p:cNvSpPr txBox="1"/>
          <p:nvPr/>
        </p:nvSpPr>
        <p:spPr>
          <a:xfrm>
            <a:off x="804073" y="2360001"/>
            <a:ext cx="10957006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/>
              <a:t> </a:t>
            </a:r>
            <a:r>
              <a:rPr lang="vi-VN" sz="2800" b="1"/>
              <a:t>Muốn </a:t>
            </a:r>
            <a:r>
              <a:rPr lang="vi-VN" sz="2800" b="1" dirty="0"/>
              <a:t>cộng các phân số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</a:rPr>
              <a:t>cùng mẫu số</a:t>
            </a:r>
            <a:r>
              <a:rPr lang="vi-VN" sz="2800" b="1" dirty="0"/>
              <a:t>, ta </a:t>
            </a:r>
            <a:r>
              <a:rPr lang="vi-VN" sz="2800" b="1" dirty="0">
                <a:solidFill>
                  <a:srgbClr val="0070C0"/>
                </a:solidFill>
              </a:rPr>
              <a:t>cộng các tử số </a:t>
            </a:r>
            <a:r>
              <a:rPr lang="vi-VN" sz="2800" b="1" dirty="0"/>
              <a:t>và giữ nguyên </a:t>
            </a:r>
            <a:r>
              <a:rPr lang="vi-VN" sz="2800" b="1"/>
              <a:t>mẫu số</a:t>
            </a:r>
            <a:r>
              <a:rPr lang="en-US" sz="2800" b="1"/>
              <a:t>.</a:t>
            </a:r>
            <a:endParaRPr lang="vi-VN" sz="2800" b="1" dirty="0"/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sz="2800" b="1">
                <a:solidFill>
                  <a:prstClr val="black"/>
                </a:solidFill>
              </a:rPr>
              <a:t> </a:t>
            </a:r>
            <a:r>
              <a:rPr lang="vi-VN" sz="2800" b="1">
                <a:solidFill>
                  <a:prstClr val="black"/>
                </a:solidFill>
              </a:rPr>
              <a:t>Muốn </a:t>
            </a:r>
            <a:r>
              <a:rPr lang="vi-VN" sz="2800" b="1" dirty="0">
                <a:solidFill>
                  <a:prstClr val="black"/>
                </a:solidFill>
              </a:rPr>
              <a:t>cộng các phân số </a:t>
            </a:r>
            <a:r>
              <a:rPr lang="vi-VN" sz="2800" b="1" dirty="0">
                <a:solidFill>
                  <a:srgbClr val="E36E1E"/>
                </a:solidFill>
              </a:rPr>
              <a:t>khác mẫu số</a:t>
            </a:r>
            <a:r>
              <a:rPr lang="vi-VN" sz="2800" b="1" dirty="0">
                <a:solidFill>
                  <a:prstClr val="black"/>
                </a:solidFill>
              </a:rPr>
              <a:t>, ta </a:t>
            </a:r>
            <a:r>
              <a:rPr lang="vi-VN" sz="2800" b="1" dirty="0">
                <a:solidFill>
                  <a:srgbClr val="0070C0"/>
                </a:solidFill>
              </a:rPr>
              <a:t>quy đồng mẫu số </a:t>
            </a:r>
            <a:r>
              <a:rPr lang="vi-VN" sz="2800" b="1" dirty="0">
                <a:solidFill>
                  <a:prstClr val="black"/>
                </a:solidFill>
              </a:rPr>
              <a:t>các phân số rồi cộng các phân số cùng mẫu vừa tìm được.</a:t>
            </a:r>
            <a:endParaRPr lang="en-US" sz="2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2" descr="6">
            <a:extLst>
              <a:ext uri="{FF2B5EF4-FFF2-40B4-BE49-F238E27FC236}">
                <a16:creationId xmlns:a16="http://schemas.microsoft.com/office/drawing/2014/main" id="{E8452EFD-DFE2-4E64-91ED-19420FA86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38889" l="30625" r="93594">
                        <a14:foregroundMark x1="30729" y1="8241" x2="31875" y2="8241"/>
                        <a14:foregroundMark x1="51927" y1="7130" x2="66615" y2="21574"/>
                        <a14:foregroundMark x1="73281" y1="9259" x2="80469" y2="9630"/>
                        <a14:foregroundMark x1="80469" y1="9630" x2="84948" y2="9259"/>
                        <a14:foregroundMark x1="87240" y1="6944" x2="60313" y2="25370"/>
                        <a14:foregroundMark x1="60313" y1="25370" x2="60156" y2="25648"/>
                        <a14:foregroundMark x1="75156" y1="22315" x2="56875" y2="28148"/>
                        <a14:foregroundMark x1="56875" y1="28148" x2="51146" y2="13148"/>
                        <a14:foregroundMark x1="51146" y1="13148" x2="50208" y2="8241"/>
                        <a14:foregroundMark x1="47188" y1="8426" x2="70469" y2="3611"/>
                        <a14:foregroundMark x1="70469" y1="3611" x2="74583" y2="3611"/>
                        <a14:foregroundMark x1="83073" y1="3611" x2="89271" y2="3611"/>
                        <a14:foregroundMark x1="93594" y1="3056" x2="88802" y2="5370"/>
                        <a14:foregroundMark x1="88802" y1="5370" x2="85521" y2="10000"/>
                        <a14:foregroundMark x1="85521" y1="13333" x2="85938" y2="17130"/>
                        <a14:backgroundMark x1="83073" y1="28148" x2="87813" y2="45926"/>
                        <a14:backgroundMark x1="75313" y1="32593" x2="81875" y2="33704"/>
                        <a14:backgroundMark x1="81875" y1="33704" x2="85677" y2="38426"/>
                        <a14:backgroundMark x1="85677" y1="38426" x2="85677" y2="38426"/>
                        <a14:backgroundMark x1="81927" y1="23056" x2="83490" y2="35370"/>
                        <a14:backgroundMark x1="75729" y1="33611" x2="74583" y2="36667"/>
                        <a14:backgroundMark x1="74271" y1="32037" x2="63542" y2="38704"/>
                        <a14:backgroundMark x1="63542" y1="38704" x2="60417" y2="38426"/>
                        <a14:backgroundMark x1="33438" y1="36389" x2="37813" y2="35926"/>
                        <a14:backgroundMark x1="37813" y1="35926" x2="37813" y2="35926"/>
                        <a14:backgroundMark x1="44271" y1="27407" x2="38958" y2="38704"/>
                        <a14:backgroundMark x1="44427" y1="26389" x2="51042" y2="33056"/>
                        <a14:backgroundMark x1="52500" y1="31759" x2="56510" y2="37685"/>
                        <a14:backgroundMark x1="85365" y1="27407" x2="88646" y2="34815"/>
                      </a14:backgroundRemoval>
                    </a14:imgEffect>
                  </a14:imgLayer>
                </a14:imgProps>
              </a:ext>
            </a:extLst>
          </a:blip>
          <a:srcRect l="26347" r="5255" b="56790"/>
          <a:stretch/>
        </p:blipFill>
        <p:spPr>
          <a:xfrm>
            <a:off x="821690" y="-570392"/>
            <a:ext cx="8504117" cy="302202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693901D6-E68E-4565-BED4-C9586FFB9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528">
            <a:off x="-1216790" y="2077509"/>
            <a:ext cx="5503255" cy="5503255"/>
          </a:xfrm>
          <a:prstGeom prst="rect">
            <a:avLst/>
          </a:prstGeom>
        </p:spPr>
      </p:pic>
      <p:pic>
        <p:nvPicPr>
          <p:cNvPr id="3" name="Picture 2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2D1A448-F535-4F89-810D-89E952A1B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79" y="1567350"/>
            <a:ext cx="2688045" cy="5225788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0610BA90-F96B-4479-96EC-6DC3A32EC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7" y="2908579"/>
            <a:ext cx="3269225" cy="4542232"/>
          </a:xfrm>
          <a:prstGeom prst="rect">
            <a:avLst/>
          </a:prstGeom>
        </p:spPr>
      </p:pic>
      <p:pic>
        <p:nvPicPr>
          <p:cNvPr id="6" name="图片 10" descr="图层 7 拷贝">
            <a:extLst>
              <a:ext uri="{FF2B5EF4-FFF2-40B4-BE49-F238E27FC236}">
                <a16:creationId xmlns:a16="http://schemas.microsoft.com/office/drawing/2014/main" id="{4F2C94A0-A40C-4C6E-852E-D289DF850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7" name="图片 8" descr="图层 9 拷贝">
            <a:extLst>
              <a:ext uri="{FF2B5EF4-FFF2-40B4-BE49-F238E27FC236}">
                <a16:creationId xmlns:a16="http://schemas.microsoft.com/office/drawing/2014/main" id="{1EF04E32-77C4-4635-A323-5D3F362A3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655" y="5211406"/>
            <a:ext cx="4750435" cy="1664335"/>
          </a:xfrm>
          <a:prstGeom prst="rect">
            <a:avLst/>
          </a:prstGeom>
        </p:spPr>
      </p:pic>
      <p:pic>
        <p:nvPicPr>
          <p:cNvPr id="8" name="图片 13" descr="02">
            <a:extLst>
              <a:ext uri="{FF2B5EF4-FFF2-40B4-BE49-F238E27FC236}">
                <a16:creationId xmlns:a16="http://schemas.microsoft.com/office/drawing/2014/main" id="{ACCD33B5-DF1F-44B5-8B64-880C3E60ED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60696" b="26754"/>
          <a:stretch>
            <a:fillRect/>
          </a:stretch>
        </p:blipFill>
        <p:spPr>
          <a:xfrm rot="600000">
            <a:off x="-1859981" y="-464260"/>
            <a:ext cx="5310287" cy="4940300"/>
          </a:xfrm>
          <a:prstGeom prst="rect">
            <a:avLst/>
          </a:prstGeom>
        </p:spPr>
      </p:pic>
      <p:pic>
        <p:nvPicPr>
          <p:cNvPr id="9" name="图片 17" descr="02">
            <a:extLst>
              <a:ext uri="{FF2B5EF4-FFF2-40B4-BE49-F238E27FC236}">
                <a16:creationId xmlns:a16="http://schemas.microsoft.com/office/drawing/2014/main" id="{16DCC7F3-9CC0-42C7-AD61-61051F41F0D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0806" r="60696" b="-488"/>
          <a:stretch>
            <a:fillRect/>
          </a:stretch>
        </p:blipFill>
        <p:spPr>
          <a:xfrm>
            <a:off x="-832157" y="4566544"/>
            <a:ext cx="4043680" cy="2345055"/>
          </a:xfrm>
          <a:prstGeom prst="rect">
            <a:avLst/>
          </a:prstGeom>
        </p:spPr>
      </p:pic>
      <p:pic>
        <p:nvPicPr>
          <p:cNvPr id="10" name="图片 18" descr="02">
            <a:extLst>
              <a:ext uri="{FF2B5EF4-FFF2-40B4-BE49-F238E27FC236}">
                <a16:creationId xmlns:a16="http://schemas.microsoft.com/office/drawing/2014/main" id="{AEA45542-9180-4C93-9F67-492A172B92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394" r="6" b="32940"/>
          <a:stretch>
            <a:fillRect/>
          </a:stretch>
        </p:blipFill>
        <p:spPr>
          <a:xfrm rot="20940000">
            <a:off x="7878954" y="-445102"/>
            <a:ext cx="5501150" cy="3256757"/>
          </a:xfrm>
          <a:prstGeom prst="rect">
            <a:avLst/>
          </a:prstGeom>
        </p:spPr>
      </p:pic>
      <p:pic>
        <p:nvPicPr>
          <p:cNvPr id="11" name="图片 14" descr="图层 7 拷贝">
            <a:extLst>
              <a:ext uri="{FF2B5EF4-FFF2-40B4-BE49-F238E27FC236}">
                <a16:creationId xmlns:a16="http://schemas.microsoft.com/office/drawing/2014/main" id="{0426E959-D5A2-4ABC-98F3-0E80C2AD3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61210" y="5675442"/>
            <a:ext cx="1628775" cy="1182370"/>
          </a:xfrm>
          <a:prstGeom prst="rect">
            <a:avLst/>
          </a:prstGeom>
        </p:spPr>
      </p:pic>
      <p:pic>
        <p:nvPicPr>
          <p:cNvPr id="12" name="图片 15" descr="图层 9 拷贝">
            <a:extLst>
              <a:ext uri="{FF2B5EF4-FFF2-40B4-BE49-F238E27FC236}">
                <a16:creationId xmlns:a16="http://schemas.microsoft.com/office/drawing/2014/main" id="{2A0624D4-8C7F-4273-9596-84DC84CFB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0" y="5251411"/>
            <a:ext cx="4750435" cy="1664335"/>
          </a:xfrm>
          <a:prstGeom prst="rect">
            <a:avLst/>
          </a:prstGeom>
        </p:spPr>
      </p:pic>
      <p:pic>
        <p:nvPicPr>
          <p:cNvPr id="13" name="图片 16" descr="图层 7 拷贝">
            <a:extLst>
              <a:ext uri="{FF2B5EF4-FFF2-40B4-BE49-F238E27FC236}">
                <a16:creationId xmlns:a16="http://schemas.microsoft.com/office/drawing/2014/main" id="{6306E79B-E12F-42E6-8930-5A37734F7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18" name="图片 4" descr="图层 9 拷贝">
            <a:extLst>
              <a:ext uri="{FF2B5EF4-FFF2-40B4-BE49-F238E27FC236}">
                <a16:creationId xmlns:a16="http://schemas.microsoft.com/office/drawing/2014/main" id="{2856E7CA-E0D6-46FA-9782-2DA4630FE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350" y="5554980"/>
            <a:ext cx="3760470" cy="1317625"/>
          </a:xfrm>
          <a:prstGeom prst="rect">
            <a:avLst/>
          </a:prstGeom>
        </p:spPr>
      </p:pic>
      <p:pic>
        <p:nvPicPr>
          <p:cNvPr id="19" name="图片 7" descr="图层 9 拷贝">
            <a:extLst>
              <a:ext uri="{FF2B5EF4-FFF2-40B4-BE49-F238E27FC236}">
                <a16:creationId xmlns:a16="http://schemas.microsoft.com/office/drawing/2014/main" id="{B8550E34-72F5-49FA-96B1-DB36760E6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4610" y="5621655"/>
            <a:ext cx="3760470" cy="1317625"/>
          </a:xfrm>
          <a:prstGeom prst="rect">
            <a:avLst/>
          </a:prstGeom>
        </p:spPr>
      </p:pic>
      <p:pic>
        <p:nvPicPr>
          <p:cNvPr id="20" name="图片 23" descr="图层 7 拷贝">
            <a:extLst>
              <a:ext uri="{FF2B5EF4-FFF2-40B4-BE49-F238E27FC236}">
                <a16:creationId xmlns:a16="http://schemas.microsoft.com/office/drawing/2014/main" id="{85883CC4-007F-405C-B269-6F000BDC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466705" y="4829136"/>
            <a:ext cx="2816225" cy="2046605"/>
          </a:xfrm>
          <a:prstGeom prst="rect">
            <a:avLst/>
          </a:prstGeom>
        </p:spPr>
      </p:pic>
      <p:pic>
        <p:nvPicPr>
          <p:cNvPr id="21" name="图片 9" descr="图层 7 拷贝">
            <a:extLst>
              <a:ext uri="{FF2B5EF4-FFF2-40B4-BE49-F238E27FC236}">
                <a16:creationId xmlns:a16="http://schemas.microsoft.com/office/drawing/2014/main" id="{B1FC7AC6-F4DE-4CB4-8468-597230ED1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235" y="5467162"/>
            <a:ext cx="1914525" cy="1390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A4656BB-F5DC-4C29-8141-C868E4F66AAA}"/>
              </a:ext>
            </a:extLst>
          </p:cNvPr>
          <p:cNvGrpSpPr/>
          <p:nvPr/>
        </p:nvGrpSpPr>
        <p:grpSpPr>
          <a:xfrm>
            <a:off x="2257008" y="1698479"/>
            <a:ext cx="7748320" cy="1506314"/>
            <a:chOff x="1551773" y="861954"/>
            <a:chExt cx="7748320" cy="150631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F2CC3B-9BCA-41AC-AE2A-C1E6BFA7D768}"/>
                </a:ext>
              </a:extLst>
            </p:cNvPr>
            <p:cNvSpPr txBox="1"/>
            <p:nvPr/>
          </p:nvSpPr>
          <p:spPr>
            <a:xfrm>
              <a:off x="1598946" y="921718"/>
              <a:ext cx="77011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Cảm ơn nhé!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69F374-7A19-4BC5-BAAC-F65B1637461D}"/>
                </a:ext>
              </a:extLst>
            </p:cNvPr>
            <p:cNvSpPr txBox="1"/>
            <p:nvPr/>
          </p:nvSpPr>
          <p:spPr>
            <a:xfrm>
              <a:off x="1551773" y="861954"/>
              <a:ext cx="77011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Cảm ơn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379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68629-9E10-4190-8E47-A9D282FF7C57}"/>
              </a:ext>
            </a:extLst>
          </p:cNvPr>
          <p:cNvSpPr txBox="1"/>
          <p:nvPr/>
        </p:nvSpPr>
        <p:spPr>
          <a:xfrm>
            <a:off x="4258650" y="2086830"/>
            <a:ext cx="720581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UTM Futura Extra" panose="02040603050506020204" pitchFamily="18" charset="0"/>
              </a:rPr>
              <a:t>KHÁM PHÁ</a:t>
            </a:r>
            <a:endParaRPr lang="en-US" sz="11500" b="1" dirty="0">
              <a:solidFill>
                <a:srgbClr val="FF0000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96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6" y="-39883"/>
            <a:ext cx="12216506" cy="6897883"/>
          </a:xfrm>
          <a:prstGeom prst="rect">
            <a:avLst/>
          </a:prstGeom>
        </p:spPr>
      </p:pic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315" y="-67945"/>
            <a:ext cx="12433300" cy="69938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654351" y="4426790"/>
            <a:ext cx="2835968" cy="73574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>
                <a:solidFill>
                  <a:srgbClr val="48A04D"/>
                </a:solidFill>
                <a:effectLst/>
                <a:latin typeface="+mj-lt"/>
                <a:ea typeface="字魂59号-创粗黑" panose="00000500000000000000" charset="-122"/>
                <a:cs typeface="字魂59号-创粗黑" panose="00000500000000000000" charset="-122"/>
              </a:rPr>
              <a:t>Trang 128</a:t>
            </a:r>
            <a:endParaRPr lang="zh-CN" altLang="en-US" sz="2800" b="1" i="0" dirty="0">
              <a:solidFill>
                <a:srgbClr val="48A04D"/>
              </a:solidFill>
              <a:effectLst/>
              <a:latin typeface="+mj-lt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4" name="图片 13" descr="椭圆 1 拷贝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28" y="4269195"/>
            <a:ext cx="1342390" cy="753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DA6AAD-73AA-4C2C-B22D-4C0ABAC38AFD}"/>
              </a:ext>
            </a:extLst>
          </p:cNvPr>
          <p:cNvGrpSpPr/>
          <p:nvPr/>
        </p:nvGrpSpPr>
        <p:grpSpPr>
          <a:xfrm>
            <a:off x="2308826" y="2340774"/>
            <a:ext cx="8123640" cy="1877045"/>
            <a:chOff x="2034180" y="1778810"/>
            <a:chExt cx="8123640" cy="187704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367D262-8855-49FB-B8CA-6447CC3A6E79}"/>
                </a:ext>
              </a:extLst>
            </p:cNvPr>
            <p:cNvSpPr txBox="1"/>
            <p:nvPr/>
          </p:nvSpPr>
          <p:spPr>
            <a:xfrm>
              <a:off x="2169992" y="1778810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268629-9E10-4190-8E47-A9D282FF7C57}"/>
                </a:ext>
              </a:extLst>
            </p:cNvPr>
            <p:cNvSpPr txBox="1"/>
            <p:nvPr/>
          </p:nvSpPr>
          <p:spPr>
            <a:xfrm>
              <a:off x="2034180" y="1793807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Luyện</a:t>
              </a:r>
              <a:r>
                <a:rPr lang="en-US" sz="11500" b="1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11500" b="1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tập</a:t>
              </a:r>
              <a:endParaRPr lang="en-US" sz="11500" b="1" dirty="0">
                <a:solidFill>
                  <a:schemeClr val="bg1"/>
                </a:solidFill>
                <a:latin typeface="UTM Futura Extra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3F4337-C97D-44CE-9322-5181C1901075}"/>
              </a:ext>
            </a:extLst>
          </p:cNvPr>
          <p:cNvSpPr txBox="1"/>
          <p:nvPr/>
        </p:nvSpPr>
        <p:spPr>
          <a:xfrm>
            <a:off x="10432466" y="247838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2A051A-91FC-4EDF-BAC3-DFE070C36E24}"/>
              </a:ext>
            </a:extLst>
          </p:cNvPr>
          <p:cNvSpPr txBox="1"/>
          <p:nvPr/>
        </p:nvSpPr>
        <p:spPr>
          <a:xfrm>
            <a:off x="1244626" y="440186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3D3F89-ABA0-4786-A63B-F1D88E16B366}"/>
              </a:ext>
            </a:extLst>
          </p:cNvPr>
          <p:cNvGrpSpPr/>
          <p:nvPr/>
        </p:nvGrpSpPr>
        <p:grpSpPr>
          <a:xfrm>
            <a:off x="1631731" y="1027041"/>
            <a:ext cx="1889004" cy="1214183"/>
            <a:chOff x="2100717" y="1778810"/>
            <a:chExt cx="1889004" cy="12141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651012-DF3C-439A-B2C1-FE1D08A8FAD6}"/>
                </a:ext>
              </a:extLst>
            </p:cNvPr>
            <p:cNvSpPr txBox="1"/>
            <p:nvPr/>
          </p:nvSpPr>
          <p:spPr>
            <a:xfrm>
              <a:off x="2169992" y="1778810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005E2E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0C060B-3BFB-40F8-9329-A147611DBC8F}"/>
                </a:ext>
              </a:extLst>
            </p:cNvPr>
            <p:cNvSpPr txBox="1"/>
            <p:nvPr/>
          </p:nvSpPr>
          <p:spPr>
            <a:xfrm>
              <a:off x="2100717" y="1792664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bg1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758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68629-9E10-4190-8E47-A9D282FF7C57}"/>
              </a:ext>
            </a:extLst>
          </p:cNvPr>
          <p:cNvSpPr txBox="1"/>
          <p:nvPr/>
        </p:nvSpPr>
        <p:spPr>
          <a:xfrm>
            <a:off x="5993321" y="1411941"/>
            <a:ext cx="663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Futura Extra" panose="02040603050506020204" pitchFamily="18" charset="0"/>
              </a:rPr>
              <a:t>YÊU CẦU CẦN ĐẠT</a:t>
            </a:r>
            <a:endParaRPr lang="en-US" sz="3200" b="1" dirty="0">
              <a:solidFill>
                <a:srgbClr val="FF0000"/>
              </a:solidFill>
              <a:latin typeface="UTM Futura Extra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2990" y="2195463"/>
            <a:ext cx="82037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luyện về phép cộng phân số và </a:t>
            </a:r>
          </a:p>
          <a:p>
            <a:r>
              <a:rPr lang="pt-B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toán</a:t>
            </a:r>
          </a:p>
          <a:p>
            <a:r>
              <a:rPr lang="pt-B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liên quan</a:t>
            </a:r>
          </a:p>
          <a:p>
            <a:pPr marL="0" lvl="1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6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062529" y="1971611"/>
            <a:ext cx="289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spc="-150">
                <a:ln w="28575">
                  <a:solidFill>
                    <a:srgbClr val="37750E"/>
                  </a:solidFill>
                  <a:prstDash val="solid"/>
                </a:ln>
                <a:solidFill>
                  <a:schemeClr val="bg1"/>
                </a:solidFill>
                <a:latin typeface="UTM Futura Extra" panose="02040603050506020204" pitchFamily="18" charset="0"/>
                <a:ea typeface="字魂100号-方方先锋体" panose="00000500000000000000" charset="-122"/>
                <a:cs typeface="+mn-ea"/>
                <a:sym typeface="+mn-lt"/>
              </a:rPr>
              <a:t>Bài tập</a:t>
            </a:r>
            <a:endParaRPr lang="zh-CN" altLang="en-US" sz="5400" b="1" spc="-150" dirty="0">
              <a:ln w="28575">
                <a:solidFill>
                  <a:srgbClr val="37750E"/>
                </a:solidFill>
                <a:prstDash val="solid"/>
              </a:ln>
              <a:solidFill>
                <a:srgbClr val="12432E"/>
              </a:solidFill>
              <a:latin typeface="UTM Futura Extra" panose="02040603050506020204" pitchFamily="18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09529" y="1061125"/>
            <a:ext cx="4166013" cy="871247"/>
            <a:chOff x="1866297" y="2098378"/>
            <a:chExt cx="4166013" cy="871247"/>
          </a:xfrm>
        </p:grpSpPr>
        <p:sp>
          <p:nvSpPr>
            <p:cNvPr id="4" name="椭圆 3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01</a:t>
              </a: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909529" y="2281533"/>
            <a:ext cx="4166013" cy="871247"/>
            <a:chOff x="1866297" y="2098378"/>
            <a:chExt cx="4166013" cy="871247"/>
          </a:xfrm>
        </p:grpSpPr>
        <p:sp>
          <p:nvSpPr>
            <p:cNvPr id="39" name="椭圆 38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02</a:t>
              </a:r>
            </a:p>
          </p:txBody>
        </p:sp>
        <p:sp>
          <p:nvSpPr>
            <p:cNvPr id="40" name="矩形: 圆角 39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09124" y="3571491"/>
            <a:ext cx="4166013" cy="871247"/>
            <a:chOff x="1866297" y="2098378"/>
            <a:chExt cx="4166013" cy="871247"/>
          </a:xfrm>
        </p:grpSpPr>
        <p:sp>
          <p:nvSpPr>
            <p:cNvPr id="42" name="椭圆 41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03</a:t>
              </a:r>
            </a:p>
          </p:txBody>
        </p:sp>
        <p:sp>
          <p:nvSpPr>
            <p:cNvPr id="43" name="矩形: 圆角 42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sp>
        <p:nvSpPr>
          <p:cNvPr id="47" name="矩形: 圆角 46"/>
          <p:cNvSpPr/>
          <p:nvPr/>
        </p:nvSpPr>
        <p:spPr>
          <a:xfrm>
            <a:off x="7034163" y="1203392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1/128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48" name="矩形: 圆角 47"/>
          <p:cNvSpPr/>
          <p:nvPr/>
        </p:nvSpPr>
        <p:spPr>
          <a:xfrm>
            <a:off x="7034163" y="2433276"/>
            <a:ext cx="3103815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2a, b/128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6997820" y="3710874"/>
            <a:ext cx="3205243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3a, b/128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7" grpId="0" bldLvl="0" animBg="1"/>
      <p:bldP spid="48" grpId="0" bldLvl="0" animBg="1"/>
      <p:bldP spid="4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5BA08-3504-447A-BC57-73FA7D5F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763"/>
            <a:ext cx="12192000" cy="69568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EC58C5-079F-462C-BE74-D9F2EC162CDB}"/>
              </a:ext>
            </a:extLst>
          </p:cNvPr>
          <p:cNvSpPr/>
          <p:nvPr/>
        </p:nvSpPr>
        <p:spPr>
          <a:xfrm>
            <a:off x="1860097" y="-160821"/>
            <a:ext cx="6510131" cy="3607905"/>
          </a:xfrm>
          <a:custGeom>
            <a:avLst/>
            <a:gdLst>
              <a:gd name="connsiteX0" fmla="*/ 6510131 w 6510131"/>
              <a:gd name="connsiteY0" fmla="*/ 0 h 3607905"/>
              <a:gd name="connsiteX1" fmla="*/ 6500192 w 6510131"/>
              <a:gd name="connsiteY1" fmla="*/ 49696 h 3607905"/>
              <a:gd name="connsiteX2" fmla="*/ 6490252 w 6510131"/>
              <a:gd name="connsiteY2" fmla="*/ 119270 h 3607905"/>
              <a:gd name="connsiteX3" fmla="*/ 6480313 w 6510131"/>
              <a:gd name="connsiteY3" fmla="*/ 149087 h 3607905"/>
              <a:gd name="connsiteX4" fmla="*/ 6460435 w 6510131"/>
              <a:gd name="connsiteY4" fmla="*/ 238540 h 3607905"/>
              <a:gd name="connsiteX5" fmla="*/ 6430618 w 6510131"/>
              <a:gd name="connsiteY5" fmla="*/ 337931 h 3607905"/>
              <a:gd name="connsiteX6" fmla="*/ 6410739 w 6510131"/>
              <a:gd name="connsiteY6" fmla="*/ 367748 h 3607905"/>
              <a:gd name="connsiteX7" fmla="*/ 6380922 w 6510131"/>
              <a:gd name="connsiteY7" fmla="*/ 447261 h 3607905"/>
              <a:gd name="connsiteX8" fmla="*/ 6321287 w 6510131"/>
              <a:gd name="connsiteY8" fmla="*/ 536713 h 3607905"/>
              <a:gd name="connsiteX9" fmla="*/ 6281531 w 6510131"/>
              <a:gd name="connsiteY9" fmla="*/ 596348 h 3607905"/>
              <a:gd name="connsiteX10" fmla="*/ 6241774 w 6510131"/>
              <a:gd name="connsiteY10" fmla="*/ 636105 h 3607905"/>
              <a:gd name="connsiteX11" fmla="*/ 6211957 w 6510131"/>
              <a:gd name="connsiteY11" fmla="*/ 675861 h 3607905"/>
              <a:gd name="connsiteX12" fmla="*/ 6182139 w 6510131"/>
              <a:gd name="connsiteY12" fmla="*/ 695740 h 3607905"/>
              <a:gd name="connsiteX13" fmla="*/ 6112566 w 6510131"/>
              <a:gd name="connsiteY13" fmla="*/ 795131 h 3607905"/>
              <a:gd name="connsiteX14" fmla="*/ 6072809 w 6510131"/>
              <a:gd name="connsiteY14" fmla="*/ 824948 h 3607905"/>
              <a:gd name="connsiteX15" fmla="*/ 6023113 w 6510131"/>
              <a:gd name="connsiteY15" fmla="*/ 874644 h 3607905"/>
              <a:gd name="connsiteX16" fmla="*/ 5983357 w 6510131"/>
              <a:gd name="connsiteY16" fmla="*/ 904461 h 3607905"/>
              <a:gd name="connsiteX17" fmla="*/ 5933661 w 6510131"/>
              <a:gd name="connsiteY17" fmla="*/ 954157 h 3607905"/>
              <a:gd name="connsiteX18" fmla="*/ 5893905 w 6510131"/>
              <a:gd name="connsiteY18" fmla="*/ 993913 h 3607905"/>
              <a:gd name="connsiteX19" fmla="*/ 5804452 w 6510131"/>
              <a:gd name="connsiteY19" fmla="*/ 1053548 h 3607905"/>
              <a:gd name="connsiteX20" fmla="*/ 5774635 w 6510131"/>
              <a:gd name="connsiteY20" fmla="*/ 1083366 h 3607905"/>
              <a:gd name="connsiteX21" fmla="*/ 5695122 w 6510131"/>
              <a:gd name="connsiteY21" fmla="*/ 1123122 h 3607905"/>
              <a:gd name="connsiteX22" fmla="*/ 5536096 w 6510131"/>
              <a:gd name="connsiteY22" fmla="*/ 1182757 h 3607905"/>
              <a:gd name="connsiteX23" fmla="*/ 5476461 w 6510131"/>
              <a:gd name="connsiteY23" fmla="*/ 1212574 h 3607905"/>
              <a:gd name="connsiteX24" fmla="*/ 5277679 w 6510131"/>
              <a:gd name="connsiteY24" fmla="*/ 1232453 h 3607905"/>
              <a:gd name="connsiteX25" fmla="*/ 5188226 w 6510131"/>
              <a:gd name="connsiteY25" fmla="*/ 1252331 h 3607905"/>
              <a:gd name="connsiteX26" fmla="*/ 4770783 w 6510131"/>
              <a:gd name="connsiteY26" fmla="*/ 1272209 h 3607905"/>
              <a:gd name="connsiteX27" fmla="*/ 4601818 w 6510131"/>
              <a:gd name="connsiteY27" fmla="*/ 1302027 h 3607905"/>
              <a:gd name="connsiteX28" fmla="*/ 4542183 w 6510131"/>
              <a:gd name="connsiteY28" fmla="*/ 1311966 h 3607905"/>
              <a:gd name="connsiteX29" fmla="*/ 4412974 w 6510131"/>
              <a:gd name="connsiteY29" fmla="*/ 1321905 h 3607905"/>
              <a:gd name="connsiteX30" fmla="*/ 4373218 w 6510131"/>
              <a:gd name="connsiteY30" fmla="*/ 1331844 h 3607905"/>
              <a:gd name="connsiteX31" fmla="*/ 4234070 w 6510131"/>
              <a:gd name="connsiteY31" fmla="*/ 1351722 h 3607905"/>
              <a:gd name="connsiteX32" fmla="*/ 3985592 w 6510131"/>
              <a:gd name="connsiteY32" fmla="*/ 1391479 h 3607905"/>
              <a:gd name="connsiteX33" fmla="*/ 3826566 w 6510131"/>
              <a:gd name="connsiteY33" fmla="*/ 1411357 h 3607905"/>
              <a:gd name="connsiteX34" fmla="*/ 2544418 w 6510131"/>
              <a:gd name="connsiteY34" fmla="*/ 1391479 h 3607905"/>
              <a:gd name="connsiteX35" fmla="*/ 2295939 w 6510131"/>
              <a:gd name="connsiteY35" fmla="*/ 1381540 h 3607905"/>
              <a:gd name="connsiteX36" fmla="*/ 1371600 w 6510131"/>
              <a:gd name="connsiteY36" fmla="*/ 1391479 h 3607905"/>
              <a:gd name="connsiteX37" fmla="*/ 1123122 w 6510131"/>
              <a:gd name="connsiteY37" fmla="*/ 1480931 h 3607905"/>
              <a:gd name="connsiteX38" fmla="*/ 1063487 w 6510131"/>
              <a:gd name="connsiteY38" fmla="*/ 1510748 h 3607905"/>
              <a:gd name="connsiteX39" fmla="*/ 964096 w 6510131"/>
              <a:gd name="connsiteY39" fmla="*/ 1550505 h 3607905"/>
              <a:gd name="connsiteX40" fmla="*/ 904461 w 6510131"/>
              <a:gd name="connsiteY40" fmla="*/ 1570383 h 3607905"/>
              <a:gd name="connsiteX41" fmla="*/ 775252 w 6510131"/>
              <a:gd name="connsiteY41" fmla="*/ 1630018 h 3607905"/>
              <a:gd name="connsiteX42" fmla="*/ 745435 w 6510131"/>
              <a:gd name="connsiteY42" fmla="*/ 1649896 h 3607905"/>
              <a:gd name="connsiteX43" fmla="*/ 715618 w 6510131"/>
              <a:gd name="connsiteY43" fmla="*/ 1659835 h 3607905"/>
              <a:gd name="connsiteX44" fmla="*/ 685800 w 6510131"/>
              <a:gd name="connsiteY44" fmla="*/ 1689653 h 3607905"/>
              <a:gd name="connsiteX45" fmla="*/ 626166 w 6510131"/>
              <a:gd name="connsiteY45" fmla="*/ 1719470 h 3607905"/>
              <a:gd name="connsiteX46" fmla="*/ 506896 w 6510131"/>
              <a:gd name="connsiteY46" fmla="*/ 1828800 h 3607905"/>
              <a:gd name="connsiteX47" fmla="*/ 447261 w 6510131"/>
              <a:gd name="connsiteY47" fmla="*/ 1878496 h 3607905"/>
              <a:gd name="connsiteX48" fmla="*/ 417444 w 6510131"/>
              <a:gd name="connsiteY48" fmla="*/ 1908313 h 3607905"/>
              <a:gd name="connsiteX49" fmla="*/ 357809 w 6510131"/>
              <a:gd name="connsiteY49" fmla="*/ 1958009 h 3607905"/>
              <a:gd name="connsiteX50" fmla="*/ 268357 w 6510131"/>
              <a:gd name="connsiteY50" fmla="*/ 2057400 h 3607905"/>
              <a:gd name="connsiteX51" fmla="*/ 238539 w 6510131"/>
              <a:gd name="connsiteY51" fmla="*/ 2087218 h 3607905"/>
              <a:gd name="connsiteX52" fmla="*/ 178905 w 6510131"/>
              <a:gd name="connsiteY52" fmla="*/ 2196548 h 3607905"/>
              <a:gd name="connsiteX53" fmla="*/ 139148 w 6510131"/>
              <a:gd name="connsiteY53" fmla="*/ 2236305 h 3607905"/>
              <a:gd name="connsiteX54" fmla="*/ 89452 w 6510131"/>
              <a:gd name="connsiteY54" fmla="*/ 2315818 h 3607905"/>
              <a:gd name="connsiteX55" fmla="*/ 49696 w 6510131"/>
              <a:gd name="connsiteY55" fmla="*/ 2435087 h 3607905"/>
              <a:gd name="connsiteX56" fmla="*/ 39757 w 6510131"/>
              <a:gd name="connsiteY56" fmla="*/ 2504661 h 3607905"/>
              <a:gd name="connsiteX57" fmla="*/ 19879 w 6510131"/>
              <a:gd name="connsiteY57" fmla="*/ 2574235 h 3607905"/>
              <a:gd name="connsiteX58" fmla="*/ 0 w 6510131"/>
              <a:gd name="connsiteY58" fmla="*/ 2723322 h 3607905"/>
              <a:gd name="connsiteX59" fmla="*/ 19879 w 6510131"/>
              <a:gd name="connsiteY59" fmla="*/ 3001618 h 3607905"/>
              <a:gd name="connsiteX60" fmla="*/ 29818 w 6510131"/>
              <a:gd name="connsiteY60" fmla="*/ 3051313 h 3607905"/>
              <a:gd name="connsiteX61" fmla="*/ 99392 w 6510131"/>
              <a:gd name="connsiteY61" fmla="*/ 3170583 h 3607905"/>
              <a:gd name="connsiteX62" fmla="*/ 238539 w 6510131"/>
              <a:gd name="connsiteY62" fmla="*/ 3319670 h 3607905"/>
              <a:gd name="connsiteX63" fmla="*/ 327992 w 6510131"/>
              <a:gd name="connsiteY63" fmla="*/ 3389244 h 3607905"/>
              <a:gd name="connsiteX64" fmla="*/ 437322 w 6510131"/>
              <a:gd name="connsiteY64" fmla="*/ 3419061 h 3607905"/>
              <a:gd name="connsiteX65" fmla="*/ 526774 w 6510131"/>
              <a:gd name="connsiteY65" fmla="*/ 3429000 h 3607905"/>
              <a:gd name="connsiteX66" fmla="*/ 586409 w 6510131"/>
              <a:gd name="connsiteY66" fmla="*/ 3438940 h 3607905"/>
              <a:gd name="connsiteX67" fmla="*/ 765313 w 6510131"/>
              <a:gd name="connsiteY67" fmla="*/ 3478696 h 3607905"/>
              <a:gd name="connsiteX68" fmla="*/ 834887 w 6510131"/>
              <a:gd name="connsiteY68" fmla="*/ 3488635 h 3607905"/>
              <a:gd name="connsiteX69" fmla="*/ 914400 w 6510131"/>
              <a:gd name="connsiteY69" fmla="*/ 3498574 h 3607905"/>
              <a:gd name="connsiteX70" fmla="*/ 954157 w 6510131"/>
              <a:gd name="connsiteY70" fmla="*/ 3508513 h 3607905"/>
              <a:gd name="connsiteX71" fmla="*/ 1063487 w 6510131"/>
              <a:gd name="connsiteY71" fmla="*/ 3528392 h 3607905"/>
              <a:gd name="connsiteX72" fmla="*/ 1133061 w 6510131"/>
              <a:gd name="connsiteY72" fmla="*/ 3548270 h 3607905"/>
              <a:gd name="connsiteX73" fmla="*/ 1331844 w 6510131"/>
              <a:gd name="connsiteY73" fmla="*/ 3568148 h 3607905"/>
              <a:gd name="connsiteX74" fmla="*/ 1490870 w 6510131"/>
              <a:gd name="connsiteY74" fmla="*/ 3607905 h 3607905"/>
              <a:gd name="connsiteX75" fmla="*/ 1540566 w 6510131"/>
              <a:gd name="connsiteY75" fmla="*/ 3607905 h 360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510131" h="3607905">
                <a:moveTo>
                  <a:pt x="6510131" y="0"/>
                </a:moveTo>
                <a:cubicBezTo>
                  <a:pt x="6506818" y="16565"/>
                  <a:pt x="6502969" y="33032"/>
                  <a:pt x="6500192" y="49696"/>
                </a:cubicBezTo>
                <a:cubicBezTo>
                  <a:pt x="6496341" y="72804"/>
                  <a:pt x="6494847" y="96298"/>
                  <a:pt x="6490252" y="119270"/>
                </a:cubicBezTo>
                <a:cubicBezTo>
                  <a:pt x="6488197" y="129543"/>
                  <a:pt x="6483626" y="139148"/>
                  <a:pt x="6480313" y="149087"/>
                </a:cubicBezTo>
                <a:cubicBezTo>
                  <a:pt x="6462377" y="256703"/>
                  <a:pt x="6480009" y="170032"/>
                  <a:pt x="6460435" y="238540"/>
                </a:cubicBezTo>
                <a:cubicBezTo>
                  <a:pt x="6448872" y="279012"/>
                  <a:pt x="6449511" y="295421"/>
                  <a:pt x="6430618" y="337931"/>
                </a:cubicBezTo>
                <a:cubicBezTo>
                  <a:pt x="6425766" y="348847"/>
                  <a:pt x="6417365" y="357809"/>
                  <a:pt x="6410739" y="367748"/>
                </a:cubicBezTo>
                <a:cubicBezTo>
                  <a:pt x="6403533" y="389368"/>
                  <a:pt x="6390431" y="430621"/>
                  <a:pt x="6380922" y="447261"/>
                </a:cubicBezTo>
                <a:cubicBezTo>
                  <a:pt x="6363142" y="478375"/>
                  <a:pt x="6341165" y="506896"/>
                  <a:pt x="6321287" y="536713"/>
                </a:cubicBezTo>
                <a:lnTo>
                  <a:pt x="6281531" y="596348"/>
                </a:lnTo>
                <a:cubicBezTo>
                  <a:pt x="6268279" y="609600"/>
                  <a:pt x="6254115" y="622000"/>
                  <a:pt x="6241774" y="636105"/>
                </a:cubicBezTo>
                <a:cubicBezTo>
                  <a:pt x="6230866" y="648571"/>
                  <a:pt x="6223670" y="664148"/>
                  <a:pt x="6211957" y="675861"/>
                </a:cubicBezTo>
                <a:cubicBezTo>
                  <a:pt x="6203510" y="684308"/>
                  <a:pt x="6190586" y="687293"/>
                  <a:pt x="6182139" y="695740"/>
                </a:cubicBezTo>
                <a:cubicBezTo>
                  <a:pt x="6056995" y="820884"/>
                  <a:pt x="6220067" y="672273"/>
                  <a:pt x="6112566" y="795131"/>
                </a:cubicBezTo>
                <a:cubicBezTo>
                  <a:pt x="6101658" y="807598"/>
                  <a:pt x="6085190" y="813943"/>
                  <a:pt x="6072809" y="824948"/>
                </a:cubicBezTo>
                <a:cubicBezTo>
                  <a:pt x="6055299" y="840512"/>
                  <a:pt x="6041855" y="860588"/>
                  <a:pt x="6023113" y="874644"/>
                </a:cubicBezTo>
                <a:cubicBezTo>
                  <a:pt x="6009861" y="884583"/>
                  <a:pt x="5995738" y="893456"/>
                  <a:pt x="5983357" y="904461"/>
                </a:cubicBezTo>
                <a:cubicBezTo>
                  <a:pt x="5965848" y="920025"/>
                  <a:pt x="5950226" y="937592"/>
                  <a:pt x="5933661" y="954157"/>
                </a:cubicBezTo>
                <a:cubicBezTo>
                  <a:pt x="5920409" y="967409"/>
                  <a:pt x="5909975" y="984271"/>
                  <a:pt x="5893905" y="993913"/>
                </a:cubicBezTo>
                <a:cubicBezTo>
                  <a:pt x="5856839" y="1016153"/>
                  <a:pt x="5836654" y="1025946"/>
                  <a:pt x="5804452" y="1053548"/>
                </a:cubicBezTo>
                <a:cubicBezTo>
                  <a:pt x="5793780" y="1062696"/>
                  <a:pt x="5786494" y="1075820"/>
                  <a:pt x="5774635" y="1083366"/>
                </a:cubicBezTo>
                <a:cubicBezTo>
                  <a:pt x="5749635" y="1099275"/>
                  <a:pt x="5722359" y="1111449"/>
                  <a:pt x="5695122" y="1123122"/>
                </a:cubicBezTo>
                <a:cubicBezTo>
                  <a:pt x="5574677" y="1174740"/>
                  <a:pt x="5700850" y="1100381"/>
                  <a:pt x="5536096" y="1182757"/>
                </a:cubicBezTo>
                <a:cubicBezTo>
                  <a:pt x="5516218" y="1192696"/>
                  <a:pt x="5497935" y="1206848"/>
                  <a:pt x="5476461" y="1212574"/>
                </a:cubicBezTo>
                <a:cubicBezTo>
                  <a:pt x="5462005" y="1216429"/>
                  <a:pt x="5281048" y="1232147"/>
                  <a:pt x="5277679" y="1232453"/>
                </a:cubicBezTo>
                <a:cubicBezTo>
                  <a:pt x="5247861" y="1239079"/>
                  <a:pt x="5218553" y="1248692"/>
                  <a:pt x="5188226" y="1252331"/>
                </a:cubicBezTo>
                <a:cubicBezTo>
                  <a:pt x="5115979" y="1261001"/>
                  <a:pt x="4801790" y="1271016"/>
                  <a:pt x="4770783" y="1272209"/>
                </a:cubicBezTo>
                <a:cubicBezTo>
                  <a:pt x="4613061" y="1303753"/>
                  <a:pt x="4729356" y="1282405"/>
                  <a:pt x="4601818" y="1302027"/>
                </a:cubicBezTo>
                <a:cubicBezTo>
                  <a:pt x="4581900" y="1305091"/>
                  <a:pt x="4562225" y="1309856"/>
                  <a:pt x="4542183" y="1311966"/>
                </a:cubicBezTo>
                <a:cubicBezTo>
                  <a:pt x="4499223" y="1316488"/>
                  <a:pt x="4456044" y="1318592"/>
                  <a:pt x="4412974" y="1321905"/>
                </a:cubicBezTo>
                <a:cubicBezTo>
                  <a:pt x="4399722" y="1325218"/>
                  <a:pt x="4386692" y="1329598"/>
                  <a:pt x="4373218" y="1331844"/>
                </a:cubicBezTo>
                <a:cubicBezTo>
                  <a:pt x="4327002" y="1339547"/>
                  <a:pt x="4279121" y="1338851"/>
                  <a:pt x="4234070" y="1351722"/>
                </a:cubicBezTo>
                <a:cubicBezTo>
                  <a:pt x="4103633" y="1388989"/>
                  <a:pt x="4196354" y="1366683"/>
                  <a:pt x="3985592" y="1391479"/>
                </a:cubicBezTo>
                <a:lnTo>
                  <a:pt x="3826566" y="1411357"/>
                </a:lnTo>
                <a:lnTo>
                  <a:pt x="2544418" y="1391479"/>
                </a:lnTo>
                <a:cubicBezTo>
                  <a:pt x="2461541" y="1389865"/>
                  <a:pt x="2378832" y="1381540"/>
                  <a:pt x="2295939" y="1381540"/>
                </a:cubicBezTo>
                <a:cubicBezTo>
                  <a:pt x="1987808" y="1381540"/>
                  <a:pt x="1679713" y="1388166"/>
                  <a:pt x="1371600" y="1391479"/>
                </a:cubicBezTo>
                <a:cubicBezTo>
                  <a:pt x="1314375" y="1410554"/>
                  <a:pt x="1174920" y="1455032"/>
                  <a:pt x="1123122" y="1480931"/>
                </a:cubicBezTo>
                <a:cubicBezTo>
                  <a:pt x="1103244" y="1490870"/>
                  <a:pt x="1083848" y="1501840"/>
                  <a:pt x="1063487" y="1510748"/>
                </a:cubicBezTo>
                <a:cubicBezTo>
                  <a:pt x="1030796" y="1525050"/>
                  <a:pt x="997507" y="1537976"/>
                  <a:pt x="964096" y="1550505"/>
                </a:cubicBezTo>
                <a:cubicBezTo>
                  <a:pt x="944477" y="1557862"/>
                  <a:pt x="923449" y="1561522"/>
                  <a:pt x="904461" y="1570383"/>
                </a:cubicBezTo>
                <a:cubicBezTo>
                  <a:pt x="761470" y="1637112"/>
                  <a:pt x="864759" y="1607642"/>
                  <a:pt x="775252" y="1630018"/>
                </a:cubicBezTo>
                <a:cubicBezTo>
                  <a:pt x="765313" y="1636644"/>
                  <a:pt x="756119" y="1644554"/>
                  <a:pt x="745435" y="1649896"/>
                </a:cubicBezTo>
                <a:cubicBezTo>
                  <a:pt x="736064" y="1654581"/>
                  <a:pt x="724335" y="1654024"/>
                  <a:pt x="715618" y="1659835"/>
                </a:cubicBezTo>
                <a:cubicBezTo>
                  <a:pt x="703922" y="1667632"/>
                  <a:pt x="697496" y="1681856"/>
                  <a:pt x="685800" y="1689653"/>
                </a:cubicBezTo>
                <a:cubicBezTo>
                  <a:pt x="667308" y="1701981"/>
                  <a:pt x="644658" y="1707142"/>
                  <a:pt x="626166" y="1719470"/>
                </a:cubicBezTo>
                <a:cubicBezTo>
                  <a:pt x="438134" y="1844825"/>
                  <a:pt x="596873" y="1738823"/>
                  <a:pt x="506896" y="1828800"/>
                </a:cubicBezTo>
                <a:cubicBezTo>
                  <a:pt x="488599" y="1847097"/>
                  <a:pt x="466601" y="1861305"/>
                  <a:pt x="447261" y="1878496"/>
                </a:cubicBezTo>
                <a:cubicBezTo>
                  <a:pt x="436756" y="1887834"/>
                  <a:pt x="427949" y="1898975"/>
                  <a:pt x="417444" y="1908313"/>
                </a:cubicBezTo>
                <a:cubicBezTo>
                  <a:pt x="398104" y="1925504"/>
                  <a:pt x="376883" y="1940524"/>
                  <a:pt x="357809" y="1958009"/>
                </a:cubicBezTo>
                <a:cubicBezTo>
                  <a:pt x="257424" y="2050029"/>
                  <a:pt x="332151" y="1982973"/>
                  <a:pt x="268357" y="2057400"/>
                </a:cubicBezTo>
                <a:cubicBezTo>
                  <a:pt x="259209" y="2068072"/>
                  <a:pt x="246973" y="2075973"/>
                  <a:pt x="238539" y="2087218"/>
                </a:cubicBezTo>
                <a:cubicBezTo>
                  <a:pt x="141109" y="2217124"/>
                  <a:pt x="281992" y="2049280"/>
                  <a:pt x="178905" y="2196548"/>
                </a:cubicBezTo>
                <a:cubicBezTo>
                  <a:pt x="168157" y="2211902"/>
                  <a:pt x="151345" y="2222075"/>
                  <a:pt x="139148" y="2236305"/>
                </a:cubicBezTo>
                <a:cubicBezTo>
                  <a:pt x="129687" y="2247342"/>
                  <a:pt x="91238" y="2312246"/>
                  <a:pt x="89452" y="2315818"/>
                </a:cubicBezTo>
                <a:cubicBezTo>
                  <a:pt x="74042" y="2346638"/>
                  <a:pt x="56325" y="2404150"/>
                  <a:pt x="49696" y="2435087"/>
                </a:cubicBezTo>
                <a:cubicBezTo>
                  <a:pt x="44787" y="2457994"/>
                  <a:pt x="44666" y="2481754"/>
                  <a:pt x="39757" y="2504661"/>
                </a:cubicBezTo>
                <a:cubicBezTo>
                  <a:pt x="34703" y="2528245"/>
                  <a:pt x="25303" y="2550733"/>
                  <a:pt x="19879" y="2574235"/>
                </a:cubicBezTo>
                <a:cubicBezTo>
                  <a:pt x="10317" y="2615672"/>
                  <a:pt x="4259" y="2684986"/>
                  <a:pt x="0" y="2723322"/>
                </a:cubicBezTo>
                <a:cubicBezTo>
                  <a:pt x="6626" y="2816087"/>
                  <a:pt x="11459" y="2908998"/>
                  <a:pt x="19879" y="3001618"/>
                </a:cubicBezTo>
                <a:cubicBezTo>
                  <a:pt x="21408" y="3018442"/>
                  <a:pt x="24476" y="3035287"/>
                  <a:pt x="29818" y="3051313"/>
                </a:cubicBezTo>
                <a:cubicBezTo>
                  <a:pt x="38996" y="3078848"/>
                  <a:pt x="93900" y="3163260"/>
                  <a:pt x="99392" y="3170583"/>
                </a:cubicBezTo>
                <a:cubicBezTo>
                  <a:pt x="235631" y="3352235"/>
                  <a:pt x="148982" y="3242908"/>
                  <a:pt x="238539" y="3319670"/>
                </a:cubicBezTo>
                <a:cubicBezTo>
                  <a:pt x="290337" y="3364067"/>
                  <a:pt x="248017" y="3345621"/>
                  <a:pt x="327992" y="3389244"/>
                </a:cubicBezTo>
                <a:cubicBezTo>
                  <a:pt x="366724" y="3410371"/>
                  <a:pt x="393607" y="3413232"/>
                  <a:pt x="437322" y="3419061"/>
                </a:cubicBezTo>
                <a:cubicBezTo>
                  <a:pt x="467060" y="3423026"/>
                  <a:pt x="497036" y="3425035"/>
                  <a:pt x="526774" y="3429000"/>
                </a:cubicBezTo>
                <a:cubicBezTo>
                  <a:pt x="546750" y="3431664"/>
                  <a:pt x="566648" y="3434988"/>
                  <a:pt x="586409" y="3438940"/>
                </a:cubicBezTo>
                <a:cubicBezTo>
                  <a:pt x="692321" y="3460123"/>
                  <a:pt x="542888" y="3446921"/>
                  <a:pt x="765313" y="3478696"/>
                </a:cubicBezTo>
                <a:lnTo>
                  <a:pt x="834887" y="3488635"/>
                </a:lnTo>
                <a:cubicBezTo>
                  <a:pt x="861363" y="3492165"/>
                  <a:pt x="888053" y="3494183"/>
                  <a:pt x="914400" y="3498574"/>
                </a:cubicBezTo>
                <a:cubicBezTo>
                  <a:pt x="927874" y="3500820"/>
                  <a:pt x="940762" y="3505834"/>
                  <a:pt x="954157" y="3508513"/>
                </a:cubicBezTo>
                <a:cubicBezTo>
                  <a:pt x="990479" y="3515777"/>
                  <a:pt x="1027328" y="3520357"/>
                  <a:pt x="1063487" y="3528392"/>
                </a:cubicBezTo>
                <a:cubicBezTo>
                  <a:pt x="1087032" y="3533624"/>
                  <a:pt x="1109410" y="3543540"/>
                  <a:pt x="1133061" y="3548270"/>
                </a:cubicBezTo>
                <a:cubicBezTo>
                  <a:pt x="1175597" y="3556777"/>
                  <a:pt x="1300310" y="3565520"/>
                  <a:pt x="1331844" y="3568148"/>
                </a:cubicBezTo>
                <a:cubicBezTo>
                  <a:pt x="1378904" y="3583835"/>
                  <a:pt x="1442892" y="3607905"/>
                  <a:pt x="1490870" y="3607905"/>
                </a:cubicBezTo>
                <a:lnTo>
                  <a:pt x="1540566" y="3607905"/>
                </a:ln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138F936-422B-4AEC-8F1A-21FC0174CE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9567" y="393075"/>
            <a:ext cx="2336027" cy="2323373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2EBD4F1-6581-4134-88F5-8868BEB78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14" y="707937"/>
            <a:ext cx="1237681" cy="21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F77FAFE2-79E6-4E1E-8EFE-01EF6756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97953" y="1143588"/>
            <a:ext cx="5354179" cy="5325177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7A853F8-08A4-43E4-83BC-BD8A5F8B2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44" y="1307516"/>
            <a:ext cx="2912042" cy="4997322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D181E494-24DC-4510-8E67-6B654E177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1811871" y="4290433"/>
            <a:ext cx="5498373" cy="304698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5F70F150-5052-4A33-971D-0DA2BDA508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16325" y="4819808"/>
            <a:ext cx="4543101" cy="25176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7FAC0E-C21E-4D16-87E5-7F0B986DC8DD}"/>
              </a:ext>
            </a:extLst>
          </p:cNvPr>
          <p:cNvGrpSpPr/>
          <p:nvPr/>
        </p:nvGrpSpPr>
        <p:grpSpPr>
          <a:xfrm>
            <a:off x="473752" y="1672024"/>
            <a:ext cx="6330579" cy="4093428"/>
            <a:chOff x="227991" y="1626596"/>
            <a:chExt cx="6330579" cy="40934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D34D24-8A52-439A-BDC2-A97A54CC2079}"/>
                </a:ext>
              </a:extLst>
            </p:cNvPr>
            <p:cNvSpPr txBox="1"/>
            <p:nvPr/>
          </p:nvSpPr>
          <p:spPr>
            <a:xfrm>
              <a:off x="308223" y="1628337"/>
              <a:ext cx="6098144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>
                  <a:ln w="38100">
                    <a:noFill/>
                  </a:ln>
                  <a:solidFill>
                    <a:schemeClr val="bg1">
                      <a:lumMod val="65000"/>
                    </a:schemeClr>
                  </a:solidFill>
                  <a:latin typeface="UTM Futura Extra" panose="02040603050506020204" pitchFamily="18" charset="0"/>
                </a:rPr>
                <a:t>Tìm cỏ </a:t>
              </a:r>
            </a:p>
            <a:p>
              <a:r>
                <a:rPr lang="en-US" sz="12500">
                  <a:ln w="38100">
                    <a:noFill/>
                  </a:ln>
                  <a:solidFill>
                    <a:schemeClr val="bg1">
                      <a:lumMod val="65000"/>
                    </a:schemeClr>
                  </a:solidFill>
                  <a:latin typeface="UTM Futura Extra" panose="02040603050506020204" pitchFamily="18" charset="0"/>
                </a:rPr>
                <a:t>cho Dê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18161-9088-4D56-9DB5-32357D8F5E2A}"/>
                </a:ext>
              </a:extLst>
            </p:cNvPr>
            <p:cNvSpPr txBox="1"/>
            <p:nvPr/>
          </p:nvSpPr>
          <p:spPr>
            <a:xfrm>
              <a:off x="227991" y="1626596"/>
              <a:ext cx="6330579" cy="4093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>
                  <a:ln w="38100">
                    <a:noFill/>
                  </a:ln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Futura Extra" panose="02040603050506020204" pitchFamily="18" charset="0"/>
                </a:rPr>
                <a:t>Tìm cỏ </a:t>
              </a:r>
            </a:p>
            <a:p>
              <a:r>
                <a:rPr lang="en-US" sz="12500">
                  <a:ln w="38100">
                    <a:noFill/>
                  </a:ln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Futura Extra" panose="02040603050506020204" pitchFamily="18" charset="0"/>
                </a:rPr>
                <a:t>cho Dê</a:t>
              </a:r>
            </a:p>
          </p:txBody>
        </p:sp>
      </p:grpSp>
      <p:pic>
        <p:nvPicPr>
          <p:cNvPr id="9" name="图片 18" descr="02">
            <a:extLst>
              <a:ext uri="{FF2B5EF4-FFF2-40B4-BE49-F238E27FC236}">
                <a16:creationId xmlns:a16="http://schemas.microsoft.com/office/drawing/2014/main" id="{4C59182E-1DA7-4E4F-8594-2273324F5D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10162763" y="-1051037"/>
            <a:ext cx="4392930" cy="3166110"/>
          </a:xfrm>
          <a:prstGeom prst="rect">
            <a:avLst/>
          </a:prstGeom>
        </p:spPr>
      </p:pic>
      <p:pic>
        <p:nvPicPr>
          <p:cNvPr id="10" name="图片 13" descr="02">
            <a:extLst>
              <a:ext uri="{FF2B5EF4-FFF2-40B4-BE49-F238E27FC236}">
                <a16:creationId xmlns:a16="http://schemas.microsoft.com/office/drawing/2014/main" id="{6C9AD545-97BD-4BAF-AD79-45EE7327AD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507323" y="-908066"/>
            <a:ext cx="4721225" cy="4940300"/>
          </a:xfrm>
          <a:prstGeom prst="rect">
            <a:avLst/>
          </a:prstGeom>
        </p:spPr>
      </p:pic>
      <p:pic>
        <p:nvPicPr>
          <p:cNvPr id="11" name="Picture 10" descr="A picture containing plant&#10;&#10;Description automatically generated">
            <a:extLst>
              <a:ext uri="{FF2B5EF4-FFF2-40B4-BE49-F238E27FC236}">
                <a16:creationId xmlns:a16="http://schemas.microsoft.com/office/drawing/2014/main" id="{AC7C1FA7-8A3B-42F3-BDD0-C9D6A8B48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2326843" y="4300859"/>
            <a:ext cx="5498373" cy="3046988"/>
          </a:xfrm>
          <a:prstGeom prst="rect">
            <a:avLst/>
          </a:prstGeom>
        </p:spPr>
      </p:pic>
      <p:pic>
        <p:nvPicPr>
          <p:cNvPr id="12" name="Picture 11" descr="A picture containing plant&#10;&#10;Description automatically generated">
            <a:extLst>
              <a:ext uri="{FF2B5EF4-FFF2-40B4-BE49-F238E27FC236}">
                <a16:creationId xmlns:a16="http://schemas.microsoft.com/office/drawing/2014/main" id="{D7BF0F8D-5019-49EB-8A35-1C8BCC4C6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4347010" y="4302600"/>
            <a:ext cx="5498373" cy="3046988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id="{331786CB-C095-442E-9FAD-66C65A7D1E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6975206" y="4831975"/>
            <a:ext cx="4543101" cy="2517613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1E391921-F863-42F1-8D8C-7E6FA7F4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485724" y="4307112"/>
            <a:ext cx="5498373" cy="3046988"/>
          </a:xfrm>
          <a:prstGeom prst="rect">
            <a:avLst/>
          </a:prstGeom>
        </p:spPr>
      </p:pic>
      <p:sp>
        <p:nvSpPr>
          <p:cNvPr id="15" name="矩形: 圆角 46">
            <a:extLst>
              <a:ext uri="{FF2B5EF4-FFF2-40B4-BE49-F238E27FC236}">
                <a16:creationId xmlns:a16="http://schemas.microsoft.com/office/drawing/2014/main" id="{E76B329F-2268-401D-9580-A7512B54752A}"/>
              </a:ext>
            </a:extLst>
          </p:cNvPr>
          <p:cNvSpPr/>
          <p:nvPr/>
        </p:nvSpPr>
        <p:spPr>
          <a:xfrm>
            <a:off x="2926280" y="918648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1/128</a:t>
            </a:r>
            <a:endParaRPr lang="zh-CN" altLang="en-US" sz="40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181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B1A5646-4B1D-4CFB-8F89-0B4680DB712D}"/>
              </a:ext>
            </a:extLst>
          </p:cNvPr>
          <p:cNvGrpSpPr/>
          <p:nvPr/>
        </p:nvGrpSpPr>
        <p:grpSpPr>
          <a:xfrm>
            <a:off x="3032558" y="-278734"/>
            <a:ext cx="6264638" cy="1572723"/>
            <a:chOff x="3335743" y="93587"/>
            <a:chExt cx="6264638" cy="1572723"/>
          </a:xfrm>
        </p:grpSpPr>
        <p:pic>
          <p:nvPicPr>
            <p:cNvPr id="25" name="Picture 24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97C0C0EA-AAEB-4ACD-B1F5-E71B5BFEE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FBA7CC8-2D54-4D6C-B0FA-4B1C566AB5DD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7EB937-87E4-4A12-9CD2-36EC19B8840B}"/>
              </a:ext>
            </a:extLst>
          </p:cNvPr>
          <p:cNvGrpSpPr/>
          <p:nvPr/>
        </p:nvGrpSpPr>
        <p:grpSpPr>
          <a:xfrm>
            <a:off x="-41607" y="989628"/>
            <a:ext cx="4566536" cy="2175397"/>
            <a:chOff x="-210205" y="1166260"/>
            <a:chExt cx="4566536" cy="21753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B3EC71-8104-43EA-B1D3-71C053F8DA1D}"/>
                </a:ext>
              </a:extLst>
            </p:cNvPr>
            <p:cNvGrpSpPr/>
            <p:nvPr/>
          </p:nvGrpSpPr>
          <p:grpSpPr>
            <a:xfrm>
              <a:off x="-210205" y="1660024"/>
              <a:ext cx="4566536" cy="1681633"/>
              <a:chOff x="-210205" y="1534521"/>
              <a:chExt cx="4566536" cy="168163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6E7AA89-B47A-4997-B416-88593042A5DD}"/>
                  </a:ext>
                </a:extLst>
              </p:cNvPr>
              <p:cNvSpPr/>
              <p:nvPr/>
            </p:nvSpPr>
            <p:spPr>
              <a:xfrm>
                <a:off x="933539" y="1534521"/>
                <a:ext cx="3422792" cy="1450743"/>
              </a:xfrm>
              <a:custGeom>
                <a:avLst/>
                <a:gdLst>
                  <a:gd name="connsiteX0" fmla="*/ 0 w 3422792"/>
                  <a:gd name="connsiteY0" fmla="*/ 241795 h 1450743"/>
                  <a:gd name="connsiteX1" fmla="*/ 241795 w 3422792"/>
                  <a:gd name="connsiteY1" fmla="*/ 0 h 1450743"/>
                  <a:gd name="connsiteX2" fmla="*/ 859027 w 3422792"/>
                  <a:gd name="connsiteY2" fmla="*/ 0 h 1450743"/>
                  <a:gd name="connsiteX3" fmla="*/ 1358692 w 3422792"/>
                  <a:gd name="connsiteY3" fmla="*/ 0 h 1450743"/>
                  <a:gd name="connsiteX4" fmla="*/ 2005316 w 3422792"/>
                  <a:gd name="connsiteY4" fmla="*/ 0 h 1450743"/>
                  <a:gd name="connsiteX5" fmla="*/ 2651941 w 3422792"/>
                  <a:gd name="connsiteY5" fmla="*/ 0 h 1450743"/>
                  <a:gd name="connsiteX6" fmla="*/ 3180997 w 3422792"/>
                  <a:gd name="connsiteY6" fmla="*/ 0 h 1450743"/>
                  <a:gd name="connsiteX7" fmla="*/ 3422792 w 3422792"/>
                  <a:gd name="connsiteY7" fmla="*/ 241795 h 1450743"/>
                  <a:gd name="connsiteX8" fmla="*/ 3422792 w 3422792"/>
                  <a:gd name="connsiteY8" fmla="*/ 725372 h 1450743"/>
                  <a:gd name="connsiteX9" fmla="*/ 3422792 w 3422792"/>
                  <a:gd name="connsiteY9" fmla="*/ 1208948 h 1450743"/>
                  <a:gd name="connsiteX10" fmla="*/ 3180997 w 3422792"/>
                  <a:gd name="connsiteY10" fmla="*/ 1450743 h 1450743"/>
                  <a:gd name="connsiteX11" fmla="*/ 2651941 w 3422792"/>
                  <a:gd name="connsiteY11" fmla="*/ 1450743 h 1450743"/>
                  <a:gd name="connsiteX12" fmla="*/ 2034708 w 3422792"/>
                  <a:gd name="connsiteY12" fmla="*/ 1450743 h 1450743"/>
                  <a:gd name="connsiteX13" fmla="*/ 1535044 w 3422792"/>
                  <a:gd name="connsiteY13" fmla="*/ 1450743 h 1450743"/>
                  <a:gd name="connsiteX14" fmla="*/ 1005988 w 3422792"/>
                  <a:gd name="connsiteY14" fmla="*/ 1450743 h 1450743"/>
                  <a:gd name="connsiteX15" fmla="*/ 241795 w 3422792"/>
                  <a:gd name="connsiteY15" fmla="*/ 1450743 h 1450743"/>
                  <a:gd name="connsiteX16" fmla="*/ 0 w 3422792"/>
                  <a:gd name="connsiteY16" fmla="*/ 1208948 h 1450743"/>
                  <a:gd name="connsiteX17" fmla="*/ 0 w 3422792"/>
                  <a:gd name="connsiteY17" fmla="*/ 744715 h 1450743"/>
                  <a:gd name="connsiteX18" fmla="*/ 0 w 3422792"/>
                  <a:gd name="connsiteY18" fmla="*/ 241795 h 145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2792" h="1450743" fill="none" extrusionOk="0">
                    <a:moveTo>
                      <a:pt x="0" y="241795"/>
                    </a:moveTo>
                    <a:cubicBezTo>
                      <a:pt x="1710" y="119656"/>
                      <a:pt x="96500" y="24014"/>
                      <a:pt x="241795" y="0"/>
                    </a:cubicBezTo>
                    <a:cubicBezTo>
                      <a:pt x="487396" y="-41349"/>
                      <a:pt x="666872" y="44080"/>
                      <a:pt x="859027" y="0"/>
                    </a:cubicBezTo>
                    <a:cubicBezTo>
                      <a:pt x="1051182" y="-44080"/>
                      <a:pt x="1162228" y="45000"/>
                      <a:pt x="1358692" y="0"/>
                    </a:cubicBezTo>
                    <a:cubicBezTo>
                      <a:pt x="1555156" y="-45000"/>
                      <a:pt x="1731345" y="62608"/>
                      <a:pt x="2005316" y="0"/>
                    </a:cubicBezTo>
                    <a:cubicBezTo>
                      <a:pt x="2279287" y="-62608"/>
                      <a:pt x="2437516" y="19504"/>
                      <a:pt x="2651941" y="0"/>
                    </a:cubicBezTo>
                    <a:cubicBezTo>
                      <a:pt x="2866367" y="-19504"/>
                      <a:pt x="2965959" y="58985"/>
                      <a:pt x="3180997" y="0"/>
                    </a:cubicBezTo>
                    <a:cubicBezTo>
                      <a:pt x="3300840" y="27351"/>
                      <a:pt x="3456750" y="117612"/>
                      <a:pt x="3422792" y="241795"/>
                    </a:cubicBezTo>
                    <a:cubicBezTo>
                      <a:pt x="3466858" y="359719"/>
                      <a:pt x="3418137" y="614683"/>
                      <a:pt x="3422792" y="725372"/>
                    </a:cubicBezTo>
                    <a:cubicBezTo>
                      <a:pt x="3427447" y="836061"/>
                      <a:pt x="3408805" y="996786"/>
                      <a:pt x="3422792" y="1208948"/>
                    </a:cubicBezTo>
                    <a:cubicBezTo>
                      <a:pt x="3442312" y="1363611"/>
                      <a:pt x="3281379" y="1457428"/>
                      <a:pt x="3180997" y="1450743"/>
                    </a:cubicBezTo>
                    <a:cubicBezTo>
                      <a:pt x="3042095" y="1500429"/>
                      <a:pt x="2882136" y="1443829"/>
                      <a:pt x="2651941" y="1450743"/>
                    </a:cubicBezTo>
                    <a:cubicBezTo>
                      <a:pt x="2421746" y="1457657"/>
                      <a:pt x="2336599" y="1430366"/>
                      <a:pt x="2034708" y="1450743"/>
                    </a:cubicBezTo>
                    <a:cubicBezTo>
                      <a:pt x="1732817" y="1471120"/>
                      <a:pt x="1658203" y="1406151"/>
                      <a:pt x="1535044" y="1450743"/>
                    </a:cubicBezTo>
                    <a:cubicBezTo>
                      <a:pt x="1411885" y="1495335"/>
                      <a:pt x="1212272" y="1389612"/>
                      <a:pt x="1005988" y="1450743"/>
                    </a:cubicBezTo>
                    <a:cubicBezTo>
                      <a:pt x="799704" y="1511874"/>
                      <a:pt x="395529" y="1362858"/>
                      <a:pt x="241795" y="1450743"/>
                    </a:cubicBezTo>
                    <a:cubicBezTo>
                      <a:pt x="103244" y="1436678"/>
                      <a:pt x="-9264" y="1378216"/>
                      <a:pt x="0" y="1208948"/>
                    </a:cubicBezTo>
                    <a:cubicBezTo>
                      <a:pt x="-49435" y="999683"/>
                      <a:pt x="20700" y="843235"/>
                      <a:pt x="0" y="744715"/>
                    </a:cubicBezTo>
                    <a:cubicBezTo>
                      <a:pt x="-20700" y="646195"/>
                      <a:pt x="20335" y="394850"/>
                      <a:pt x="0" y="241795"/>
                    </a:cubicBezTo>
                    <a:close/>
                  </a:path>
                  <a:path w="3422792" h="1450743" stroke="0" extrusionOk="0">
                    <a:moveTo>
                      <a:pt x="0" y="241795"/>
                    </a:moveTo>
                    <a:cubicBezTo>
                      <a:pt x="-7798" y="105255"/>
                      <a:pt x="88686" y="4768"/>
                      <a:pt x="241795" y="0"/>
                    </a:cubicBezTo>
                    <a:cubicBezTo>
                      <a:pt x="441949" y="-22566"/>
                      <a:pt x="550459" y="20781"/>
                      <a:pt x="800243" y="0"/>
                    </a:cubicBezTo>
                    <a:cubicBezTo>
                      <a:pt x="1050027" y="-20781"/>
                      <a:pt x="1265109" y="24847"/>
                      <a:pt x="1388084" y="0"/>
                    </a:cubicBezTo>
                    <a:cubicBezTo>
                      <a:pt x="1511059" y="-24847"/>
                      <a:pt x="1846230" y="51999"/>
                      <a:pt x="2005316" y="0"/>
                    </a:cubicBezTo>
                    <a:cubicBezTo>
                      <a:pt x="2164402" y="-51999"/>
                      <a:pt x="2393387" y="15025"/>
                      <a:pt x="2651941" y="0"/>
                    </a:cubicBezTo>
                    <a:cubicBezTo>
                      <a:pt x="2910496" y="-15025"/>
                      <a:pt x="3046730" y="19301"/>
                      <a:pt x="3180997" y="0"/>
                    </a:cubicBezTo>
                    <a:cubicBezTo>
                      <a:pt x="3308864" y="-32292"/>
                      <a:pt x="3389575" y="106879"/>
                      <a:pt x="3422792" y="241795"/>
                    </a:cubicBezTo>
                    <a:cubicBezTo>
                      <a:pt x="3446721" y="404746"/>
                      <a:pt x="3372355" y="635500"/>
                      <a:pt x="3422792" y="744715"/>
                    </a:cubicBezTo>
                    <a:cubicBezTo>
                      <a:pt x="3473229" y="853930"/>
                      <a:pt x="3375080" y="980814"/>
                      <a:pt x="3422792" y="1208948"/>
                    </a:cubicBezTo>
                    <a:cubicBezTo>
                      <a:pt x="3407982" y="1320742"/>
                      <a:pt x="3277356" y="1463848"/>
                      <a:pt x="3180997" y="1450743"/>
                    </a:cubicBezTo>
                    <a:cubicBezTo>
                      <a:pt x="3001998" y="1475802"/>
                      <a:pt x="2847683" y="1408495"/>
                      <a:pt x="2651941" y="1450743"/>
                    </a:cubicBezTo>
                    <a:cubicBezTo>
                      <a:pt x="2456199" y="1492991"/>
                      <a:pt x="2318067" y="1448413"/>
                      <a:pt x="2005316" y="1450743"/>
                    </a:cubicBezTo>
                    <a:cubicBezTo>
                      <a:pt x="1692566" y="1453073"/>
                      <a:pt x="1538215" y="1418121"/>
                      <a:pt x="1388084" y="1450743"/>
                    </a:cubicBezTo>
                    <a:cubicBezTo>
                      <a:pt x="1237953" y="1483365"/>
                      <a:pt x="1059617" y="1430569"/>
                      <a:pt x="859027" y="1450743"/>
                    </a:cubicBezTo>
                    <a:cubicBezTo>
                      <a:pt x="658437" y="1470917"/>
                      <a:pt x="533861" y="1421490"/>
                      <a:pt x="241795" y="1450743"/>
                    </a:cubicBezTo>
                    <a:cubicBezTo>
                      <a:pt x="119023" y="1451461"/>
                      <a:pt x="9525" y="1338672"/>
                      <a:pt x="0" y="1208948"/>
                    </a:cubicBezTo>
                    <a:cubicBezTo>
                      <a:pt x="-48324" y="1106333"/>
                      <a:pt x="20531" y="914749"/>
                      <a:pt x="0" y="735043"/>
                    </a:cubicBezTo>
                    <a:cubicBezTo>
                      <a:pt x="-20531" y="555338"/>
                      <a:pt x="55249" y="456756"/>
                      <a:pt x="0" y="241795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 w="57150">
                <a:solidFill>
                  <a:srgbClr val="61A01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 descr="A picture containing plant&#10;&#10;Description automatically generated">
                <a:extLst>
                  <a:ext uri="{FF2B5EF4-FFF2-40B4-BE49-F238E27FC236}">
                    <a16:creationId xmlns:a16="http://schemas.microsoft.com/office/drawing/2014/main" id="{35545589-2729-4AFA-8828-ED2118416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4"/>
              <a:stretch/>
            </p:blipFill>
            <p:spPr>
              <a:xfrm>
                <a:off x="-210205" y="1819198"/>
                <a:ext cx="2520846" cy="1396956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FF1CEB-60A7-4353-9756-F07458C1F87E}"/>
                </a:ext>
              </a:extLst>
            </p:cNvPr>
            <p:cNvSpPr/>
            <p:nvPr/>
          </p:nvSpPr>
          <p:spPr>
            <a:xfrm>
              <a:off x="1524735" y="1884830"/>
              <a:ext cx="8002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5D6D66-2832-4D3D-96EB-16C482DF8129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5D6D66-2832-4D3D-96EB-16C482DF81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  <a:blipFill>
                  <a:blip r:embed="rId4"/>
                  <a:stretch>
                    <a:fillRect b="-112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图片 7">
            <a:extLst>
              <a:ext uri="{FF2B5EF4-FFF2-40B4-BE49-F238E27FC236}">
                <a16:creationId xmlns:a16="http://schemas.microsoft.com/office/drawing/2014/main" id="{667770FE-C16B-49ED-8C7C-2422B1970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35" y="962619"/>
            <a:ext cx="3007093" cy="5160438"/>
          </a:xfrm>
          <a:prstGeom prst="rect">
            <a:avLst/>
          </a:prstGeom>
        </p:spPr>
      </p:pic>
      <p:pic>
        <p:nvPicPr>
          <p:cNvPr id="27" name="图片 12" descr="02">
            <a:extLst>
              <a:ext uri="{FF2B5EF4-FFF2-40B4-BE49-F238E27FC236}">
                <a16:creationId xmlns:a16="http://schemas.microsoft.com/office/drawing/2014/main" id="{BAF1FEFF-DDF4-45BD-B45D-DD25685A6B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014259" y="-651693"/>
            <a:ext cx="3480373" cy="3642107"/>
          </a:xfrm>
          <a:prstGeom prst="rect">
            <a:avLst/>
          </a:prstGeom>
        </p:spPr>
      </p:pic>
      <p:pic>
        <p:nvPicPr>
          <p:cNvPr id="28" name="图片 20" descr="02">
            <a:extLst>
              <a:ext uri="{FF2B5EF4-FFF2-40B4-BE49-F238E27FC236}">
                <a16:creationId xmlns:a16="http://schemas.microsoft.com/office/drawing/2014/main" id="{2ECB039D-7269-4051-969D-0B811A70A0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9297254" y="-1170735"/>
            <a:ext cx="4392930" cy="31661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61957-DFF3-466C-9FF9-D8FE6572D119}"/>
              </a:ext>
            </a:extLst>
          </p:cNvPr>
          <p:cNvGrpSpPr/>
          <p:nvPr/>
        </p:nvGrpSpPr>
        <p:grpSpPr>
          <a:xfrm>
            <a:off x="5011865" y="1846929"/>
            <a:ext cx="3422792" cy="1998331"/>
            <a:chOff x="4956476" y="2284866"/>
            <a:chExt cx="3422792" cy="19983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A791EB-52FC-4721-8340-6A3F84EB7CE0}"/>
                </a:ext>
              </a:extLst>
            </p:cNvPr>
            <p:cNvGrpSpPr/>
            <p:nvPr/>
          </p:nvGrpSpPr>
          <p:grpSpPr>
            <a:xfrm>
              <a:off x="4956476" y="2750937"/>
              <a:ext cx="3422792" cy="1532260"/>
              <a:chOff x="5012274" y="2740850"/>
              <a:chExt cx="3422792" cy="153226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55AC405-51BB-482C-BD24-578D333610F8}"/>
                  </a:ext>
                </a:extLst>
              </p:cNvPr>
              <p:cNvSpPr/>
              <p:nvPr/>
            </p:nvSpPr>
            <p:spPr>
              <a:xfrm>
                <a:off x="5012274" y="2740850"/>
                <a:ext cx="3422792" cy="1532260"/>
              </a:xfrm>
              <a:custGeom>
                <a:avLst/>
                <a:gdLst>
                  <a:gd name="connsiteX0" fmla="*/ 0 w 3422792"/>
                  <a:gd name="connsiteY0" fmla="*/ 255382 h 1532260"/>
                  <a:gd name="connsiteX1" fmla="*/ 255382 w 3422792"/>
                  <a:gd name="connsiteY1" fmla="*/ 0 h 1532260"/>
                  <a:gd name="connsiteX2" fmla="*/ 866908 w 3422792"/>
                  <a:gd name="connsiteY2" fmla="*/ 0 h 1532260"/>
                  <a:gd name="connsiteX3" fmla="*/ 1361953 w 3422792"/>
                  <a:gd name="connsiteY3" fmla="*/ 0 h 1532260"/>
                  <a:gd name="connsiteX4" fmla="*/ 2002599 w 3422792"/>
                  <a:gd name="connsiteY4" fmla="*/ 0 h 1532260"/>
                  <a:gd name="connsiteX5" fmla="*/ 2643245 w 3422792"/>
                  <a:gd name="connsiteY5" fmla="*/ 0 h 1532260"/>
                  <a:gd name="connsiteX6" fmla="*/ 3167410 w 3422792"/>
                  <a:gd name="connsiteY6" fmla="*/ 0 h 1532260"/>
                  <a:gd name="connsiteX7" fmla="*/ 3422792 w 3422792"/>
                  <a:gd name="connsiteY7" fmla="*/ 255382 h 1532260"/>
                  <a:gd name="connsiteX8" fmla="*/ 3422792 w 3422792"/>
                  <a:gd name="connsiteY8" fmla="*/ 766130 h 1532260"/>
                  <a:gd name="connsiteX9" fmla="*/ 3422792 w 3422792"/>
                  <a:gd name="connsiteY9" fmla="*/ 1276878 h 1532260"/>
                  <a:gd name="connsiteX10" fmla="*/ 3167410 w 3422792"/>
                  <a:gd name="connsiteY10" fmla="*/ 1532260 h 1532260"/>
                  <a:gd name="connsiteX11" fmla="*/ 2643245 w 3422792"/>
                  <a:gd name="connsiteY11" fmla="*/ 1532260 h 1532260"/>
                  <a:gd name="connsiteX12" fmla="*/ 2031719 w 3422792"/>
                  <a:gd name="connsiteY12" fmla="*/ 1532260 h 1532260"/>
                  <a:gd name="connsiteX13" fmla="*/ 1536674 w 3422792"/>
                  <a:gd name="connsiteY13" fmla="*/ 1532260 h 1532260"/>
                  <a:gd name="connsiteX14" fmla="*/ 1012509 w 3422792"/>
                  <a:gd name="connsiteY14" fmla="*/ 1532260 h 1532260"/>
                  <a:gd name="connsiteX15" fmla="*/ 255382 w 3422792"/>
                  <a:gd name="connsiteY15" fmla="*/ 1532260 h 1532260"/>
                  <a:gd name="connsiteX16" fmla="*/ 0 w 3422792"/>
                  <a:gd name="connsiteY16" fmla="*/ 1276878 h 1532260"/>
                  <a:gd name="connsiteX17" fmla="*/ 0 w 3422792"/>
                  <a:gd name="connsiteY17" fmla="*/ 786560 h 1532260"/>
                  <a:gd name="connsiteX18" fmla="*/ 0 w 3422792"/>
                  <a:gd name="connsiteY18" fmla="*/ 255382 h 1532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2792" h="1532260" fill="none" extrusionOk="0">
                    <a:moveTo>
                      <a:pt x="0" y="255382"/>
                    </a:moveTo>
                    <a:cubicBezTo>
                      <a:pt x="2953" y="134021"/>
                      <a:pt x="95764" y="37946"/>
                      <a:pt x="255382" y="0"/>
                    </a:cubicBezTo>
                    <a:cubicBezTo>
                      <a:pt x="406127" y="-39587"/>
                      <a:pt x="634299" y="66104"/>
                      <a:pt x="866908" y="0"/>
                    </a:cubicBezTo>
                    <a:cubicBezTo>
                      <a:pt x="1099517" y="-66104"/>
                      <a:pt x="1136099" y="25266"/>
                      <a:pt x="1361953" y="0"/>
                    </a:cubicBezTo>
                    <a:cubicBezTo>
                      <a:pt x="1587808" y="-25266"/>
                      <a:pt x="1789230" y="9576"/>
                      <a:pt x="2002599" y="0"/>
                    </a:cubicBezTo>
                    <a:cubicBezTo>
                      <a:pt x="2215968" y="-9576"/>
                      <a:pt x="2347350" y="36163"/>
                      <a:pt x="2643245" y="0"/>
                    </a:cubicBezTo>
                    <a:cubicBezTo>
                      <a:pt x="2939140" y="-36163"/>
                      <a:pt x="3019155" y="55748"/>
                      <a:pt x="3167410" y="0"/>
                    </a:cubicBezTo>
                    <a:cubicBezTo>
                      <a:pt x="3305997" y="4905"/>
                      <a:pt x="3434921" y="117680"/>
                      <a:pt x="3422792" y="255382"/>
                    </a:cubicBezTo>
                    <a:cubicBezTo>
                      <a:pt x="3480261" y="496345"/>
                      <a:pt x="3380289" y="653833"/>
                      <a:pt x="3422792" y="766130"/>
                    </a:cubicBezTo>
                    <a:cubicBezTo>
                      <a:pt x="3465295" y="878427"/>
                      <a:pt x="3395292" y="1092788"/>
                      <a:pt x="3422792" y="1276878"/>
                    </a:cubicBezTo>
                    <a:cubicBezTo>
                      <a:pt x="3427286" y="1422786"/>
                      <a:pt x="3276595" y="1538684"/>
                      <a:pt x="3167410" y="1532260"/>
                    </a:cubicBezTo>
                    <a:cubicBezTo>
                      <a:pt x="3026432" y="1538109"/>
                      <a:pt x="2830227" y="1521175"/>
                      <a:pt x="2643245" y="1532260"/>
                    </a:cubicBezTo>
                    <a:cubicBezTo>
                      <a:pt x="2456264" y="1543345"/>
                      <a:pt x="2268857" y="1508989"/>
                      <a:pt x="2031719" y="1532260"/>
                    </a:cubicBezTo>
                    <a:cubicBezTo>
                      <a:pt x="1794581" y="1555531"/>
                      <a:pt x="1730485" y="1480967"/>
                      <a:pt x="1536674" y="1532260"/>
                    </a:cubicBezTo>
                    <a:cubicBezTo>
                      <a:pt x="1342863" y="1583553"/>
                      <a:pt x="1216984" y="1529976"/>
                      <a:pt x="1012509" y="1532260"/>
                    </a:cubicBezTo>
                    <a:cubicBezTo>
                      <a:pt x="808034" y="1534544"/>
                      <a:pt x="495059" y="1504815"/>
                      <a:pt x="255382" y="1532260"/>
                    </a:cubicBezTo>
                    <a:cubicBezTo>
                      <a:pt x="109796" y="1519512"/>
                      <a:pt x="-2477" y="1427474"/>
                      <a:pt x="0" y="1276878"/>
                    </a:cubicBezTo>
                    <a:cubicBezTo>
                      <a:pt x="-4633" y="1081497"/>
                      <a:pt x="1461" y="997253"/>
                      <a:pt x="0" y="786560"/>
                    </a:cubicBezTo>
                    <a:cubicBezTo>
                      <a:pt x="-1461" y="575867"/>
                      <a:pt x="28254" y="482907"/>
                      <a:pt x="0" y="255382"/>
                    </a:cubicBezTo>
                    <a:close/>
                  </a:path>
                  <a:path w="3422792" h="1532260" stroke="0" extrusionOk="0">
                    <a:moveTo>
                      <a:pt x="0" y="255382"/>
                    </a:moveTo>
                    <a:cubicBezTo>
                      <a:pt x="-12294" y="109608"/>
                      <a:pt x="81146" y="8087"/>
                      <a:pt x="255382" y="0"/>
                    </a:cubicBezTo>
                    <a:cubicBezTo>
                      <a:pt x="427226" y="-8009"/>
                      <a:pt x="630315" y="38650"/>
                      <a:pt x="808667" y="0"/>
                    </a:cubicBezTo>
                    <a:cubicBezTo>
                      <a:pt x="987020" y="-38650"/>
                      <a:pt x="1245404" y="54583"/>
                      <a:pt x="1391073" y="0"/>
                    </a:cubicBezTo>
                    <a:cubicBezTo>
                      <a:pt x="1536742" y="-54583"/>
                      <a:pt x="1874974" y="9847"/>
                      <a:pt x="2002599" y="0"/>
                    </a:cubicBezTo>
                    <a:cubicBezTo>
                      <a:pt x="2130224" y="-9847"/>
                      <a:pt x="2513979" y="35262"/>
                      <a:pt x="2643245" y="0"/>
                    </a:cubicBezTo>
                    <a:cubicBezTo>
                      <a:pt x="2772511" y="-35262"/>
                      <a:pt x="2947979" y="45930"/>
                      <a:pt x="3167410" y="0"/>
                    </a:cubicBezTo>
                    <a:cubicBezTo>
                      <a:pt x="3304742" y="-21131"/>
                      <a:pt x="3415739" y="114046"/>
                      <a:pt x="3422792" y="255382"/>
                    </a:cubicBezTo>
                    <a:cubicBezTo>
                      <a:pt x="3439605" y="487606"/>
                      <a:pt x="3418961" y="545632"/>
                      <a:pt x="3422792" y="786560"/>
                    </a:cubicBezTo>
                    <a:cubicBezTo>
                      <a:pt x="3426623" y="1027488"/>
                      <a:pt x="3377104" y="1060963"/>
                      <a:pt x="3422792" y="1276878"/>
                    </a:cubicBezTo>
                    <a:cubicBezTo>
                      <a:pt x="3409329" y="1398154"/>
                      <a:pt x="3300071" y="1535215"/>
                      <a:pt x="3167410" y="1532260"/>
                    </a:cubicBezTo>
                    <a:cubicBezTo>
                      <a:pt x="2943529" y="1570091"/>
                      <a:pt x="2868881" y="1511363"/>
                      <a:pt x="2643245" y="1532260"/>
                    </a:cubicBezTo>
                    <a:cubicBezTo>
                      <a:pt x="2417610" y="1553157"/>
                      <a:pt x="2165619" y="1504302"/>
                      <a:pt x="2002599" y="1532260"/>
                    </a:cubicBezTo>
                    <a:cubicBezTo>
                      <a:pt x="1839579" y="1560218"/>
                      <a:pt x="1542094" y="1501442"/>
                      <a:pt x="1391073" y="1532260"/>
                    </a:cubicBezTo>
                    <a:cubicBezTo>
                      <a:pt x="1240052" y="1563078"/>
                      <a:pt x="1059396" y="1511559"/>
                      <a:pt x="866908" y="1532260"/>
                    </a:cubicBezTo>
                    <a:cubicBezTo>
                      <a:pt x="674421" y="1552961"/>
                      <a:pt x="450403" y="1489033"/>
                      <a:pt x="255382" y="1532260"/>
                    </a:cubicBezTo>
                    <a:cubicBezTo>
                      <a:pt x="153031" y="1534842"/>
                      <a:pt x="3167" y="1416653"/>
                      <a:pt x="0" y="1276878"/>
                    </a:cubicBezTo>
                    <a:cubicBezTo>
                      <a:pt x="-35678" y="1075723"/>
                      <a:pt x="42240" y="1009683"/>
                      <a:pt x="0" y="776345"/>
                    </a:cubicBezTo>
                    <a:cubicBezTo>
                      <a:pt x="-42240" y="543007"/>
                      <a:pt x="42771" y="500204"/>
                      <a:pt x="0" y="255382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 w="57150">
                <a:solidFill>
                  <a:srgbClr val="61A01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42D5F1-0F5F-42E5-A1BF-CB62468688C9}"/>
                  </a:ext>
                </a:extLst>
              </p:cNvPr>
              <p:cNvSpPr/>
              <p:nvPr/>
            </p:nvSpPr>
            <p:spPr>
              <a:xfrm>
                <a:off x="5582690" y="2952223"/>
                <a:ext cx="83869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vi-VN" sz="5400" b="1" dirty="0">
                    <a:solidFill>
                      <a:prstClr val="black"/>
                    </a:solidFill>
                  </a:rPr>
                  <a:t>b)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C59AD15-4EBC-46BD-AFD2-3ACE963FB662}"/>
                    </a:ext>
                  </a:extLst>
                </p:cNvPr>
                <p:cNvSpPr/>
                <p:nvPr/>
              </p:nvSpPr>
              <p:spPr>
                <a:xfrm>
                  <a:off x="6337846" y="2284866"/>
                  <a:ext cx="1830950" cy="19635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C59AD15-4EBC-46BD-AFD2-3ACE963FB6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7846" y="2284866"/>
                  <a:ext cx="1830950" cy="1963551"/>
                </a:xfrm>
                <a:prstGeom prst="rect">
                  <a:avLst/>
                </a:prstGeom>
                <a:blipFill>
                  <a:blip r:embed="rId9"/>
                  <a:stretch>
                    <a:fillRect b="-111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22ECEB-E6BA-4F58-9709-FBCF1E6844C6}"/>
              </a:ext>
            </a:extLst>
          </p:cNvPr>
          <p:cNvGrpSpPr/>
          <p:nvPr/>
        </p:nvGrpSpPr>
        <p:grpSpPr>
          <a:xfrm>
            <a:off x="598942" y="3593369"/>
            <a:ext cx="5916000" cy="1939698"/>
            <a:chOff x="712960" y="4115573"/>
            <a:chExt cx="5916000" cy="193969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6D18F59-18AB-42AC-9221-63F99023B2AF}"/>
                </a:ext>
              </a:extLst>
            </p:cNvPr>
            <p:cNvSpPr/>
            <p:nvPr/>
          </p:nvSpPr>
          <p:spPr>
            <a:xfrm>
              <a:off x="712960" y="4523011"/>
              <a:ext cx="5916000" cy="1532260"/>
            </a:xfrm>
            <a:custGeom>
              <a:avLst/>
              <a:gdLst>
                <a:gd name="connsiteX0" fmla="*/ 0 w 5916000"/>
                <a:gd name="connsiteY0" fmla="*/ 255382 h 1532260"/>
                <a:gd name="connsiteX1" fmla="*/ 255382 w 5916000"/>
                <a:gd name="connsiteY1" fmla="*/ 0 h 1532260"/>
                <a:gd name="connsiteX2" fmla="*/ 741853 w 5916000"/>
                <a:gd name="connsiteY2" fmla="*/ 0 h 1532260"/>
                <a:gd name="connsiteX3" fmla="*/ 1228324 w 5916000"/>
                <a:gd name="connsiteY3" fmla="*/ 0 h 1532260"/>
                <a:gd name="connsiteX4" fmla="*/ 1822900 w 5916000"/>
                <a:gd name="connsiteY4" fmla="*/ 0 h 1532260"/>
                <a:gd name="connsiteX5" fmla="*/ 2201267 w 5916000"/>
                <a:gd name="connsiteY5" fmla="*/ 0 h 1532260"/>
                <a:gd name="connsiteX6" fmla="*/ 2633686 w 5916000"/>
                <a:gd name="connsiteY6" fmla="*/ 0 h 1532260"/>
                <a:gd name="connsiteX7" fmla="*/ 3174209 w 5916000"/>
                <a:gd name="connsiteY7" fmla="*/ 0 h 1532260"/>
                <a:gd name="connsiteX8" fmla="*/ 3822838 w 5916000"/>
                <a:gd name="connsiteY8" fmla="*/ 0 h 1532260"/>
                <a:gd name="connsiteX9" fmla="*/ 4471466 w 5916000"/>
                <a:gd name="connsiteY9" fmla="*/ 0 h 1532260"/>
                <a:gd name="connsiteX10" fmla="*/ 5066042 w 5916000"/>
                <a:gd name="connsiteY10" fmla="*/ 0 h 1532260"/>
                <a:gd name="connsiteX11" fmla="*/ 5660618 w 5916000"/>
                <a:gd name="connsiteY11" fmla="*/ 0 h 1532260"/>
                <a:gd name="connsiteX12" fmla="*/ 5916000 w 5916000"/>
                <a:gd name="connsiteY12" fmla="*/ 255382 h 1532260"/>
                <a:gd name="connsiteX13" fmla="*/ 5916000 w 5916000"/>
                <a:gd name="connsiteY13" fmla="*/ 766130 h 1532260"/>
                <a:gd name="connsiteX14" fmla="*/ 5916000 w 5916000"/>
                <a:gd name="connsiteY14" fmla="*/ 1276878 h 1532260"/>
                <a:gd name="connsiteX15" fmla="*/ 5660618 w 5916000"/>
                <a:gd name="connsiteY15" fmla="*/ 1532260 h 1532260"/>
                <a:gd name="connsiteX16" fmla="*/ 5174147 w 5916000"/>
                <a:gd name="connsiteY16" fmla="*/ 1532260 h 1532260"/>
                <a:gd name="connsiteX17" fmla="*/ 4795780 w 5916000"/>
                <a:gd name="connsiteY17" fmla="*/ 1532260 h 1532260"/>
                <a:gd name="connsiteX18" fmla="*/ 4363361 w 5916000"/>
                <a:gd name="connsiteY18" fmla="*/ 1532260 h 1532260"/>
                <a:gd name="connsiteX19" fmla="*/ 3768785 w 5916000"/>
                <a:gd name="connsiteY19" fmla="*/ 1532260 h 1532260"/>
                <a:gd name="connsiteX20" fmla="*/ 3120157 w 5916000"/>
                <a:gd name="connsiteY20" fmla="*/ 1532260 h 1532260"/>
                <a:gd name="connsiteX21" fmla="*/ 2633686 w 5916000"/>
                <a:gd name="connsiteY21" fmla="*/ 1532260 h 1532260"/>
                <a:gd name="connsiteX22" fmla="*/ 2093162 w 5916000"/>
                <a:gd name="connsiteY22" fmla="*/ 1532260 h 1532260"/>
                <a:gd name="connsiteX23" fmla="*/ 1552639 w 5916000"/>
                <a:gd name="connsiteY23" fmla="*/ 1532260 h 1532260"/>
                <a:gd name="connsiteX24" fmla="*/ 958063 w 5916000"/>
                <a:gd name="connsiteY24" fmla="*/ 1532260 h 1532260"/>
                <a:gd name="connsiteX25" fmla="*/ 255382 w 5916000"/>
                <a:gd name="connsiteY25" fmla="*/ 1532260 h 1532260"/>
                <a:gd name="connsiteX26" fmla="*/ 0 w 5916000"/>
                <a:gd name="connsiteY26" fmla="*/ 1276878 h 1532260"/>
                <a:gd name="connsiteX27" fmla="*/ 0 w 5916000"/>
                <a:gd name="connsiteY27" fmla="*/ 766130 h 1532260"/>
                <a:gd name="connsiteX28" fmla="*/ 0 w 5916000"/>
                <a:gd name="connsiteY28" fmla="*/ 255382 h 153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16000" h="1532260" fill="none" extrusionOk="0">
                  <a:moveTo>
                    <a:pt x="0" y="255382"/>
                  </a:moveTo>
                  <a:cubicBezTo>
                    <a:pt x="25297" y="137475"/>
                    <a:pt x="103314" y="36600"/>
                    <a:pt x="255382" y="0"/>
                  </a:cubicBezTo>
                  <a:cubicBezTo>
                    <a:pt x="464069" y="-48778"/>
                    <a:pt x="610479" y="8712"/>
                    <a:pt x="741853" y="0"/>
                  </a:cubicBezTo>
                  <a:cubicBezTo>
                    <a:pt x="873227" y="-8712"/>
                    <a:pt x="1129234" y="17014"/>
                    <a:pt x="1228324" y="0"/>
                  </a:cubicBezTo>
                  <a:cubicBezTo>
                    <a:pt x="1327414" y="-17014"/>
                    <a:pt x="1699740" y="69939"/>
                    <a:pt x="1822900" y="0"/>
                  </a:cubicBezTo>
                  <a:cubicBezTo>
                    <a:pt x="1946060" y="-69939"/>
                    <a:pt x="2041462" y="44850"/>
                    <a:pt x="2201267" y="0"/>
                  </a:cubicBezTo>
                  <a:cubicBezTo>
                    <a:pt x="2361072" y="-44850"/>
                    <a:pt x="2519894" y="32519"/>
                    <a:pt x="2633686" y="0"/>
                  </a:cubicBezTo>
                  <a:cubicBezTo>
                    <a:pt x="2747478" y="-32519"/>
                    <a:pt x="3010255" y="17443"/>
                    <a:pt x="3174209" y="0"/>
                  </a:cubicBezTo>
                  <a:cubicBezTo>
                    <a:pt x="3338163" y="-17443"/>
                    <a:pt x="3500833" y="25862"/>
                    <a:pt x="3822838" y="0"/>
                  </a:cubicBezTo>
                  <a:cubicBezTo>
                    <a:pt x="4144843" y="-25862"/>
                    <a:pt x="4213372" y="25067"/>
                    <a:pt x="4471466" y="0"/>
                  </a:cubicBezTo>
                  <a:cubicBezTo>
                    <a:pt x="4729560" y="-25067"/>
                    <a:pt x="4904130" y="69257"/>
                    <a:pt x="5066042" y="0"/>
                  </a:cubicBezTo>
                  <a:cubicBezTo>
                    <a:pt x="5227954" y="-69257"/>
                    <a:pt x="5402404" y="43637"/>
                    <a:pt x="5660618" y="0"/>
                  </a:cubicBezTo>
                  <a:cubicBezTo>
                    <a:pt x="5816211" y="-1804"/>
                    <a:pt x="5917226" y="101691"/>
                    <a:pt x="5916000" y="255382"/>
                  </a:cubicBezTo>
                  <a:cubicBezTo>
                    <a:pt x="5938060" y="361436"/>
                    <a:pt x="5884102" y="617344"/>
                    <a:pt x="5916000" y="766130"/>
                  </a:cubicBezTo>
                  <a:cubicBezTo>
                    <a:pt x="5947898" y="914916"/>
                    <a:pt x="5891008" y="1172263"/>
                    <a:pt x="5916000" y="1276878"/>
                  </a:cubicBezTo>
                  <a:cubicBezTo>
                    <a:pt x="5923385" y="1421280"/>
                    <a:pt x="5823483" y="1541640"/>
                    <a:pt x="5660618" y="1532260"/>
                  </a:cubicBezTo>
                  <a:cubicBezTo>
                    <a:pt x="5527062" y="1556688"/>
                    <a:pt x="5399959" y="1478677"/>
                    <a:pt x="5174147" y="1532260"/>
                  </a:cubicBezTo>
                  <a:cubicBezTo>
                    <a:pt x="4948335" y="1585843"/>
                    <a:pt x="4929682" y="1501561"/>
                    <a:pt x="4795780" y="1532260"/>
                  </a:cubicBezTo>
                  <a:cubicBezTo>
                    <a:pt x="4661878" y="1562959"/>
                    <a:pt x="4487642" y="1503287"/>
                    <a:pt x="4363361" y="1532260"/>
                  </a:cubicBezTo>
                  <a:cubicBezTo>
                    <a:pt x="4239080" y="1561233"/>
                    <a:pt x="3905894" y="1496535"/>
                    <a:pt x="3768785" y="1532260"/>
                  </a:cubicBezTo>
                  <a:cubicBezTo>
                    <a:pt x="3631676" y="1567985"/>
                    <a:pt x="3322381" y="1492490"/>
                    <a:pt x="3120157" y="1532260"/>
                  </a:cubicBezTo>
                  <a:cubicBezTo>
                    <a:pt x="2917933" y="1572030"/>
                    <a:pt x="2760072" y="1525969"/>
                    <a:pt x="2633686" y="1532260"/>
                  </a:cubicBezTo>
                  <a:cubicBezTo>
                    <a:pt x="2507300" y="1538551"/>
                    <a:pt x="2352588" y="1502584"/>
                    <a:pt x="2093162" y="1532260"/>
                  </a:cubicBezTo>
                  <a:cubicBezTo>
                    <a:pt x="1833736" y="1561936"/>
                    <a:pt x="1744677" y="1477444"/>
                    <a:pt x="1552639" y="1532260"/>
                  </a:cubicBezTo>
                  <a:cubicBezTo>
                    <a:pt x="1360601" y="1587076"/>
                    <a:pt x="1092256" y="1511259"/>
                    <a:pt x="958063" y="1532260"/>
                  </a:cubicBezTo>
                  <a:cubicBezTo>
                    <a:pt x="823870" y="1553261"/>
                    <a:pt x="549950" y="1479388"/>
                    <a:pt x="255382" y="1532260"/>
                  </a:cubicBezTo>
                  <a:cubicBezTo>
                    <a:pt x="142098" y="1535096"/>
                    <a:pt x="13897" y="1397478"/>
                    <a:pt x="0" y="1276878"/>
                  </a:cubicBezTo>
                  <a:cubicBezTo>
                    <a:pt x="-9528" y="1110062"/>
                    <a:pt x="13613" y="1018498"/>
                    <a:pt x="0" y="766130"/>
                  </a:cubicBezTo>
                  <a:cubicBezTo>
                    <a:pt x="-13613" y="513762"/>
                    <a:pt x="3547" y="430281"/>
                    <a:pt x="0" y="255382"/>
                  </a:cubicBezTo>
                  <a:close/>
                </a:path>
                <a:path w="5916000" h="1532260" stroke="0" extrusionOk="0">
                  <a:moveTo>
                    <a:pt x="0" y="255382"/>
                  </a:moveTo>
                  <a:cubicBezTo>
                    <a:pt x="-12294" y="109608"/>
                    <a:pt x="81146" y="8087"/>
                    <a:pt x="255382" y="0"/>
                  </a:cubicBezTo>
                  <a:cubicBezTo>
                    <a:pt x="472958" y="-27696"/>
                    <a:pt x="518605" y="27274"/>
                    <a:pt x="741853" y="0"/>
                  </a:cubicBezTo>
                  <a:cubicBezTo>
                    <a:pt x="965101" y="-27274"/>
                    <a:pt x="1171651" y="33613"/>
                    <a:pt x="1282377" y="0"/>
                  </a:cubicBezTo>
                  <a:cubicBezTo>
                    <a:pt x="1393103" y="-33613"/>
                    <a:pt x="1591495" y="40421"/>
                    <a:pt x="1876953" y="0"/>
                  </a:cubicBezTo>
                  <a:cubicBezTo>
                    <a:pt x="2162411" y="-40421"/>
                    <a:pt x="2292366" y="17379"/>
                    <a:pt x="2525581" y="0"/>
                  </a:cubicBezTo>
                  <a:cubicBezTo>
                    <a:pt x="2758796" y="-17379"/>
                    <a:pt x="2856139" y="30203"/>
                    <a:pt x="3174209" y="0"/>
                  </a:cubicBezTo>
                  <a:cubicBezTo>
                    <a:pt x="3492279" y="-30203"/>
                    <a:pt x="3459543" y="8093"/>
                    <a:pt x="3660681" y="0"/>
                  </a:cubicBezTo>
                  <a:cubicBezTo>
                    <a:pt x="3861819" y="-8093"/>
                    <a:pt x="3853655" y="9932"/>
                    <a:pt x="4039047" y="0"/>
                  </a:cubicBezTo>
                  <a:cubicBezTo>
                    <a:pt x="4224439" y="-9932"/>
                    <a:pt x="4433578" y="50402"/>
                    <a:pt x="4633623" y="0"/>
                  </a:cubicBezTo>
                  <a:cubicBezTo>
                    <a:pt x="4833668" y="-50402"/>
                    <a:pt x="4986345" y="35340"/>
                    <a:pt x="5120094" y="0"/>
                  </a:cubicBezTo>
                  <a:cubicBezTo>
                    <a:pt x="5253843" y="-35340"/>
                    <a:pt x="5487422" y="49715"/>
                    <a:pt x="5660618" y="0"/>
                  </a:cubicBezTo>
                  <a:cubicBezTo>
                    <a:pt x="5776487" y="-21952"/>
                    <a:pt x="5916523" y="146426"/>
                    <a:pt x="5916000" y="255382"/>
                  </a:cubicBezTo>
                  <a:cubicBezTo>
                    <a:pt x="5920459" y="465154"/>
                    <a:pt x="5861084" y="528510"/>
                    <a:pt x="5916000" y="745700"/>
                  </a:cubicBezTo>
                  <a:cubicBezTo>
                    <a:pt x="5970916" y="962890"/>
                    <a:pt x="5891150" y="1046901"/>
                    <a:pt x="5916000" y="1276878"/>
                  </a:cubicBezTo>
                  <a:cubicBezTo>
                    <a:pt x="5915290" y="1397745"/>
                    <a:pt x="5805064" y="1495826"/>
                    <a:pt x="5660618" y="1532260"/>
                  </a:cubicBezTo>
                  <a:cubicBezTo>
                    <a:pt x="5464864" y="1588918"/>
                    <a:pt x="5244685" y="1512999"/>
                    <a:pt x="5066042" y="1532260"/>
                  </a:cubicBezTo>
                  <a:cubicBezTo>
                    <a:pt x="4887399" y="1551521"/>
                    <a:pt x="4693796" y="1519987"/>
                    <a:pt x="4579571" y="1532260"/>
                  </a:cubicBezTo>
                  <a:cubicBezTo>
                    <a:pt x="4465346" y="1544533"/>
                    <a:pt x="4271355" y="1529008"/>
                    <a:pt x="4039047" y="1532260"/>
                  </a:cubicBezTo>
                  <a:cubicBezTo>
                    <a:pt x="3806739" y="1535512"/>
                    <a:pt x="3791851" y="1506369"/>
                    <a:pt x="3660681" y="1532260"/>
                  </a:cubicBezTo>
                  <a:cubicBezTo>
                    <a:pt x="3529511" y="1558151"/>
                    <a:pt x="3334845" y="1484939"/>
                    <a:pt x="3174209" y="1532260"/>
                  </a:cubicBezTo>
                  <a:cubicBezTo>
                    <a:pt x="3013573" y="1579581"/>
                    <a:pt x="2780729" y="1480863"/>
                    <a:pt x="2633686" y="1532260"/>
                  </a:cubicBezTo>
                  <a:cubicBezTo>
                    <a:pt x="2486643" y="1583657"/>
                    <a:pt x="2199669" y="1478801"/>
                    <a:pt x="1985058" y="1532260"/>
                  </a:cubicBezTo>
                  <a:cubicBezTo>
                    <a:pt x="1770447" y="1585719"/>
                    <a:pt x="1772446" y="1498184"/>
                    <a:pt x="1606691" y="1532260"/>
                  </a:cubicBezTo>
                  <a:cubicBezTo>
                    <a:pt x="1440936" y="1566336"/>
                    <a:pt x="1239991" y="1482077"/>
                    <a:pt x="958063" y="1532260"/>
                  </a:cubicBezTo>
                  <a:cubicBezTo>
                    <a:pt x="676135" y="1582443"/>
                    <a:pt x="414104" y="1466947"/>
                    <a:pt x="255382" y="1532260"/>
                  </a:cubicBezTo>
                  <a:cubicBezTo>
                    <a:pt x="118966" y="1534982"/>
                    <a:pt x="7328" y="1427552"/>
                    <a:pt x="0" y="1276878"/>
                  </a:cubicBezTo>
                  <a:cubicBezTo>
                    <a:pt x="-2069" y="1049808"/>
                    <a:pt x="8431" y="970158"/>
                    <a:pt x="0" y="786560"/>
                  </a:cubicBezTo>
                  <a:cubicBezTo>
                    <a:pt x="-8431" y="602962"/>
                    <a:pt x="22463" y="402090"/>
                    <a:pt x="0" y="255382"/>
                  </a:cubicBez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 w="57150">
              <a:solidFill>
                <a:srgbClr val="61A01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FB2ADD-20F4-4465-B2A3-8D7CFABD95FC}"/>
                </a:ext>
              </a:extLst>
            </p:cNvPr>
            <p:cNvSpPr/>
            <p:nvPr/>
          </p:nvSpPr>
          <p:spPr>
            <a:xfrm>
              <a:off x="1418856" y="4760798"/>
              <a:ext cx="8002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c)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3C6F1E8-1F7F-498A-A4D7-5C8184F6F274}"/>
                    </a:ext>
                  </a:extLst>
                </p:cNvPr>
                <p:cNvSpPr/>
                <p:nvPr/>
              </p:nvSpPr>
              <p:spPr>
                <a:xfrm>
                  <a:off x="2349160" y="4115573"/>
                  <a:ext cx="4217821" cy="19396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3C6F1E8-1F7F-498A-A4D7-5C8184F6F2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160" y="4115573"/>
                  <a:ext cx="4217821" cy="1939698"/>
                </a:xfrm>
                <a:prstGeom prst="rect">
                  <a:avLst/>
                </a:prstGeom>
                <a:blipFill>
                  <a:blip r:embed="rId7"/>
                  <a:stretch>
                    <a:fillRect b="-116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:a16="http://schemas.microsoft.com/office/drawing/2014/main" id="{AB813151-1306-4808-9DCD-1D4D08698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3799884" y="2643095"/>
            <a:ext cx="2520846" cy="1396956"/>
          </a:xfrm>
          <a:prstGeom prst="rect">
            <a:avLst/>
          </a:prstGeom>
        </p:spPr>
      </p:pic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:a16="http://schemas.microsoft.com/office/drawing/2014/main" id="{F72240E1-D779-454C-ABF4-0DD2F5662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80593" y="4336431"/>
            <a:ext cx="2520846" cy="13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3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4102</TotalTime>
  <Words>410</Words>
  <Application>Microsoft Office PowerPoint</Application>
  <PresentationFormat>Widescreen</PresentationFormat>
  <Paragraphs>156</Paragraphs>
  <Slides>27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Wingdings</vt:lpstr>
      <vt:lpstr>Arial</vt:lpstr>
      <vt:lpstr>UVN Hai Ba Trung</vt:lpstr>
      <vt:lpstr>Cambria Math</vt:lpstr>
      <vt:lpstr>Times New Roman</vt:lpstr>
      <vt:lpstr>UTM Futura Extra</vt:lpstr>
      <vt:lpstr>宋体</vt:lpstr>
      <vt:lpstr>字魂59号-创粗黑</vt:lpstr>
      <vt:lpstr>微软雅黑</vt:lpstr>
      <vt:lpstr>UVN Anh Sang</vt:lpstr>
      <vt:lpstr>字魂100号-方方先锋体</vt:lpstr>
      <vt:lpstr>UVN Buc Thu</vt:lpstr>
      <vt:lpstr>UTM Flamenco</vt:lpstr>
      <vt:lpstr>UVN Bai Sau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128</dc:title>
  <dc:subject>Toan 4</dc:subject>
  <dc:creator>KTUTS</dc:creator>
  <cp:keywords>YenVu</cp:keywords>
  <cp:lastModifiedBy>Windows User</cp:lastModifiedBy>
  <cp:revision>195</cp:revision>
  <dcterms:created xsi:type="dcterms:W3CDTF">2019-06-19T02:08:00Z</dcterms:created>
  <dcterms:modified xsi:type="dcterms:W3CDTF">2023-02-17T03:58:23Z</dcterms:modified>
  <cp:version>K33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FADD9C01DEB44CE48F8A2220B9D9DA0A</vt:lpwstr>
  </property>
</Properties>
</file>