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69" r:id="rId3"/>
    <p:sldId id="268" r:id="rId4"/>
    <p:sldId id="293" r:id="rId5"/>
    <p:sldId id="265" r:id="rId6"/>
    <p:sldId id="286" r:id="rId7"/>
    <p:sldId id="292" r:id="rId8"/>
    <p:sldId id="291" r:id="rId9"/>
    <p:sldId id="280" r:id="rId10"/>
    <p:sldId id="281" r:id="rId11"/>
    <p:sldId id="282" r:id="rId12"/>
    <p:sldId id="283" r:id="rId13"/>
    <p:sldId id="284" r:id="rId14"/>
    <p:sldId id="285" r:id="rId15"/>
    <p:sldId id="270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8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AC99A-6695-48AE-8626-F0A445A63E0B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6558A-4AE9-43EF-BED6-450B14C37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92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212D923D-28F1-7414-899D-8529B4B2B0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8830A66-9BED-5ABA-9F21-E268C15B69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F11F7411-6E43-BF88-968D-E2FF8850A8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4082A5-0D84-4AD7-9538-C72DFA060075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6558A-4AE9-43EF-BED6-450B14C371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4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6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4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79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5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49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BF1D2D83-6383-4A14-919F-E34CC1430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A355F097-0CF1-49EF-8262-899B6D314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95F5E7EF-7EFE-4040-BB12-AD9B448B9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31B1C-86AA-45BB-94E6-BB40A8BBA3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276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E3E5B015-E8CA-41C6-95F6-F614E0739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BDC4D6A1-E610-4149-902B-84696BC21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FAAE9FCB-C099-4F16-AE9F-D0FA573AE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A0C91-E84A-4EC1-A068-AB8A345593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862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9FEC9016-A49C-4326-82DB-405DB2C9C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1D78487F-92AD-4A93-8A8F-AE55371F1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38AE87F7-6928-4C4C-88AF-0DCC2EBC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E56BC-F808-4F9B-986C-6906B9105B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692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6D84C4DB-B4C4-4472-8CE5-FDF57A881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082A3B1C-5F33-4EFE-A448-775497230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F8528960-E52D-48BD-B9B3-F63A901EF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B9F15-B69B-494F-BCC1-BE33C61F9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408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>
            <a:extLst>
              <a:ext uri="{FF2B5EF4-FFF2-40B4-BE49-F238E27FC236}">
                <a16:creationId xmlns:a16="http://schemas.microsoft.com/office/drawing/2014/main" id="{D84203D9-DD1A-4017-B377-ACBF1D68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>
            <a:extLst>
              <a:ext uri="{FF2B5EF4-FFF2-40B4-BE49-F238E27FC236}">
                <a16:creationId xmlns:a16="http://schemas.microsoft.com/office/drawing/2014/main" id="{AF01E9A8-BD30-40FB-B3D0-8EE8E7475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>
            <a:extLst>
              <a:ext uri="{FF2B5EF4-FFF2-40B4-BE49-F238E27FC236}">
                <a16:creationId xmlns:a16="http://schemas.microsoft.com/office/drawing/2014/main" id="{63D07177-84DF-4A3F-A139-872E53202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451A2-4029-4E47-BFD3-0A8D9E119F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873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>
            <a:extLst>
              <a:ext uri="{FF2B5EF4-FFF2-40B4-BE49-F238E27FC236}">
                <a16:creationId xmlns:a16="http://schemas.microsoft.com/office/drawing/2014/main" id="{639B20DA-B307-4F2D-BDB0-C1129AFE1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>
            <a:extLst>
              <a:ext uri="{FF2B5EF4-FFF2-40B4-BE49-F238E27FC236}">
                <a16:creationId xmlns:a16="http://schemas.microsoft.com/office/drawing/2014/main" id="{E74550A4-5170-4353-8767-1A2AD0F73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>
            <a:extLst>
              <a:ext uri="{FF2B5EF4-FFF2-40B4-BE49-F238E27FC236}">
                <a16:creationId xmlns:a16="http://schemas.microsoft.com/office/drawing/2014/main" id="{9CBCEC5D-C979-4746-8FD0-DDF03DF0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E8B1-1F60-4CC9-9A8D-E6D2415577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2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75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>
            <a:extLst>
              <a:ext uri="{FF2B5EF4-FFF2-40B4-BE49-F238E27FC236}">
                <a16:creationId xmlns:a16="http://schemas.microsoft.com/office/drawing/2014/main" id="{5139C826-7BFD-4728-96E7-85AF371E9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>
            <a:extLst>
              <a:ext uri="{FF2B5EF4-FFF2-40B4-BE49-F238E27FC236}">
                <a16:creationId xmlns:a16="http://schemas.microsoft.com/office/drawing/2014/main" id="{7D579655-C111-4EAC-8E25-DC1A4E1A9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>
            <a:extLst>
              <a:ext uri="{FF2B5EF4-FFF2-40B4-BE49-F238E27FC236}">
                <a16:creationId xmlns:a16="http://schemas.microsoft.com/office/drawing/2014/main" id="{88E9B2F7-100E-41DE-BB48-C945A881B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E65BD-D6E0-4AF3-8241-D544557479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471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F4E991F1-0BE9-4250-8365-E7AE2591C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D8634B57-32D2-4150-AC3A-0BCD07212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267AF8A3-FE0D-4FDC-A36B-645E7F4F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83471-AF42-4249-90AC-F61C7CB041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780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83FF9C3A-29BA-46A7-A38A-8620EAE05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C098491D-FEB8-4CBA-8204-19D57BD4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C40BCA3D-9013-46F9-A6FB-E95A08CF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39544-716E-4F6C-9DFC-F69ED945F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699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F92D9E3D-244F-4C1F-AEAE-559BF6B6E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2ACA1B28-1AEB-4EF8-8390-544D5F733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A1E37BD4-461D-4199-A495-8067DE94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BDD30-FA90-4D79-AC32-2A97C77A57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479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B3DF2263-F821-4FE5-9E02-59482A83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EA8A2784-D59C-4AC5-A777-AFBC7FA54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5926C5DC-8E83-4C3A-AD99-FFDB18C7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EAB38-9FA5-490B-9108-B9FE057002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40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0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0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2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2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40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0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10CBE-4F68-44A3-99A2-35606378CA1E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64E64-87FC-4053-B1BA-A6A041BA4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1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>
            <a:extLst>
              <a:ext uri="{FF2B5EF4-FFF2-40B4-BE49-F238E27FC236}">
                <a16:creationId xmlns:a16="http://schemas.microsoft.com/office/drawing/2014/main" id="{A557232A-DECB-4195-B583-B8CD2096A7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/>
              <a:t>Bấm &amp; sửa kiểu tiêu đề</a:t>
            </a:r>
            <a:endParaRPr lang="en-US" altLang="vi-VN"/>
          </a:p>
        </p:txBody>
      </p:sp>
      <p:sp>
        <p:nvSpPr>
          <p:cNvPr id="1027" name="Nơi giữ chỗ cho Văn bản 2">
            <a:extLst>
              <a:ext uri="{FF2B5EF4-FFF2-40B4-BE49-F238E27FC236}">
                <a16:creationId xmlns:a16="http://schemas.microsoft.com/office/drawing/2014/main" id="{58E0FBFE-7AE3-4DF4-9100-03231F5C95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/>
              <a:t>Bấm &amp; sửa kiểu tiêu đề</a:t>
            </a:r>
          </a:p>
          <a:p>
            <a:pPr lvl="1"/>
            <a:r>
              <a:rPr lang="vi-VN" altLang="vi-VN"/>
              <a:t>Mức hai</a:t>
            </a:r>
          </a:p>
          <a:p>
            <a:pPr lvl="2"/>
            <a:r>
              <a:rPr lang="vi-VN" altLang="vi-VN"/>
              <a:t>Mức ba</a:t>
            </a:r>
          </a:p>
          <a:p>
            <a:pPr lvl="3"/>
            <a:r>
              <a:rPr lang="vi-VN" altLang="vi-VN"/>
              <a:t>Mức bốn</a:t>
            </a:r>
          </a:p>
          <a:p>
            <a:pPr lvl="4"/>
            <a:r>
              <a:rPr lang="vi-VN" altLang="vi-VN"/>
              <a:t>Mức năm</a:t>
            </a:r>
            <a:endParaRPr lang="en-US" altLang="vi-VN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FD9E13F9-F248-40F7-9466-BFD17641F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8CD2DC81-8DFB-4D86-867B-70E5ED02F0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7729C395-E06B-4B26-B8BA-DA88E8875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9823CAB-FCD9-4ECC-AE1E-6185C934D1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9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.png"/><Relationship Id="rId7" Type="http://schemas.openxmlformats.org/officeDocument/2006/relationships/image" Target="../media/image7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30AB97-39DE-48A7-B717-8B710E026D54}"/>
              </a:ext>
            </a:extLst>
          </p:cNvPr>
          <p:cNvSpPr txBox="1"/>
          <p:nvPr/>
        </p:nvSpPr>
        <p:spPr>
          <a:xfrm>
            <a:off x="1385668" y="2010930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Hai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2023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39CFC-BE58-449A-A00C-6043657FF88C}"/>
              </a:ext>
            </a:extLst>
          </p:cNvPr>
          <p:cNvSpPr txBox="1"/>
          <p:nvPr/>
        </p:nvSpPr>
        <p:spPr>
          <a:xfrm>
            <a:off x="1143000" y="2750402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endParaRPr lang="en-US" sz="4800" b="1" u="sng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F8B87E-FB4E-44A6-AE65-A4FE8DB3A8E5}"/>
              </a:ext>
            </a:extLst>
          </p:cNvPr>
          <p:cNvSpPr txBox="1"/>
          <p:nvPr/>
        </p:nvSpPr>
        <p:spPr>
          <a:xfrm>
            <a:off x="1371600" y="3581400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614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9">
            <a:extLst>
              <a:ext uri="{FF2B5EF4-FFF2-40B4-BE49-F238E27FC236}">
                <a16:creationId xmlns:a16="http://schemas.microsoft.com/office/drawing/2014/main" id="{21280BB8-7916-4312-82A5-C9CA0D12BBCD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103438"/>
            <a:ext cx="7886700" cy="914400"/>
            <a:chOff x="656" y="1301"/>
            <a:chExt cx="4968" cy="576"/>
          </a:xfrm>
        </p:grpSpPr>
        <p:sp>
          <p:nvSpPr>
            <p:cNvPr id="29" name="Rectangle 11">
              <a:extLst>
                <a:ext uri="{FF2B5EF4-FFF2-40B4-BE49-F238E27FC236}">
                  <a16:creationId xmlns:a16="http://schemas.microsoft.com/office/drawing/2014/main" id="{97B58A5E-D695-4FF4-A094-306760A93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" y="1301"/>
              <a:ext cx="456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 dirty="0" err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3200" dirty="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3200" dirty="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en-US" sz="3200" dirty="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dirty="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en-US" sz="3200" dirty="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3200" dirty="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sz="3200" dirty="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200" dirty="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3200" dirty="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altLang="en-US" sz="3200" dirty="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endParaRPr lang="en-US" altLang="en-US" sz="32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</a:p>
          </p:txBody>
        </p:sp>
        <p:sp>
          <p:nvSpPr>
            <p:cNvPr id="30" name="Oval 18">
              <a:extLst>
                <a:ext uri="{FF2B5EF4-FFF2-40B4-BE49-F238E27FC236}">
                  <a16:creationId xmlns:a16="http://schemas.microsoft.com/office/drawing/2014/main" id="{AEA17861-A98A-4274-967F-85F965560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" y="1320"/>
              <a:ext cx="288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/>
                <a:t>3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7745086-BC19-42EA-A0B9-897826C1AA40}"/>
              </a:ext>
            </a:extLst>
          </p:cNvPr>
          <p:cNvSpPr txBox="1"/>
          <p:nvPr/>
        </p:nvSpPr>
        <p:spPr>
          <a:xfrm>
            <a:off x="2286000" y="2878223"/>
            <a:ext cx="7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1BCE08-BFDE-4596-8361-A1266730ECA6}"/>
                  </a:ext>
                </a:extLst>
              </p:cNvPr>
              <p:cNvSpPr txBox="1"/>
              <p:nvPr/>
            </p:nvSpPr>
            <p:spPr>
              <a:xfrm>
                <a:off x="3009901" y="2791891"/>
                <a:ext cx="1764457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 ;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1BCE08-BFDE-4596-8361-A1266730E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1" y="2791891"/>
                <a:ext cx="1764457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B85C3D8F-4B15-4898-A1F0-4E8FDBBC6110}"/>
              </a:ext>
            </a:extLst>
          </p:cNvPr>
          <p:cNvSpPr txBox="1"/>
          <p:nvPr/>
        </p:nvSpPr>
        <p:spPr>
          <a:xfrm>
            <a:off x="2286000" y="4281593"/>
            <a:ext cx="7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F94E89-4920-4D93-8EB9-70355EB8EF01}"/>
                  </a:ext>
                </a:extLst>
              </p:cNvPr>
              <p:cNvSpPr txBox="1"/>
              <p:nvPr/>
            </p:nvSpPr>
            <p:spPr>
              <a:xfrm>
                <a:off x="3009900" y="4195261"/>
                <a:ext cx="2219710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 ;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F94E89-4920-4D93-8EB9-70355EB8E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0" y="4195261"/>
                <a:ext cx="2219710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10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9">
            <a:extLst>
              <a:ext uri="{FF2B5EF4-FFF2-40B4-BE49-F238E27FC236}">
                <a16:creationId xmlns:a16="http://schemas.microsoft.com/office/drawing/2014/main" id="{21280BB8-7916-4312-82A5-C9CA0D12BBCD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990600"/>
            <a:ext cx="7886700" cy="914400"/>
            <a:chOff x="656" y="1301"/>
            <a:chExt cx="4968" cy="576"/>
          </a:xfrm>
        </p:grpSpPr>
        <p:sp>
          <p:nvSpPr>
            <p:cNvPr id="29" name="Rectangle 11">
              <a:extLst>
                <a:ext uri="{FF2B5EF4-FFF2-40B4-BE49-F238E27FC236}">
                  <a16:creationId xmlns:a16="http://schemas.microsoft.com/office/drawing/2014/main" id="{97B58A5E-D695-4FF4-A094-306760A93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" y="1301"/>
              <a:ext cx="456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 dirty="0" err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3200" dirty="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3200" dirty="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en-US" sz="3200" dirty="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dirty="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en-US" sz="3200" dirty="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3200" dirty="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sz="3200" dirty="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200" dirty="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3200" dirty="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altLang="en-US" sz="3200" dirty="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endParaRPr lang="en-US" altLang="en-US" sz="32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</a:p>
          </p:txBody>
        </p:sp>
        <p:sp>
          <p:nvSpPr>
            <p:cNvPr id="30" name="Oval 18">
              <a:extLst>
                <a:ext uri="{FF2B5EF4-FFF2-40B4-BE49-F238E27FC236}">
                  <a16:creationId xmlns:a16="http://schemas.microsoft.com/office/drawing/2014/main" id="{AEA17861-A98A-4274-967F-85F965560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" y="1320"/>
              <a:ext cx="288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/>
                <a:t>3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7745086-BC19-42EA-A0B9-897826C1AA40}"/>
              </a:ext>
            </a:extLst>
          </p:cNvPr>
          <p:cNvSpPr txBox="1"/>
          <p:nvPr/>
        </p:nvSpPr>
        <p:spPr>
          <a:xfrm>
            <a:off x="2286000" y="1765385"/>
            <a:ext cx="7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1BCE08-BFDE-4596-8361-A1266730ECA6}"/>
                  </a:ext>
                </a:extLst>
              </p:cNvPr>
              <p:cNvSpPr txBox="1"/>
              <p:nvPr/>
            </p:nvSpPr>
            <p:spPr>
              <a:xfrm>
                <a:off x="3009901" y="1679053"/>
                <a:ext cx="1764457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 ;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1BCE08-BFDE-4596-8361-A1266730E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1" y="1679053"/>
                <a:ext cx="1764457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BB803D2-A0BD-47EA-BEA6-C1ADFB881327}"/>
              </a:ext>
            </a:extLst>
          </p:cNvPr>
          <p:cNvSpPr txBox="1"/>
          <p:nvPr/>
        </p:nvSpPr>
        <p:spPr>
          <a:xfrm>
            <a:off x="1676400" y="2733134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EF4AF2-9588-404E-ACA2-34B005739CA0}"/>
                  </a:ext>
                </a:extLst>
              </p:cNvPr>
              <p:cNvSpPr txBox="1"/>
              <p:nvPr/>
            </p:nvSpPr>
            <p:spPr>
              <a:xfrm>
                <a:off x="2671598" y="3641472"/>
                <a:ext cx="296752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dirty="0"/>
                  <a:t>Vì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EF4AF2-9588-404E-ACA2-34B005739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598" y="3641472"/>
                <a:ext cx="2967527" cy="492443"/>
              </a:xfrm>
              <a:prstGeom prst="rect">
                <a:avLst/>
              </a:prstGeom>
              <a:blipFill>
                <a:blip r:embed="rId4"/>
                <a:stretch>
                  <a:fillRect l="-8214" t="-23457" b="-50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2D89B7-E648-4F20-A95D-3C64D7DC33D6}"/>
                  </a:ext>
                </a:extLst>
              </p:cNvPr>
              <p:cNvSpPr txBox="1"/>
              <p:nvPr/>
            </p:nvSpPr>
            <p:spPr>
              <a:xfrm>
                <a:off x="5257800" y="3385245"/>
                <a:ext cx="2967526" cy="8743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dirty="0" err="1"/>
                  <a:t>nên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 ;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 ;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2D89B7-E648-4F20-A95D-3C64D7DC3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385245"/>
                <a:ext cx="2967526" cy="874342"/>
              </a:xfrm>
              <a:prstGeom prst="rect">
                <a:avLst/>
              </a:prstGeom>
              <a:blipFill>
                <a:blip r:embed="rId5"/>
                <a:stretch>
                  <a:fillRect l="-8436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6239F96-3EB4-9EC6-EC52-587F9ABA299D}"/>
              </a:ext>
            </a:extLst>
          </p:cNvPr>
          <p:cNvSpPr txBox="1"/>
          <p:nvPr/>
        </p:nvSpPr>
        <p:spPr>
          <a:xfrm>
            <a:off x="2075793" y="4691391"/>
            <a:ext cx="6515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73C2F3-3D04-EFE3-7196-EC25F2362B3B}"/>
                  </a:ext>
                </a:extLst>
              </p:cNvPr>
              <p:cNvSpPr txBox="1"/>
              <p:nvPr/>
            </p:nvSpPr>
            <p:spPr>
              <a:xfrm>
                <a:off x="8241092" y="4515830"/>
                <a:ext cx="2967526" cy="8743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 ;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 ;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73C2F3-3D04-EFE3-7196-EC25F2362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092" y="4515830"/>
                <a:ext cx="2967526" cy="8743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71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72EABFD-7685-40F6-95E0-A3298E218CF8}"/>
              </a:ext>
            </a:extLst>
          </p:cNvPr>
          <p:cNvSpPr txBox="1"/>
          <p:nvPr/>
        </p:nvSpPr>
        <p:spPr>
          <a:xfrm>
            <a:off x="533400" y="543532"/>
            <a:ext cx="7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646A3E-919A-46A4-8274-AD62C5DB1FD7}"/>
                  </a:ext>
                </a:extLst>
              </p:cNvPr>
              <p:cNvSpPr txBox="1"/>
              <p:nvPr/>
            </p:nvSpPr>
            <p:spPr>
              <a:xfrm>
                <a:off x="1257300" y="457200"/>
                <a:ext cx="2219710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 ;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646A3E-919A-46A4-8274-AD62C5DB1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" y="457200"/>
                <a:ext cx="2219710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C3BA547-CB18-4EFE-A48D-502FBF0CC8F4}"/>
              </a:ext>
            </a:extLst>
          </p:cNvPr>
          <p:cNvSpPr txBox="1"/>
          <p:nvPr/>
        </p:nvSpPr>
        <p:spPr>
          <a:xfrm>
            <a:off x="3791829" y="685799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1CEE26-96F0-47EF-86FA-A3AF32796CE4}"/>
                  </a:ext>
                </a:extLst>
              </p:cNvPr>
              <p:cNvSpPr txBox="1"/>
              <p:nvPr/>
            </p:nvSpPr>
            <p:spPr>
              <a:xfrm>
                <a:off x="2420228" y="1524000"/>
                <a:ext cx="3675771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Ta </a:t>
                </a:r>
                <a:r>
                  <a:rPr lang="en-US" sz="3200" dirty="0" err="1"/>
                  <a:t>có</a:t>
                </a:r>
                <a:r>
                  <a:rPr lang="en-US" sz="32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6 :2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20 :2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;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1CEE26-96F0-47EF-86FA-A3AF32796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228" y="1524000"/>
                <a:ext cx="3675771" cy="791820"/>
              </a:xfrm>
              <a:prstGeom prst="rect">
                <a:avLst/>
              </a:prstGeom>
              <a:blipFill>
                <a:blip r:embed="rId4"/>
                <a:stretch>
                  <a:fillRect l="-4146" r="-166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4146F0D-53E4-404B-8865-E65BE5E7741A}"/>
                  </a:ext>
                </a:extLst>
              </p:cNvPr>
              <p:cNvSpPr txBox="1"/>
              <p:nvPr/>
            </p:nvSpPr>
            <p:spPr>
              <a:xfrm>
                <a:off x="6106019" y="1573690"/>
                <a:ext cx="3019920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 :3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12 :3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;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4146F0D-53E4-404B-8865-E65BE5E77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019" y="1573690"/>
                <a:ext cx="3019920" cy="7037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9DC4FD7-70DD-4E67-B950-D4DFAA4F79BD}"/>
                  </a:ext>
                </a:extLst>
              </p:cNvPr>
              <p:cNvSpPr txBox="1"/>
              <p:nvPr/>
            </p:nvSpPr>
            <p:spPr>
              <a:xfrm>
                <a:off x="8343600" y="1524000"/>
                <a:ext cx="3200400" cy="792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12 :4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32 :4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;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9DC4FD7-70DD-4E67-B950-D4DFAA4F7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600" y="1524000"/>
                <a:ext cx="3200400" cy="7921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D8B927A-68D3-480D-A1A7-4CAA49993348}"/>
                  </a:ext>
                </a:extLst>
              </p:cNvPr>
              <p:cNvSpPr txBox="1"/>
              <p:nvPr/>
            </p:nvSpPr>
            <p:spPr>
              <a:xfrm>
                <a:off x="2457014" y="2641733"/>
                <a:ext cx="2821093" cy="7872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C00000"/>
                    </a:solidFill>
                  </a:rPr>
                  <a:t>Vì</a:t>
                </a:r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f>
                      <m:f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f>
                      <m:f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D8B927A-68D3-480D-A1A7-4CAA49993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014" y="2641733"/>
                <a:ext cx="2821093" cy="787267"/>
              </a:xfrm>
              <a:prstGeom prst="rect">
                <a:avLst/>
              </a:prstGeom>
              <a:blipFill>
                <a:blip r:embed="rId7"/>
                <a:stretch>
                  <a:fillRect l="-8639" b="-1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C912BD7-61CF-4D2B-A989-EB2143C811D2}"/>
                  </a:ext>
                </a:extLst>
              </p:cNvPr>
              <p:cNvSpPr txBox="1"/>
              <p:nvPr/>
            </p:nvSpPr>
            <p:spPr>
              <a:xfrm>
                <a:off x="5241321" y="2619548"/>
                <a:ext cx="3675770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C912BD7-61CF-4D2B-A989-EB2143C81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321" y="2619548"/>
                <a:ext cx="3675770" cy="8094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D7F1662-F704-0E35-11F4-22E87698D907}"/>
              </a:ext>
            </a:extLst>
          </p:cNvPr>
          <p:cNvSpPr txBox="1"/>
          <p:nvPr/>
        </p:nvSpPr>
        <p:spPr>
          <a:xfrm>
            <a:off x="2332996" y="3875525"/>
            <a:ext cx="6515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Các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phân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số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theo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thứ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tự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từ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bé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đến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lớn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là</a:t>
            </a:r>
            <a:r>
              <a:rPr lang="en-US" sz="2800" dirty="0">
                <a:solidFill>
                  <a:srgbClr val="C00000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901172-60C3-6666-5BC2-8F736FEDB57C}"/>
                  </a:ext>
                </a:extLst>
              </p:cNvPr>
              <p:cNvSpPr txBox="1"/>
              <p:nvPr/>
            </p:nvSpPr>
            <p:spPr>
              <a:xfrm>
                <a:off x="8441343" y="3688001"/>
                <a:ext cx="2435771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901172-60C3-6666-5BC2-8F736FEDB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343" y="3688001"/>
                <a:ext cx="2435771" cy="8094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91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19" grpId="0"/>
      <p:bldP spid="20" grpId="0"/>
      <p:bldP spid="21" grpId="0"/>
      <p:bldP spid="23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9">
            <a:extLst>
              <a:ext uri="{FF2B5EF4-FFF2-40B4-BE49-F238E27FC236}">
                <a16:creationId xmlns:a16="http://schemas.microsoft.com/office/drawing/2014/main" id="{21280BB8-7916-4312-82A5-C9CA0D12BBCD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981200"/>
            <a:ext cx="7886700" cy="914400"/>
            <a:chOff x="656" y="1088"/>
            <a:chExt cx="4968" cy="576"/>
          </a:xfrm>
        </p:grpSpPr>
        <p:sp>
          <p:nvSpPr>
            <p:cNvPr id="29" name="Rectangle 11">
              <a:extLst>
                <a:ext uri="{FF2B5EF4-FFF2-40B4-BE49-F238E27FC236}">
                  <a16:creationId xmlns:a16="http://schemas.microsoft.com/office/drawing/2014/main" id="{97B58A5E-D695-4FF4-A094-306760A93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" y="1088"/>
              <a:ext cx="456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 dirty="0" err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3200" dirty="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</a:p>
          </p:txBody>
        </p:sp>
        <p:sp>
          <p:nvSpPr>
            <p:cNvPr id="30" name="Oval 18">
              <a:extLst>
                <a:ext uri="{FF2B5EF4-FFF2-40B4-BE49-F238E27FC236}">
                  <a16:creationId xmlns:a16="http://schemas.microsoft.com/office/drawing/2014/main" id="{AEA17861-A98A-4274-967F-85F965560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" y="1088"/>
              <a:ext cx="288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/>
                <a:t>4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CEC6195-9E87-4B4F-AB1A-7D15AA60A885}"/>
              </a:ext>
            </a:extLst>
          </p:cNvPr>
          <p:cNvSpPr txBox="1"/>
          <p:nvPr/>
        </p:nvSpPr>
        <p:spPr>
          <a:xfrm>
            <a:off x="2287172" y="3255398"/>
            <a:ext cx="7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9B9DAF9-F072-48C6-A6DB-4D9F4029F5CC}"/>
                  </a:ext>
                </a:extLst>
              </p:cNvPr>
              <p:cNvSpPr txBox="1"/>
              <p:nvPr/>
            </p:nvSpPr>
            <p:spPr>
              <a:xfrm>
                <a:off x="3011072" y="3023383"/>
                <a:ext cx="2233432" cy="931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3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4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5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4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5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9B9DAF9-F072-48C6-A6DB-4D9F4029F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072" y="3023383"/>
                <a:ext cx="2233432" cy="9319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150445E-628D-475B-AEE1-717A548F7AEB}"/>
              </a:ext>
            </a:extLst>
          </p:cNvPr>
          <p:cNvSpPr txBox="1"/>
          <p:nvPr/>
        </p:nvSpPr>
        <p:spPr>
          <a:xfrm>
            <a:off x="2287172" y="4651615"/>
            <a:ext cx="7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DB1EF9-4B2F-400D-A22F-22BE32B4DF4E}"/>
                  </a:ext>
                </a:extLst>
              </p:cNvPr>
              <p:cNvSpPr txBox="1"/>
              <p:nvPr/>
            </p:nvSpPr>
            <p:spPr>
              <a:xfrm>
                <a:off x="3011072" y="4419600"/>
                <a:ext cx="1913216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9 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8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5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6 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4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15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DB1EF9-4B2F-400D-A22F-22BE32B4D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072" y="4419600"/>
                <a:ext cx="1913216" cy="9351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D2B794-60C3-4120-9BB1-A95FD7D27385}"/>
              </a:ext>
            </a:extLst>
          </p:cNvPr>
          <p:cNvCxnSpPr/>
          <p:nvPr/>
        </p:nvCxnSpPr>
        <p:spPr>
          <a:xfrm flipH="1">
            <a:off x="4267200" y="3012828"/>
            <a:ext cx="38100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98ACED8-3281-4608-9B39-1DBD3D159D6B}"/>
              </a:ext>
            </a:extLst>
          </p:cNvPr>
          <p:cNvCxnSpPr/>
          <p:nvPr/>
        </p:nvCxnSpPr>
        <p:spPr>
          <a:xfrm flipH="1">
            <a:off x="3601920" y="3624780"/>
            <a:ext cx="38100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618D67-63BF-461B-857D-1A7F87DC829B}"/>
              </a:ext>
            </a:extLst>
          </p:cNvPr>
          <p:cNvCxnSpPr/>
          <p:nvPr/>
        </p:nvCxnSpPr>
        <p:spPr>
          <a:xfrm flipH="1">
            <a:off x="3632400" y="3012828"/>
            <a:ext cx="38100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46847B-FB0F-4BD3-A99B-42C47C5F25B8}"/>
              </a:ext>
            </a:extLst>
          </p:cNvPr>
          <p:cNvCxnSpPr/>
          <p:nvPr/>
        </p:nvCxnSpPr>
        <p:spPr>
          <a:xfrm flipH="1">
            <a:off x="3011072" y="3609544"/>
            <a:ext cx="38100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E83B64-9BBC-4C1C-87A1-CA052B8B777E}"/>
              </a:ext>
            </a:extLst>
          </p:cNvPr>
          <p:cNvCxnSpPr/>
          <p:nvPr/>
        </p:nvCxnSpPr>
        <p:spPr>
          <a:xfrm flipH="1">
            <a:off x="4902000" y="3023383"/>
            <a:ext cx="38100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EED19FC-D629-452A-9941-DE168D1DA27D}"/>
              </a:ext>
            </a:extLst>
          </p:cNvPr>
          <p:cNvCxnSpPr/>
          <p:nvPr/>
        </p:nvCxnSpPr>
        <p:spPr>
          <a:xfrm flipH="1">
            <a:off x="4267200" y="3617148"/>
            <a:ext cx="38100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D47A50-F224-4CD1-9982-EE3C31E6CEAE}"/>
                  </a:ext>
                </a:extLst>
              </p:cNvPr>
              <p:cNvSpPr txBox="1"/>
              <p:nvPr/>
            </p:nvSpPr>
            <p:spPr>
              <a:xfrm>
                <a:off x="5344705" y="3012828"/>
                <a:ext cx="150259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D47A50-F224-4CD1-9982-EE3C31E6C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705" y="3012828"/>
                <a:ext cx="1502591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DAB1F58-1615-4CE5-8B27-C11353861FFD}"/>
              </a:ext>
            </a:extLst>
          </p:cNvPr>
          <p:cNvCxnSpPr/>
          <p:nvPr/>
        </p:nvCxnSpPr>
        <p:spPr>
          <a:xfrm flipH="1">
            <a:off x="5324928" y="4973792"/>
            <a:ext cx="38100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0965ECB-F1DA-49D2-B1C5-65B1E483B8DF}"/>
              </a:ext>
            </a:extLst>
          </p:cNvPr>
          <p:cNvCxnSpPr/>
          <p:nvPr/>
        </p:nvCxnSpPr>
        <p:spPr>
          <a:xfrm flipH="1">
            <a:off x="5344704" y="4420109"/>
            <a:ext cx="38100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D06E087-A354-4F83-B39C-14592BB7A963}"/>
                  </a:ext>
                </a:extLst>
              </p:cNvPr>
              <p:cNvSpPr txBox="1"/>
              <p:nvPr/>
            </p:nvSpPr>
            <p:spPr>
              <a:xfrm>
                <a:off x="4924288" y="4437460"/>
                <a:ext cx="3291222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3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4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2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5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2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4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3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5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D06E087-A354-4F83-B39C-14592BB7A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288" y="4437460"/>
                <a:ext cx="3291222" cy="9351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0827538-4799-48E8-9F9F-799391DAF1F1}"/>
              </a:ext>
            </a:extLst>
          </p:cNvPr>
          <p:cNvCxnSpPr/>
          <p:nvPr/>
        </p:nvCxnSpPr>
        <p:spPr>
          <a:xfrm flipH="1">
            <a:off x="5978691" y="4419600"/>
            <a:ext cx="38100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FCDE3C0-7157-4FB8-B96B-8BD3BF0AE7E1}"/>
              </a:ext>
            </a:extLst>
          </p:cNvPr>
          <p:cNvCxnSpPr/>
          <p:nvPr/>
        </p:nvCxnSpPr>
        <p:spPr>
          <a:xfrm flipH="1">
            <a:off x="7200900" y="4995788"/>
            <a:ext cx="38100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AD5D261-B118-4589-BD8C-FA159EAC309D}"/>
              </a:ext>
            </a:extLst>
          </p:cNvPr>
          <p:cNvCxnSpPr/>
          <p:nvPr/>
        </p:nvCxnSpPr>
        <p:spPr>
          <a:xfrm flipH="1">
            <a:off x="6612678" y="4425016"/>
            <a:ext cx="38100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357DF49-9F02-46F3-9CB5-CC76CED3A352}"/>
              </a:ext>
            </a:extLst>
          </p:cNvPr>
          <p:cNvCxnSpPr/>
          <p:nvPr/>
        </p:nvCxnSpPr>
        <p:spPr>
          <a:xfrm flipH="1">
            <a:off x="6612678" y="5004096"/>
            <a:ext cx="38100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D5DB3A-2127-440C-AAD3-B4F666FA0A74}"/>
              </a:ext>
            </a:extLst>
          </p:cNvPr>
          <p:cNvCxnSpPr/>
          <p:nvPr/>
        </p:nvCxnSpPr>
        <p:spPr>
          <a:xfrm flipH="1">
            <a:off x="7200900" y="4429807"/>
            <a:ext cx="38100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E2A7AA4-9F42-4D02-958B-D933CFB79C4E}"/>
              </a:ext>
            </a:extLst>
          </p:cNvPr>
          <p:cNvCxnSpPr/>
          <p:nvPr/>
        </p:nvCxnSpPr>
        <p:spPr>
          <a:xfrm flipH="1">
            <a:off x="5935844" y="5009003"/>
            <a:ext cx="38100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6F791C3-1333-4C80-BE5A-932E5A2623AE}"/>
              </a:ext>
            </a:extLst>
          </p:cNvPr>
          <p:cNvCxnSpPr/>
          <p:nvPr/>
        </p:nvCxnSpPr>
        <p:spPr>
          <a:xfrm flipH="1">
            <a:off x="7846233" y="4440113"/>
            <a:ext cx="38100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16173F7-83A9-4933-8375-D764D9489BCB}"/>
              </a:ext>
            </a:extLst>
          </p:cNvPr>
          <p:cNvCxnSpPr/>
          <p:nvPr/>
        </p:nvCxnSpPr>
        <p:spPr>
          <a:xfrm flipH="1">
            <a:off x="7877734" y="5009003"/>
            <a:ext cx="38100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820EBE7-F77F-4F85-89BD-2499ED35C5F9}"/>
                  </a:ext>
                </a:extLst>
              </p:cNvPr>
              <p:cNvSpPr txBox="1"/>
              <p:nvPr/>
            </p:nvSpPr>
            <p:spPr>
              <a:xfrm>
                <a:off x="8291560" y="4432808"/>
                <a:ext cx="1502591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820EBE7-F77F-4F85-89BD-2499ED35C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560" y="4432808"/>
                <a:ext cx="1502591" cy="921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67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15" grpId="0"/>
      <p:bldP spid="16" grpId="0"/>
      <p:bldP spid="6" grpId="0"/>
      <p:bldP spid="31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218558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34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4" descr="2b">
            <a:extLst>
              <a:ext uri="{FF2B5EF4-FFF2-40B4-BE49-F238E27FC236}">
                <a16:creationId xmlns:a16="http://schemas.microsoft.com/office/drawing/2014/main" id="{3232F93C-72A8-4AC7-B48C-74A098EE62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2286000"/>
            <a:ext cx="2032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6A87B41-8B41-4724-A334-A0F0FE3A7B68}"/>
              </a:ext>
            </a:extLst>
          </p:cNvPr>
          <p:cNvSpPr/>
          <p:nvPr/>
        </p:nvSpPr>
        <p:spPr>
          <a:xfrm>
            <a:off x="4366388" y="2133600"/>
            <a:ext cx="43204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Khởi</a:t>
            </a:r>
            <a:r>
              <a:rPr lang="en-US" altLang="vi-VN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altLang="vi-VN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động</a:t>
            </a:r>
            <a:endParaRPr lang="vi-VN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pic>
        <p:nvPicPr>
          <p:cNvPr id="29700" name="Picture 25" descr="C:\Users\acer\Documents\giáo án of bé\hình động 1.gif">
            <a:extLst>
              <a:ext uri="{FF2B5EF4-FFF2-40B4-BE49-F238E27FC236}">
                <a16:creationId xmlns:a16="http://schemas.microsoft.com/office/drawing/2014/main" id="{DC0B0693-AA03-4C37-963D-9D4861D6BD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0" y="38100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>
            <a:extLst>
              <a:ext uri="{FF2B5EF4-FFF2-40B4-BE49-F238E27FC236}">
                <a16:creationId xmlns:a16="http://schemas.microsoft.com/office/drawing/2014/main" id="{A8AD67BC-4A9C-DD75-6680-95888328A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2185989"/>
            <a:ext cx="6877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3333FF"/>
                </a:solidFill>
                <a:latin typeface="Arial" panose="020B0604020202020204" pitchFamily="34" charset="0"/>
              </a:rPr>
              <a:t> So </a:t>
            </a:r>
            <a:r>
              <a:rPr lang="en-US" altLang="en-US" sz="4000" b="1" dirty="0" err="1">
                <a:solidFill>
                  <a:srgbClr val="3333FF"/>
                </a:solidFill>
                <a:latin typeface="Arial" panose="020B0604020202020204" pitchFamily="34" charset="0"/>
              </a:rPr>
              <a:t>sánh</a:t>
            </a:r>
            <a:r>
              <a:rPr lang="en-US" altLang="en-US" sz="4000" b="1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Arial" panose="020B0604020202020204" pitchFamily="34" charset="0"/>
              </a:rPr>
              <a:t>hai</a:t>
            </a:r>
            <a:r>
              <a:rPr lang="en-US" altLang="en-US" sz="4000" b="1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Arial" panose="020B0604020202020204" pitchFamily="34" charset="0"/>
              </a:rPr>
              <a:t>phân</a:t>
            </a:r>
            <a:r>
              <a:rPr lang="en-US" altLang="en-US" sz="4000" b="1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Arial" panose="020B0604020202020204" pitchFamily="34" charset="0"/>
              </a:rPr>
              <a:t>số</a:t>
            </a:r>
            <a:r>
              <a:rPr lang="en-US" altLang="en-US" sz="4000" b="1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Arial" panose="020B0604020202020204" pitchFamily="34" charset="0"/>
              </a:rPr>
              <a:t>sau</a:t>
            </a:r>
            <a:r>
              <a:rPr lang="en-US" altLang="en-US" sz="4000" b="1" dirty="0">
                <a:solidFill>
                  <a:srgbClr val="3333FF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FCD28BB-9362-D599-BDBA-31BDCD8FF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AA33CC9B-E5AA-FE57-1359-E92E89EF6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862340"/>
            <a:ext cx="5116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>
                <a:cs typeface="Times New Roman" panose="02020603050405020304" pitchFamily="18" charset="0"/>
              </a:rPr>
              <a:t> </a:t>
            </a:r>
            <a:r>
              <a:rPr lang="en-US" altLang="en-US" sz="2800">
                <a:cs typeface="Times New Roman" panose="02020603050405020304" pitchFamily="18" charset="0"/>
              </a:rPr>
              <a:t>   </a:t>
            </a:r>
            <a:endParaRPr lang="en-US" altLang="en-US" sz="1800"/>
          </a:p>
        </p:txBody>
      </p:sp>
      <p:grpSp>
        <p:nvGrpSpPr>
          <p:cNvPr id="8197" name="Group 119">
            <a:extLst>
              <a:ext uri="{FF2B5EF4-FFF2-40B4-BE49-F238E27FC236}">
                <a16:creationId xmlns:a16="http://schemas.microsoft.com/office/drawing/2014/main" id="{BA7CE033-5352-B07F-972F-F73A13B22C26}"/>
              </a:ext>
            </a:extLst>
          </p:cNvPr>
          <p:cNvGrpSpPr>
            <a:grpSpLocks/>
          </p:cNvGrpSpPr>
          <p:nvPr/>
        </p:nvGrpSpPr>
        <p:grpSpPr bwMode="auto">
          <a:xfrm>
            <a:off x="3835401" y="3417888"/>
            <a:ext cx="1736725" cy="1136650"/>
            <a:chOff x="712" y="1640"/>
            <a:chExt cx="822" cy="716"/>
          </a:xfrm>
        </p:grpSpPr>
        <p:grpSp>
          <p:nvGrpSpPr>
            <p:cNvPr id="8217" name="Group 120">
              <a:extLst>
                <a:ext uri="{FF2B5EF4-FFF2-40B4-BE49-F238E27FC236}">
                  <a16:creationId xmlns:a16="http://schemas.microsoft.com/office/drawing/2014/main" id="{DF5936DC-1A9D-E455-653C-8D6B045F69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2" y="1640"/>
              <a:ext cx="210" cy="716"/>
              <a:chOff x="750" y="1404"/>
              <a:chExt cx="210" cy="716"/>
            </a:xfrm>
          </p:grpSpPr>
          <p:sp>
            <p:nvSpPr>
              <p:cNvPr id="17" name="Text Box 121">
                <a:extLst>
                  <a:ext uri="{FF2B5EF4-FFF2-40B4-BE49-F238E27FC236}">
                    <a16:creationId xmlns:a16="http://schemas.microsoft.com/office/drawing/2014/main" id="{EE0A8860-7B70-E3C4-4534-ED5B3745A9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" y="1404"/>
                <a:ext cx="198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4</a:t>
                </a:r>
              </a:p>
            </p:txBody>
          </p:sp>
          <p:sp>
            <p:nvSpPr>
              <p:cNvPr id="18" name="Text Box 122">
                <a:extLst>
                  <a:ext uri="{FF2B5EF4-FFF2-40B4-BE49-F238E27FC236}">
                    <a16:creationId xmlns:a16="http://schemas.microsoft.com/office/drawing/2014/main" id="{8F3AFE08-DBD9-1A74-45A1-9BA65A1AF4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2" y="1752"/>
                <a:ext cx="186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9</a:t>
                </a:r>
              </a:p>
            </p:txBody>
          </p:sp>
          <p:sp>
            <p:nvSpPr>
              <p:cNvPr id="19" name="Line 123">
                <a:extLst>
                  <a:ext uri="{FF2B5EF4-FFF2-40B4-BE49-F238E27FC236}">
                    <a16:creationId xmlns:a16="http://schemas.microsoft.com/office/drawing/2014/main" id="{159BB94F-C279-CBE0-3923-F5D002EF17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776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grpSp>
          <p:nvGrpSpPr>
            <p:cNvPr id="8218" name="Group 124">
              <a:extLst>
                <a:ext uri="{FF2B5EF4-FFF2-40B4-BE49-F238E27FC236}">
                  <a16:creationId xmlns:a16="http://schemas.microsoft.com/office/drawing/2014/main" id="{3A8AB903-2AC0-4A4A-86ED-36EFC154B5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4" y="1650"/>
              <a:ext cx="210" cy="684"/>
              <a:chOff x="750" y="1436"/>
              <a:chExt cx="210" cy="684"/>
            </a:xfrm>
          </p:grpSpPr>
          <p:sp>
            <p:nvSpPr>
              <p:cNvPr id="14" name="Text Box 125">
                <a:extLst>
                  <a:ext uri="{FF2B5EF4-FFF2-40B4-BE49-F238E27FC236}">
                    <a16:creationId xmlns:a16="http://schemas.microsoft.com/office/drawing/2014/main" id="{FBB756B5-F8F0-C5EF-3A6A-E77F5522D8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" y="1436"/>
                <a:ext cx="186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15" name="Text Box 126">
                <a:extLst>
                  <a:ext uri="{FF2B5EF4-FFF2-40B4-BE49-F238E27FC236}">
                    <a16:creationId xmlns:a16="http://schemas.microsoft.com/office/drawing/2014/main" id="{B890474A-01D2-98F9-9572-AC60E98CC0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3" y="1752"/>
                <a:ext cx="186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9</a:t>
                </a:r>
              </a:p>
            </p:txBody>
          </p:sp>
          <p:sp>
            <p:nvSpPr>
              <p:cNvPr id="16" name="Line 127">
                <a:extLst>
                  <a:ext uri="{FF2B5EF4-FFF2-40B4-BE49-F238E27FC236}">
                    <a16:creationId xmlns:a16="http://schemas.microsoft.com/office/drawing/2014/main" id="{EA5E1E08-4EAE-D9B1-51B7-9CCA630937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776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sp>
        <p:nvSpPr>
          <p:cNvPr id="20" name="Text Box 115">
            <a:extLst>
              <a:ext uri="{FF2B5EF4-FFF2-40B4-BE49-F238E27FC236}">
                <a16:creationId xmlns:a16="http://schemas.microsoft.com/office/drawing/2014/main" id="{8B3913E8-2E49-87D9-2F2A-5C32951AF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0" y="3643313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</a:rPr>
              <a:t>&gt;</a:t>
            </a:r>
            <a:endParaRPr lang="en-US" altLang="en-US" sz="28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115">
            <a:extLst>
              <a:ext uri="{FF2B5EF4-FFF2-40B4-BE49-F238E27FC236}">
                <a16:creationId xmlns:a16="http://schemas.microsoft.com/office/drawing/2014/main" id="{7E6A1A89-3BD6-A16A-BDD5-F1545AC10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063" y="3651251"/>
            <a:ext cx="41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002060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E4D693-917E-4717-23AC-C73B32B35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0" y="50450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grpSp>
        <p:nvGrpSpPr>
          <p:cNvPr id="8202" name="Group 119">
            <a:extLst>
              <a:ext uri="{FF2B5EF4-FFF2-40B4-BE49-F238E27FC236}">
                <a16:creationId xmlns:a16="http://schemas.microsoft.com/office/drawing/2014/main" id="{B1EB8370-9A49-566E-40ED-0F83992F1EC1}"/>
              </a:ext>
            </a:extLst>
          </p:cNvPr>
          <p:cNvGrpSpPr>
            <a:grpSpLocks/>
          </p:cNvGrpSpPr>
          <p:nvPr/>
        </p:nvGrpSpPr>
        <p:grpSpPr bwMode="auto">
          <a:xfrm>
            <a:off x="3929064" y="4789488"/>
            <a:ext cx="1736725" cy="1136650"/>
            <a:chOff x="712" y="1640"/>
            <a:chExt cx="822" cy="716"/>
          </a:xfrm>
        </p:grpSpPr>
        <p:grpSp>
          <p:nvGrpSpPr>
            <p:cNvPr id="8209" name="Group 120">
              <a:extLst>
                <a:ext uri="{FF2B5EF4-FFF2-40B4-BE49-F238E27FC236}">
                  <a16:creationId xmlns:a16="http://schemas.microsoft.com/office/drawing/2014/main" id="{35B7D826-146C-CC3D-F596-BEA4290202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2" y="1640"/>
              <a:ext cx="210" cy="716"/>
              <a:chOff x="750" y="1404"/>
              <a:chExt cx="210" cy="716"/>
            </a:xfrm>
          </p:grpSpPr>
          <p:sp>
            <p:nvSpPr>
              <p:cNvPr id="31" name="Text Box 121">
                <a:extLst>
                  <a:ext uri="{FF2B5EF4-FFF2-40B4-BE49-F238E27FC236}">
                    <a16:creationId xmlns:a16="http://schemas.microsoft.com/office/drawing/2014/main" id="{AA1F1E6B-FB4E-082F-173E-88A02B473A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" y="1404"/>
                <a:ext cx="198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5</a:t>
                </a:r>
              </a:p>
            </p:txBody>
          </p:sp>
          <p:sp>
            <p:nvSpPr>
              <p:cNvPr id="32" name="Text Box 122">
                <a:extLst>
                  <a:ext uri="{FF2B5EF4-FFF2-40B4-BE49-F238E27FC236}">
                    <a16:creationId xmlns:a16="http://schemas.microsoft.com/office/drawing/2014/main" id="{92500ECE-B659-5B80-0C6B-4B84BA9090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2" y="1752"/>
                <a:ext cx="186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9</a:t>
                </a:r>
              </a:p>
            </p:txBody>
          </p:sp>
          <p:sp>
            <p:nvSpPr>
              <p:cNvPr id="33" name="Line 123">
                <a:extLst>
                  <a:ext uri="{FF2B5EF4-FFF2-40B4-BE49-F238E27FC236}">
                    <a16:creationId xmlns:a16="http://schemas.microsoft.com/office/drawing/2014/main" id="{4A92933F-A9C0-67D7-96B0-94B967B6C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776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grpSp>
          <p:nvGrpSpPr>
            <p:cNvPr id="8210" name="Group 124">
              <a:extLst>
                <a:ext uri="{FF2B5EF4-FFF2-40B4-BE49-F238E27FC236}">
                  <a16:creationId xmlns:a16="http://schemas.microsoft.com/office/drawing/2014/main" id="{9BD0183A-7F23-28A3-0748-EFE72DA625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4" y="1650"/>
              <a:ext cx="210" cy="684"/>
              <a:chOff x="750" y="1436"/>
              <a:chExt cx="210" cy="684"/>
            </a:xfrm>
          </p:grpSpPr>
          <p:sp>
            <p:nvSpPr>
              <p:cNvPr id="28" name="Text Box 125">
                <a:extLst>
                  <a:ext uri="{FF2B5EF4-FFF2-40B4-BE49-F238E27FC236}">
                    <a16:creationId xmlns:a16="http://schemas.microsoft.com/office/drawing/2014/main" id="{FBD1DA2B-B71A-D9B6-BDAF-67A695D133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" y="1436"/>
                <a:ext cx="186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7</a:t>
                </a:r>
              </a:p>
            </p:txBody>
          </p:sp>
          <p:sp>
            <p:nvSpPr>
              <p:cNvPr id="29" name="Text Box 126">
                <a:extLst>
                  <a:ext uri="{FF2B5EF4-FFF2-40B4-BE49-F238E27FC236}">
                    <a16:creationId xmlns:a16="http://schemas.microsoft.com/office/drawing/2014/main" id="{D3006E0D-AA92-B6BE-4E7E-F92DEA8008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3" y="1752"/>
                <a:ext cx="186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9</a:t>
                </a:r>
              </a:p>
            </p:txBody>
          </p:sp>
          <p:sp>
            <p:nvSpPr>
              <p:cNvPr id="30" name="Line 127">
                <a:extLst>
                  <a:ext uri="{FF2B5EF4-FFF2-40B4-BE49-F238E27FC236}">
                    <a16:creationId xmlns:a16="http://schemas.microsoft.com/office/drawing/2014/main" id="{DF5A6EEA-4FDD-CA7A-7852-03B44D4005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776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sp>
        <p:nvSpPr>
          <p:cNvPr id="43" name="Text Box 115">
            <a:extLst>
              <a:ext uri="{FF2B5EF4-FFF2-40B4-BE49-F238E27FC236}">
                <a16:creationId xmlns:a16="http://schemas.microsoft.com/office/drawing/2014/main" id="{C67D31CB-0D71-B1B8-447F-3B4546976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5045076"/>
            <a:ext cx="41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002060"/>
                </a:solidFill>
                <a:latin typeface="Arial" panose="020B0604020202020204" pitchFamily="34" charset="0"/>
              </a:rPr>
              <a:t>…</a:t>
            </a:r>
          </a:p>
        </p:txBody>
      </p:sp>
      <p:pic>
        <p:nvPicPr>
          <p:cNvPr id="8205" name="Picture 5">
            <a:extLst>
              <a:ext uri="{FF2B5EF4-FFF2-40B4-BE49-F238E27FC236}">
                <a16:creationId xmlns:a16="http://schemas.microsoft.com/office/drawing/2014/main" id="{AB0ACFDE-9A5B-CDC7-78E7-283DE0830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97034">
            <a:off x="2169319" y="-35718"/>
            <a:ext cx="4000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6">
            <a:extLst>
              <a:ext uri="{FF2B5EF4-FFF2-40B4-BE49-F238E27FC236}">
                <a16:creationId xmlns:a16="http://schemas.microsoft.com/office/drawing/2014/main" id="{5ABD917B-B93A-6747-BD63-7FB1A0E55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35930" flipV="1">
            <a:off x="8867776" y="144463"/>
            <a:ext cx="40005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33" descr="j0286801">
            <a:extLst>
              <a:ext uri="{FF2B5EF4-FFF2-40B4-BE49-F238E27FC236}">
                <a16:creationId xmlns:a16="http://schemas.microsoft.com/office/drawing/2014/main" id="{ECC2388F-6985-B1D8-2466-83628739B9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725864"/>
            <a:ext cx="186690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34" descr="j0286801">
            <a:extLst>
              <a:ext uri="{FF2B5EF4-FFF2-40B4-BE49-F238E27FC236}">
                <a16:creationId xmlns:a16="http://schemas.microsoft.com/office/drawing/2014/main" id="{8022BB78-FD09-8BD8-A872-39832B8B4C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3635375"/>
            <a:ext cx="1866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7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6">
            <a:extLst>
              <a:ext uri="{FF2B5EF4-FFF2-40B4-BE49-F238E27FC236}">
                <a16:creationId xmlns:a16="http://schemas.microsoft.com/office/drawing/2014/main" id="{A9BBB309-AE7A-429B-9FC3-8EBB731D1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85800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prstClr val="black"/>
                </a:solidFill>
                <a:latin typeface="Times New Roman" panose="02020603050405020304" pitchFamily="18" charset="0"/>
              </a:rPr>
              <a:t>       </a:t>
            </a: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32AD1F35-1DB7-4BD4-BA2C-F498C4D6C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05000"/>
            <a:ext cx="84582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prstClr val="black"/>
                </a:solidFill>
                <a:latin typeface="Times New Roman" panose="02020603050405020304" pitchFamily="18" charset="0"/>
              </a:rPr>
              <a:t>     - Muốn so sánh hai phân số có cùng mẫu số, ta chỉ cần so sánh hai tử số: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prstClr val="black"/>
                </a:solidFill>
                <a:latin typeface="Times New Roman" panose="02020603050405020304" pitchFamily="18" charset="0"/>
              </a:rPr>
              <a:t>+ Phân số nào có tử số bé hơn thì bé hơn.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prstClr val="black"/>
                </a:solidFill>
                <a:latin typeface="Times New Roman" panose="02020603050405020304" pitchFamily="18" charset="0"/>
              </a:rPr>
              <a:t>+ Phân số nào có tử số lớn hơn thì lớn hơn.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prstClr val="black"/>
                </a:solidFill>
                <a:latin typeface="Times New Roman" panose="02020603050405020304" pitchFamily="18" charset="0"/>
              </a:rPr>
              <a:t>+ Nếu tử số  bằng nhau thì hai phân số  đó bằng nhau.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54485B-D4B7-4D83-B9AA-DF3A1E55C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88963"/>
            <a:ext cx="845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+ Muốn so sánh hai phân số có cùng mẫu số ta làm thế nào?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6">
            <a:extLst>
              <a:ext uri="{FF2B5EF4-FFF2-40B4-BE49-F238E27FC236}">
                <a16:creationId xmlns:a16="http://schemas.microsoft.com/office/drawing/2014/main" id="{A9BBB309-AE7A-429B-9FC3-8EBB731D1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85800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</a:t>
            </a: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32AD1F35-1DB7-4BD4-BA2C-F498C4D6C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05000"/>
            <a:ext cx="8458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- Muốn so sánh hai phân số có cùng tử số, ta chỉ cần so sánh hai mẫu số: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 Phân số nào có mẫu</a:t>
            </a:r>
            <a:r>
              <a:rPr kumimoji="0" lang="en-US" altLang="vi-VN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 bé hơn thì phân</a:t>
            </a:r>
            <a:r>
              <a:rPr kumimoji="0" lang="en-US" altLang="vi-VN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số đó lớn</a:t>
            </a:r>
            <a:r>
              <a:rPr kumimoji="0" lang="en-US" alt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hơn.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54485B-D4B7-4D83-B9AA-DF3A1E55C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88963"/>
            <a:ext cx="845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 Muốn so sánh hai phân số có cùng tử</a:t>
            </a:r>
            <a:r>
              <a:rPr kumimoji="0" lang="en-US" altLang="vi-VN" sz="32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 ta làm thế nào?</a:t>
            </a:r>
          </a:p>
        </p:txBody>
      </p:sp>
    </p:spTree>
    <p:extLst>
      <p:ext uri="{BB962C8B-B14F-4D97-AF65-F5344CB8AC3E}">
        <p14:creationId xmlns:p14="http://schemas.microsoft.com/office/powerpoint/2010/main" val="302615463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15729" y="-761990"/>
            <a:ext cx="6166187" cy="838197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371" y="1432328"/>
            <a:ext cx="2247900" cy="319420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26" b="100000" l="8250" r="9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03309" y="4029273"/>
            <a:ext cx="3052856" cy="272310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91729" y="1312947"/>
            <a:ext cx="1884521" cy="183308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832" y="4297623"/>
            <a:ext cx="2015014" cy="211502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23043" y="1584533"/>
            <a:ext cx="1412013" cy="1070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E57B2B-7257-4BD9-B9DD-5E37B2BB5BB8}"/>
              </a:ext>
            </a:extLst>
          </p:cNvPr>
          <p:cNvSpPr txBox="1"/>
          <p:nvPr/>
        </p:nvSpPr>
        <p:spPr>
          <a:xfrm>
            <a:off x="4550066" y="328630"/>
            <a:ext cx="3213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Jealous" pitchFamily="50" charset="-128"/>
                <a:ea typeface="SVN-Jealous" pitchFamily="50" charset="-128"/>
                <a:cs typeface="SVN-Jealous" pitchFamily="50" charset="-128"/>
              </a:rPr>
              <a:t>TOÁN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CF8DEA-484F-4A74-B45D-F5B6ABDEC8AD}"/>
              </a:ext>
            </a:extLst>
          </p:cNvPr>
          <p:cNvSpPr txBox="1"/>
          <p:nvPr/>
        </p:nvSpPr>
        <p:spPr>
          <a:xfrm>
            <a:off x="1621394" y="1481995"/>
            <a:ext cx="8762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SVN-Jealous" pitchFamily="50" charset="-128"/>
                <a:cs typeface="SVN-Jealous" pitchFamily="50" charset="-128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184688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2">
            <a:extLst>
              <a:ext uri="{FF2B5EF4-FFF2-40B4-BE49-F238E27FC236}">
                <a16:creationId xmlns:a16="http://schemas.microsoft.com/office/drawing/2014/main" id="{083477D5-BCFF-A820-5D9E-A7929E278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0897" y="304800"/>
            <a:ext cx="7772400" cy="1295400"/>
          </a:xfrm>
          <a:prstGeom prst="doubleWave">
            <a:avLst>
              <a:gd name="adj1" fmla="val 6500"/>
              <a:gd name="adj2" fmla="val -1036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pic>
        <p:nvPicPr>
          <p:cNvPr id="9" name="Google Shape;1120;p46">
            <a:extLst>
              <a:ext uri="{FF2B5EF4-FFF2-40B4-BE49-F238E27FC236}">
                <a16:creationId xmlns:a16="http://schemas.microsoft.com/office/drawing/2014/main" id="{5908C5C5-A87B-CBEA-CB06-15E07AE0C50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810000"/>
            <a:ext cx="3979690" cy="32146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06A82A-4C6B-B742-BB25-12B0DA262D92}"/>
              </a:ext>
            </a:extLst>
          </p:cNvPr>
          <p:cNvSpPr txBox="1"/>
          <p:nvPr/>
        </p:nvSpPr>
        <p:spPr>
          <a:xfrm>
            <a:off x="1676400" y="1752601"/>
            <a:ext cx="8305800" cy="2324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-HS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"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75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280A17E1-F763-4F3D-9CF7-3D1C8ECAE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09800"/>
            <a:ext cx="457200" cy="1293812"/>
          </a:xfrm>
          <a:prstGeom prst="rect">
            <a:avLst/>
          </a:prstGeom>
          <a:noFill/>
          <a:ln w="9525">
            <a:solidFill>
              <a:srgbClr val="00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algn="ctr"/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  <a:p>
            <a:pPr algn="ctr"/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55099F6-9AB1-46BB-ADBD-9ABA1D92E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532" y="2551906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alt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4">
            <a:extLst>
              <a:ext uri="{FF2B5EF4-FFF2-40B4-BE49-F238E27FC236}">
                <a16:creationId xmlns:a16="http://schemas.microsoft.com/office/drawing/2014/main" id="{B137E3FE-D8BD-4100-B2D7-DB4C8A0BD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575" y="2436812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1986F8-5466-4C77-821A-2F996B409175}"/>
                  </a:ext>
                </a:extLst>
              </p:cNvPr>
              <p:cNvSpPr txBox="1"/>
              <p:nvPr/>
            </p:nvSpPr>
            <p:spPr>
              <a:xfrm>
                <a:off x="4145420" y="2348681"/>
                <a:ext cx="1629229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 …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1986F8-5466-4C77-821A-2F996B409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420" y="2348681"/>
                <a:ext cx="1629229" cy="921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CBACF1-B01A-4100-8E75-271E9E701E19}"/>
                  </a:ext>
                </a:extLst>
              </p:cNvPr>
              <p:cNvSpPr txBox="1"/>
              <p:nvPr/>
            </p:nvSpPr>
            <p:spPr>
              <a:xfrm>
                <a:off x="7467601" y="2348681"/>
                <a:ext cx="1629229" cy="92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 …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CBACF1-B01A-4100-8E75-271E9E701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1" y="2348681"/>
                <a:ext cx="1629229" cy="9233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4F5004-B15C-4DCB-8638-8ED64DA22BDF}"/>
                  </a:ext>
                </a:extLst>
              </p:cNvPr>
              <p:cNvSpPr txBox="1"/>
              <p:nvPr/>
            </p:nvSpPr>
            <p:spPr>
              <a:xfrm>
                <a:off x="4145419" y="3587336"/>
                <a:ext cx="140160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 … 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4F5004-B15C-4DCB-8638-8ED64DA22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419" y="3587336"/>
                <a:ext cx="1401601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DBAB31-242C-492B-B797-B9CD8D3AE9D0}"/>
                  </a:ext>
                </a:extLst>
              </p:cNvPr>
              <p:cNvSpPr txBox="1"/>
              <p:nvPr/>
            </p:nvSpPr>
            <p:spPr>
              <a:xfrm>
                <a:off x="4145417" y="4827401"/>
                <a:ext cx="1629228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19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 …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DBAB31-242C-492B-B797-B9CD8D3AE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417" y="4827401"/>
                <a:ext cx="1629228" cy="92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9F1397-022B-4690-897B-2DF979AA750E}"/>
                  </a:ext>
                </a:extLst>
              </p:cNvPr>
              <p:cNvSpPr txBox="1"/>
              <p:nvPr/>
            </p:nvSpPr>
            <p:spPr>
              <a:xfrm>
                <a:off x="7479323" y="3591627"/>
                <a:ext cx="1491370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  …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9F1397-022B-4690-897B-2DF979AA7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323" y="3591627"/>
                <a:ext cx="1491370" cy="9251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411E5C-1F4B-4D82-BB3D-50912621E3F7}"/>
                  </a:ext>
                </a:extLst>
              </p:cNvPr>
              <p:cNvSpPr txBox="1"/>
              <p:nvPr/>
            </p:nvSpPr>
            <p:spPr>
              <a:xfrm>
                <a:off x="7626298" y="4805442"/>
                <a:ext cx="1311833" cy="931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1…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411E5C-1F4B-4D82-BB3D-50912621E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298" y="4805442"/>
                <a:ext cx="1311833" cy="9319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41CFB8D-2E11-4DAC-BE10-0F8E91D7A7B9}"/>
              </a:ext>
            </a:extLst>
          </p:cNvPr>
          <p:cNvSpPr txBox="1"/>
          <p:nvPr/>
        </p:nvSpPr>
        <p:spPr>
          <a:xfrm>
            <a:off x="4743742" y="2536873"/>
            <a:ext cx="671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C7273F-FA90-4429-B229-15543E3FC464}"/>
              </a:ext>
            </a:extLst>
          </p:cNvPr>
          <p:cNvSpPr txBox="1"/>
          <p:nvPr/>
        </p:nvSpPr>
        <p:spPr>
          <a:xfrm>
            <a:off x="8077200" y="2517286"/>
            <a:ext cx="671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60A8D2-F322-485E-914A-CF1A7F963801}"/>
              </a:ext>
            </a:extLst>
          </p:cNvPr>
          <p:cNvSpPr txBox="1"/>
          <p:nvPr/>
        </p:nvSpPr>
        <p:spPr>
          <a:xfrm>
            <a:off x="4767188" y="3757544"/>
            <a:ext cx="671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8521D2-AB97-4094-95B6-6DDED23923E7}"/>
              </a:ext>
            </a:extLst>
          </p:cNvPr>
          <p:cNvSpPr txBox="1"/>
          <p:nvPr/>
        </p:nvSpPr>
        <p:spPr>
          <a:xfrm>
            <a:off x="7974483" y="3757544"/>
            <a:ext cx="671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6D140F-4D69-472C-A0E6-05A6E4337F57}"/>
              </a:ext>
            </a:extLst>
          </p:cNvPr>
          <p:cNvSpPr txBox="1"/>
          <p:nvPr/>
        </p:nvSpPr>
        <p:spPr>
          <a:xfrm>
            <a:off x="4767188" y="4997609"/>
            <a:ext cx="671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85DE02-6A84-4BAE-BE28-7E651C6342AA}"/>
              </a:ext>
            </a:extLst>
          </p:cNvPr>
          <p:cNvSpPr txBox="1"/>
          <p:nvPr/>
        </p:nvSpPr>
        <p:spPr>
          <a:xfrm>
            <a:off x="7946347" y="4979047"/>
            <a:ext cx="671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2" name="Rounded Rectangular Callout 1">
            <a:extLst>
              <a:ext uri="{FF2B5EF4-FFF2-40B4-BE49-F238E27FC236}">
                <a16:creationId xmlns:a16="http://schemas.microsoft.com/office/drawing/2014/main" id="{D2E25A80-BEF9-4026-82D4-D23B75150DE2}"/>
              </a:ext>
            </a:extLst>
          </p:cNvPr>
          <p:cNvSpPr/>
          <p:nvPr/>
        </p:nvSpPr>
        <p:spPr>
          <a:xfrm>
            <a:off x="2942657" y="1433098"/>
            <a:ext cx="2619603" cy="799834"/>
          </a:xfrm>
          <a:prstGeom prst="wedgeRoundRectCallout">
            <a:avLst>
              <a:gd name="adj1" fmla="val 33063"/>
              <a:gd name="adj2" fmla="val 76512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ular Callout 18">
            <a:extLst>
              <a:ext uri="{FF2B5EF4-FFF2-40B4-BE49-F238E27FC236}">
                <a16:creationId xmlns:a16="http://schemas.microsoft.com/office/drawing/2014/main" id="{E650D7F3-6E3D-4E15-A1D5-A0B70FC3A459}"/>
              </a:ext>
            </a:extLst>
          </p:cNvPr>
          <p:cNvSpPr/>
          <p:nvPr/>
        </p:nvSpPr>
        <p:spPr>
          <a:xfrm>
            <a:off x="8020688" y="1530423"/>
            <a:ext cx="2647312" cy="754531"/>
          </a:xfrm>
          <a:prstGeom prst="wedgeRoundRectCallout">
            <a:avLst>
              <a:gd name="adj1" fmla="val -38595"/>
              <a:gd name="adj2" fmla="val 7049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ular Callout 20">
            <a:extLst>
              <a:ext uri="{FF2B5EF4-FFF2-40B4-BE49-F238E27FC236}">
                <a16:creationId xmlns:a16="http://schemas.microsoft.com/office/drawing/2014/main" id="{2681DEDF-4AE3-40DB-84D9-AE89F994C589}"/>
              </a:ext>
            </a:extLst>
          </p:cNvPr>
          <p:cNvSpPr/>
          <p:nvPr/>
        </p:nvSpPr>
        <p:spPr>
          <a:xfrm>
            <a:off x="1735068" y="3587336"/>
            <a:ext cx="2292928" cy="571234"/>
          </a:xfrm>
          <a:prstGeom prst="wedgeRoundRectCallout">
            <a:avLst>
              <a:gd name="adj1" fmla="val 50376"/>
              <a:gd name="adj2" fmla="val 8253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ular Callout 21">
                <a:extLst>
                  <a:ext uri="{FF2B5EF4-FFF2-40B4-BE49-F238E27FC236}">
                    <a16:creationId xmlns:a16="http://schemas.microsoft.com/office/drawing/2014/main" id="{88F9D148-64C0-4BF8-970D-E26F174CD203}"/>
                  </a:ext>
                </a:extLst>
              </p:cNvPr>
              <p:cNvSpPr/>
              <p:nvPr/>
            </p:nvSpPr>
            <p:spPr>
              <a:xfrm>
                <a:off x="5031684" y="2708614"/>
                <a:ext cx="2647312" cy="850676"/>
              </a:xfrm>
              <a:prstGeom prst="wedgeRoundRectCallout">
                <a:avLst>
                  <a:gd name="adj1" fmla="val 40953"/>
                  <a:gd name="adj2" fmla="val 83291"/>
                  <a:gd name="adj3" fmla="val 16667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den>
                    </m:f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Rounded Rectangular Callout 21">
                <a:extLst>
                  <a:ext uri="{FF2B5EF4-FFF2-40B4-BE49-F238E27FC236}">
                    <a16:creationId xmlns:a16="http://schemas.microsoft.com/office/drawing/2014/main" id="{88F9D148-64C0-4BF8-970D-E26F174CD2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684" y="2708614"/>
                <a:ext cx="2647312" cy="850676"/>
              </a:xfrm>
              <a:prstGeom prst="wedgeRoundRectCallout">
                <a:avLst>
                  <a:gd name="adj1" fmla="val 40953"/>
                  <a:gd name="adj2" fmla="val 83291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ular Callout 19">
            <a:extLst>
              <a:ext uri="{FF2B5EF4-FFF2-40B4-BE49-F238E27FC236}">
                <a16:creationId xmlns:a16="http://schemas.microsoft.com/office/drawing/2014/main" id="{94B83244-10D5-4C14-9F9F-3BD65E6CE69C}"/>
              </a:ext>
            </a:extLst>
          </p:cNvPr>
          <p:cNvSpPr/>
          <p:nvPr/>
        </p:nvSpPr>
        <p:spPr>
          <a:xfrm>
            <a:off x="1498106" y="4584401"/>
            <a:ext cx="2311587" cy="734715"/>
          </a:xfrm>
          <a:prstGeom prst="wedgeRoundRectCallout">
            <a:avLst>
              <a:gd name="adj1" fmla="val 59463"/>
              <a:gd name="adj2" fmla="val 7643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ular Callout 20">
            <a:extLst>
              <a:ext uri="{FF2B5EF4-FFF2-40B4-BE49-F238E27FC236}">
                <a16:creationId xmlns:a16="http://schemas.microsoft.com/office/drawing/2014/main" id="{76A7E60A-204E-437B-A712-7BE29CCA9F62}"/>
              </a:ext>
            </a:extLst>
          </p:cNvPr>
          <p:cNvSpPr/>
          <p:nvPr/>
        </p:nvSpPr>
        <p:spPr>
          <a:xfrm>
            <a:off x="5594333" y="4460087"/>
            <a:ext cx="2292928" cy="547024"/>
          </a:xfrm>
          <a:prstGeom prst="wedgeRoundRectCallout">
            <a:avLst>
              <a:gd name="adj1" fmla="val 39332"/>
              <a:gd name="adj2" fmla="val 7268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33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9">
            <a:extLst>
              <a:ext uri="{FF2B5EF4-FFF2-40B4-BE49-F238E27FC236}">
                <a16:creationId xmlns:a16="http://schemas.microsoft.com/office/drawing/2014/main" id="{21280BB8-7916-4312-82A5-C9CA0D12BBCD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057400"/>
            <a:ext cx="7886700" cy="914400"/>
            <a:chOff x="656" y="1272"/>
            <a:chExt cx="4968" cy="576"/>
          </a:xfrm>
        </p:grpSpPr>
        <p:sp>
          <p:nvSpPr>
            <p:cNvPr id="29" name="Rectangle 11">
              <a:extLst>
                <a:ext uri="{FF2B5EF4-FFF2-40B4-BE49-F238E27FC236}">
                  <a16:creationId xmlns:a16="http://schemas.microsoft.com/office/drawing/2014/main" id="{97B58A5E-D695-4FF4-A094-306760A93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" y="1272"/>
              <a:ext cx="456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 dirty="0" err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3200" dirty="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3200" dirty="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dirty="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sz="3200" dirty="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altLang="en-US" sz="3200" dirty="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altLang="en-US" sz="3200" dirty="0" err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3200" dirty="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5, </a:t>
              </a:r>
              <a:r>
                <a:rPr lang="en-US" altLang="en-US" sz="3200" dirty="0" err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en-US" sz="3200" dirty="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3200" dirty="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</a:p>
          </p:txBody>
        </p:sp>
        <p:sp>
          <p:nvSpPr>
            <p:cNvPr id="30" name="Oval 18">
              <a:extLst>
                <a:ext uri="{FF2B5EF4-FFF2-40B4-BE49-F238E27FC236}">
                  <a16:creationId xmlns:a16="http://schemas.microsoft.com/office/drawing/2014/main" id="{AEA17861-A98A-4274-967F-85F965560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" y="1320"/>
              <a:ext cx="288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/>
                <a:t>2</a:t>
              </a:r>
            </a:p>
          </p:txBody>
        </p:sp>
      </p:grpSp>
      <p:sp>
        <p:nvSpPr>
          <p:cNvPr id="31" name="Rounded Rectangular Callout 23">
            <a:extLst>
              <a:ext uri="{FF2B5EF4-FFF2-40B4-BE49-F238E27FC236}">
                <a16:creationId xmlns:a16="http://schemas.microsoft.com/office/drawing/2014/main" id="{CD4F7F39-E0AF-4F5E-A2CD-07B8B2E6442F}"/>
              </a:ext>
            </a:extLst>
          </p:cNvPr>
          <p:cNvSpPr/>
          <p:nvPr/>
        </p:nvSpPr>
        <p:spPr>
          <a:xfrm>
            <a:off x="7388014" y="4390091"/>
            <a:ext cx="2292928" cy="571234"/>
          </a:xfrm>
          <a:prstGeom prst="wedgeRoundRectCallout">
            <a:avLst>
              <a:gd name="adj1" fmla="val -78084"/>
              <a:gd name="adj2" fmla="val 1036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ular Callout 24">
            <a:extLst>
              <a:ext uri="{FF2B5EF4-FFF2-40B4-BE49-F238E27FC236}">
                <a16:creationId xmlns:a16="http://schemas.microsoft.com/office/drawing/2014/main" id="{54A03E59-8AA9-4205-9618-60544D380954}"/>
              </a:ext>
            </a:extLst>
          </p:cNvPr>
          <p:cNvSpPr/>
          <p:nvPr/>
        </p:nvSpPr>
        <p:spPr>
          <a:xfrm>
            <a:off x="7406771" y="3065678"/>
            <a:ext cx="2292928" cy="571234"/>
          </a:xfrm>
          <a:prstGeom prst="wedgeRoundRectCallout">
            <a:avLst>
              <a:gd name="adj1" fmla="val -78112"/>
              <a:gd name="adj2" fmla="val 872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7E3919-6A6D-4BEE-8C11-D450F4452CA8}"/>
              </a:ext>
            </a:extLst>
          </p:cNvPr>
          <p:cNvSpPr txBox="1"/>
          <p:nvPr/>
        </p:nvSpPr>
        <p:spPr>
          <a:xfrm>
            <a:off x="2171700" y="3065679"/>
            <a:ext cx="392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1: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04C895-51CB-4C85-B64E-2117699864CC}"/>
              </a:ext>
            </a:extLst>
          </p:cNvPr>
          <p:cNvSpPr txBox="1"/>
          <p:nvPr/>
        </p:nvSpPr>
        <p:spPr>
          <a:xfrm>
            <a:off x="2153423" y="4376551"/>
            <a:ext cx="392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0C320C-86A4-4472-97C8-52DA4094C9DD}"/>
                  </a:ext>
                </a:extLst>
              </p:cNvPr>
              <p:cNvSpPr txBox="1"/>
              <p:nvPr/>
            </p:nvSpPr>
            <p:spPr>
              <a:xfrm>
                <a:off x="5775400" y="2932733"/>
                <a:ext cx="32060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0C320C-86A4-4472-97C8-52DA4094C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400" y="2932733"/>
                <a:ext cx="320601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8D3725F-60AF-4103-BA68-BF9953512653}"/>
                  </a:ext>
                </a:extLst>
              </p:cNvPr>
              <p:cNvSpPr txBox="1"/>
              <p:nvPr/>
            </p:nvSpPr>
            <p:spPr>
              <a:xfrm>
                <a:off x="5917423" y="4206342"/>
                <a:ext cx="320601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8D3725F-60AF-4103-BA68-BF9953512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423" y="4206342"/>
                <a:ext cx="320601" cy="9351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15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2" grpId="0"/>
      <p:bldP spid="33" grpId="0"/>
      <p:bldP spid="3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415332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523</Words>
  <Application>Microsoft Office PowerPoint</Application>
  <PresentationFormat>Widescreen</PresentationFormat>
  <Paragraphs>108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</vt:lpstr>
      <vt:lpstr>Cambria Math</vt:lpstr>
      <vt:lpstr>SVN-Jealous</vt:lpstr>
      <vt:lpstr>Times New Roman</vt:lpstr>
      <vt:lpstr>UTM Showcard</vt:lpstr>
      <vt:lpstr>Office Theme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MACservice</dc:creator>
  <cp:lastModifiedBy>ADMIN</cp:lastModifiedBy>
  <cp:revision>64</cp:revision>
  <dcterms:created xsi:type="dcterms:W3CDTF">2020-04-03T15:29:43Z</dcterms:created>
  <dcterms:modified xsi:type="dcterms:W3CDTF">2023-02-19T15:03:38Z</dcterms:modified>
</cp:coreProperties>
</file>