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70" r:id="rId3"/>
    <p:sldMasterId id="2147483783" r:id="rId4"/>
  </p:sldMasterIdLst>
  <p:notesMasterIdLst>
    <p:notesMasterId r:id="rId33"/>
  </p:notesMasterIdLst>
  <p:sldIdLst>
    <p:sldId id="304" r:id="rId5"/>
    <p:sldId id="307" r:id="rId6"/>
    <p:sldId id="25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06" r:id="rId17"/>
    <p:sldId id="311" r:id="rId18"/>
    <p:sldId id="259" r:id="rId19"/>
    <p:sldId id="274" r:id="rId20"/>
    <p:sldId id="273" r:id="rId21"/>
    <p:sldId id="260" r:id="rId22"/>
    <p:sldId id="263" r:id="rId23"/>
    <p:sldId id="261" r:id="rId24"/>
    <p:sldId id="310" r:id="rId25"/>
    <p:sldId id="262" r:id="rId26"/>
    <p:sldId id="308" r:id="rId27"/>
    <p:sldId id="303" r:id="rId28"/>
    <p:sldId id="296" r:id="rId29"/>
    <p:sldId id="297" r:id="rId30"/>
    <p:sldId id="256" r:id="rId31"/>
    <p:sldId id="305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59F59-5423-4740-8E8D-D093B20DB761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76675-1210-46F1-8434-E2A3850B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76675-1210-46F1-8434-E2A3850B5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237B620-0D97-490E-AEF8-0B84A0F767DE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087F553-4C18-485B-9953-967CD71500D9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8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8B54DB0-F2CC-4876-A434-A882C945ECC5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5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5E40E29-D0FF-4C58-98A0-0EAF7FFBEB7C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0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itchFamily="34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5E072CE-B336-4D79-A322-1A2D7B105F3F}" type="slidenum">
              <a:rPr lang="en-US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3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4213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A51392-59C5-44E4-8D65-A4652600963D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7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970A7A-7BB0-4FA6-951D-75E10F8FE20B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0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6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2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3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2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99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7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7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43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2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52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5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5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0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9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99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2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8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37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3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47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7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0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3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6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2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7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3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65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1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64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72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3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61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1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11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27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9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9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07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1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0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3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41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9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805" r:id="rId3"/>
    <p:sldLayoutId id="2147483804" r:id="rId4"/>
    <p:sldLayoutId id="2147483803" r:id="rId5"/>
    <p:sldLayoutId id="2147483802" r:id="rId6"/>
    <p:sldLayoutId id="2147483801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800" r:id="rId13"/>
    <p:sldLayoutId id="2147483799" r:id="rId14"/>
    <p:sldLayoutId id="2147483798" r:id="rId15"/>
    <p:sldLayoutId id="2147483797" r:id="rId16"/>
    <p:sldLayoutId id="2147483796" r:id="rId17"/>
    <p:sldLayoutId id="2147483740" r:id="rId18"/>
    <p:sldLayoutId id="2147483741" r:id="rId19"/>
    <p:sldLayoutId id="2147483742" r:id="rId20"/>
    <p:sldLayoutId id="2147483743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3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3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3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806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9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9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9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808" r:id="rId13"/>
    <p:sldLayoutId id="21474838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35.png"/><Relationship Id="rId7" Type="http://schemas.openxmlformats.org/officeDocument/2006/relationships/image" Target="../media/image29.wmf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2.bin"/><Relationship Id="rId16" Type="http://schemas.openxmlformats.org/officeDocument/2006/relationships/image" Target="../media/image33.wmf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Relationship Id="rId1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35.wmf"/><Relationship Id="rId21" Type="http://schemas.openxmlformats.org/officeDocument/2006/relationships/image" Target="../media/image43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2.bin"/><Relationship Id="rId25" Type="http://schemas.openxmlformats.org/officeDocument/2006/relationships/image" Target="../media/image45.wmf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41.wmf"/><Relationship Id="rId20" Type="http://schemas.openxmlformats.org/officeDocument/2006/relationships/oleObject" Target="../embeddings/oleObject24.bin"/><Relationship Id="rId29" Type="http://schemas.openxmlformats.org/officeDocument/2006/relationships/oleObject" Target="../embeddings/oleObject29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44.wmf"/><Relationship Id="rId28" Type="http://schemas.openxmlformats.org/officeDocument/2006/relationships/image" Target="../media/image46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5.bin"/><Relationship Id="rId27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image" Target="../media/image35.wmf"/><Relationship Id="rId21" Type="http://schemas.openxmlformats.org/officeDocument/2006/relationships/image" Target="../media/image43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45.wmf"/><Relationship Id="rId2" Type="http://schemas.openxmlformats.org/officeDocument/2006/relationships/oleObject" Target="../embeddings/oleObject30.bin"/><Relationship Id="rId16" Type="http://schemas.openxmlformats.org/officeDocument/2006/relationships/image" Target="../media/image41.wmf"/><Relationship Id="rId20" Type="http://schemas.openxmlformats.org/officeDocument/2006/relationships/oleObject" Target="../embeddings/oleObject40.bin"/><Relationship Id="rId29" Type="http://schemas.openxmlformats.org/officeDocument/2006/relationships/oleObject" Target="../embeddings/oleObject4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42.bin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37.bin"/><Relationship Id="rId23" Type="http://schemas.openxmlformats.org/officeDocument/2006/relationships/image" Target="../media/image44.wmf"/><Relationship Id="rId28" Type="http://schemas.openxmlformats.org/officeDocument/2006/relationships/image" Target="../media/image46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1.bin"/><Relationship Id="rId27" Type="http://schemas.openxmlformats.org/officeDocument/2006/relationships/oleObject" Target="../embeddings/oleObject4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5.gif"/><Relationship Id="rId5" Type="http://schemas.openxmlformats.org/officeDocument/2006/relationships/image" Target="../media/image64.jpeg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283075"/>
            <a:ext cx="1349376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409700"/>
            <a:ext cx="9604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3792538"/>
            <a:ext cx="9604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795588"/>
            <a:ext cx="9604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697413"/>
            <a:ext cx="9604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58813"/>
            <a:ext cx="9604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9" descr="buo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30675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85750"/>
            <a:ext cx="2590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44" descr="JA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30675"/>
            <a:ext cx="14843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45" descr="EC86B4260ABE4D00AED24191244CEFB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795588"/>
            <a:ext cx="13890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5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17817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5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8213"/>
            <a:ext cx="16764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52600" y="531605"/>
            <a:ext cx="529748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 LỚP 4</a:t>
            </a:r>
          </a:p>
        </p:txBody>
      </p:sp>
      <p:pic>
        <p:nvPicPr>
          <p:cNvPr id="67600" name="Picture 16" descr="ctre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060825"/>
            <a:ext cx="247491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025900"/>
            <a:ext cx="92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886200"/>
            <a:ext cx="706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352925"/>
            <a:ext cx="6667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43600"/>
            <a:ext cx="8953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5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943600"/>
            <a:ext cx="9525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43600"/>
            <a:ext cx="952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943600"/>
            <a:ext cx="9525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943600"/>
            <a:ext cx="952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95250" y="131763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 rot="2415126">
            <a:off x="7840663" y="142875"/>
            <a:ext cx="701675" cy="703263"/>
          </a:xfrm>
          <a:prstGeom prst="irregularSeal1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4311650" y="3422650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12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124200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3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3176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4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16288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5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81451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6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664075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7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157956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281" y="1948895"/>
            <a:ext cx="8214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RÚT GỌN PHÂN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8071" y="3013109"/>
            <a:ext cx="204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Trang112</a:t>
            </a:r>
          </a:p>
        </p:txBody>
      </p:sp>
    </p:spTree>
    <p:extLst>
      <p:ext uri="{BB962C8B-B14F-4D97-AF65-F5344CB8AC3E}">
        <p14:creationId xmlns:p14="http://schemas.microsoft.com/office/powerpoint/2010/main" val="41519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1295400" y="1219200"/>
            <a:ext cx="1828800" cy="1447800"/>
          </a:xfrm>
          <a:prstGeom prst="irregularSeal2">
            <a:avLst/>
          </a:prstGeom>
          <a:solidFill>
            <a:srgbClr val="FCD5B5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138613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149725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6391" name="Picture 7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9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24939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24945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24946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24951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24955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24956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24958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6" name="AutoShape 33"/>
          <p:cNvSpPr>
            <a:spLocks noChangeArrowheads="1"/>
          </p:cNvSpPr>
          <p:nvPr/>
        </p:nvSpPr>
        <p:spPr bwMode="auto">
          <a:xfrm>
            <a:off x="0" y="2582343"/>
            <a:ext cx="8909050" cy="1827143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rgbClr val="DCE6F2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6600CC"/>
                </a:solidFill>
                <a:latin typeface="Times New Roman" pitchFamily="18" charset="0"/>
              </a:rPr>
              <a:t>Phân số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6600CC"/>
                </a:solidFill>
                <a:latin typeface="Times New Roman" pitchFamily="18" charset="0"/>
              </a:rPr>
              <a:t>có mẫu số là …</a:t>
            </a:r>
          </a:p>
        </p:txBody>
      </p:sp>
      <p:graphicFrame>
        <p:nvGraphicFramePr>
          <p:cNvPr id="16417" name="Object 34"/>
          <p:cNvGraphicFramePr>
            <a:graphicFrameLocks noGrp="1" noChangeAspect="1"/>
          </p:cNvGraphicFramePr>
          <p:nvPr>
            <p:ph idx="4294967295"/>
          </p:nvPr>
        </p:nvGraphicFramePr>
        <p:xfrm>
          <a:off x="4967288" y="2889251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8" imgW="228501" imgH="393529" progId="Equation.3">
                  <p:embed/>
                </p:oleObj>
              </mc:Choice>
              <mc:Fallback>
                <p:oleObj name="Microsoft Equation 3.0" r:id="rId8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2889251"/>
                        <a:ext cx="83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74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2" grpId="0" animBg="1"/>
      <p:bldP spid="124933" grpId="0" animBg="1"/>
      <p:bldP spid="124944" grpId="0" animBg="1"/>
      <p:bldP spid="124945" grpId="0" animBg="1"/>
      <p:bldP spid="124946" grpId="0" animBg="1"/>
      <p:bldP spid="124947" grpId="0" animBg="1"/>
      <p:bldP spid="124948" grpId="0" animBg="1"/>
      <p:bldP spid="124949" grpId="0" animBg="1"/>
      <p:bldP spid="124950" grpId="0" animBg="1"/>
      <p:bldP spid="124951" grpId="0" animBg="1"/>
      <p:bldP spid="124952" grpId="0" animBg="1"/>
      <p:bldP spid="124953" grpId="0" animBg="1"/>
      <p:bldP spid="124954" grpId="0" animBg="1"/>
      <p:bldP spid="124955" grpId="0" animBg="1"/>
      <p:bldP spid="124956" grpId="0" animBg="1"/>
      <p:bldP spid="124957" grpId="0" animBg="1"/>
      <p:bldP spid="1249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àng-Tà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1252"/>
            <a:ext cx="1409700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82588" y="1686984"/>
            <a:ext cx="8380412" cy="2951570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rgbClr val="D9D9D9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C00000"/>
                </a:solidFill>
              </a:rPr>
              <a:t>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7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057400" y="1600208"/>
            <a:ext cx="49530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số thích hợp vào ô trống: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943600" y="44958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19200" y="28956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pic>
        <p:nvPicPr>
          <p:cNvPr id="19462" name="Picture 5" descr="wp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6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wp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2" y="5486400"/>
            <a:ext cx="1338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2895600" y="28194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3657600" y="2590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19466" name="Group 195"/>
          <p:cNvGrpSpPr>
            <a:grpSpLocks/>
          </p:cNvGrpSpPr>
          <p:nvPr/>
        </p:nvGrpSpPr>
        <p:grpSpPr bwMode="auto">
          <a:xfrm>
            <a:off x="1981200" y="2667010"/>
            <a:ext cx="685800" cy="869491"/>
            <a:chOff x="3803" y="1824"/>
            <a:chExt cx="373" cy="548"/>
          </a:xfrm>
        </p:grpSpPr>
        <p:sp>
          <p:nvSpPr>
            <p:cNvPr id="1950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950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19505" name="Line 19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67" name="Group 200"/>
          <p:cNvGrpSpPr>
            <a:grpSpLocks/>
          </p:cNvGrpSpPr>
          <p:nvPr/>
        </p:nvGrpSpPr>
        <p:grpSpPr bwMode="auto">
          <a:xfrm>
            <a:off x="3352800" y="4191001"/>
            <a:ext cx="533400" cy="704851"/>
            <a:chOff x="4224" y="1488"/>
            <a:chExt cx="336" cy="444"/>
          </a:xfrm>
        </p:grpSpPr>
        <p:sp>
          <p:nvSpPr>
            <p:cNvPr id="19501" name="Line 201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02" name="Rectangle 202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68" name="Text Box 4"/>
          <p:cNvSpPr txBox="1">
            <a:spLocks noChangeArrowheads="1"/>
          </p:cNvSpPr>
          <p:nvPr/>
        </p:nvSpPr>
        <p:spPr bwMode="auto">
          <a:xfrm>
            <a:off x="3352800" y="4953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9469" name="Text Box 4"/>
          <p:cNvSpPr txBox="1">
            <a:spLocks noChangeArrowheads="1"/>
          </p:cNvSpPr>
          <p:nvPr/>
        </p:nvSpPr>
        <p:spPr bwMode="auto">
          <a:xfrm>
            <a:off x="4114800" y="44196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19470" name="Group 207"/>
          <p:cNvGrpSpPr>
            <a:grpSpLocks/>
          </p:cNvGrpSpPr>
          <p:nvPr/>
        </p:nvGrpSpPr>
        <p:grpSpPr bwMode="auto">
          <a:xfrm>
            <a:off x="3733809" y="3100917"/>
            <a:ext cx="542925" cy="709083"/>
            <a:chOff x="4800" y="1788"/>
            <a:chExt cx="342" cy="447"/>
          </a:xfrm>
        </p:grpSpPr>
        <p:sp>
          <p:nvSpPr>
            <p:cNvPr id="19499" name="Line 208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00" name="Rectangle 209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1" name="Text Box 4"/>
          <p:cNvSpPr txBox="1">
            <a:spLocks noChangeArrowheads="1"/>
          </p:cNvSpPr>
          <p:nvPr/>
        </p:nvSpPr>
        <p:spPr bwMode="auto">
          <a:xfrm>
            <a:off x="1143000" y="44196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p:sp>
        <p:nvSpPr>
          <p:cNvPr id="19472" name="Text Box 4"/>
          <p:cNvSpPr txBox="1">
            <a:spLocks noChangeArrowheads="1"/>
          </p:cNvSpPr>
          <p:nvPr/>
        </p:nvSpPr>
        <p:spPr bwMode="auto">
          <a:xfrm>
            <a:off x="2667000" y="4495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473" name="Text Box 4"/>
          <p:cNvSpPr txBox="1">
            <a:spLocks noChangeArrowheads="1"/>
          </p:cNvSpPr>
          <p:nvPr/>
        </p:nvSpPr>
        <p:spPr bwMode="auto">
          <a:xfrm>
            <a:off x="5105400" y="4191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pSp>
        <p:nvGrpSpPr>
          <p:cNvPr id="19474" name="Group 216"/>
          <p:cNvGrpSpPr>
            <a:grpSpLocks/>
          </p:cNvGrpSpPr>
          <p:nvPr/>
        </p:nvGrpSpPr>
        <p:grpSpPr bwMode="auto">
          <a:xfrm>
            <a:off x="1752600" y="4267210"/>
            <a:ext cx="685800" cy="869491"/>
            <a:chOff x="3803" y="1824"/>
            <a:chExt cx="373" cy="548"/>
          </a:xfrm>
        </p:grpSpPr>
        <p:sp>
          <p:nvSpPr>
            <p:cNvPr id="1949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949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19498" name="Line 21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75" name="Group 220"/>
          <p:cNvGrpSpPr>
            <a:grpSpLocks/>
          </p:cNvGrpSpPr>
          <p:nvPr/>
        </p:nvGrpSpPr>
        <p:grpSpPr bwMode="auto">
          <a:xfrm>
            <a:off x="5029215" y="4724403"/>
            <a:ext cx="542925" cy="709084"/>
            <a:chOff x="4800" y="1788"/>
            <a:chExt cx="342" cy="447"/>
          </a:xfrm>
        </p:grpSpPr>
        <p:sp>
          <p:nvSpPr>
            <p:cNvPr id="19494" name="Line 221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5" name="Rectangle 222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9476" name="Group 223"/>
          <p:cNvGrpSpPr>
            <a:grpSpLocks/>
          </p:cNvGrpSpPr>
          <p:nvPr/>
        </p:nvGrpSpPr>
        <p:grpSpPr bwMode="auto">
          <a:xfrm>
            <a:off x="6781800" y="4114801"/>
            <a:ext cx="533400" cy="704851"/>
            <a:chOff x="4224" y="1488"/>
            <a:chExt cx="336" cy="444"/>
          </a:xfrm>
        </p:grpSpPr>
        <p:sp>
          <p:nvSpPr>
            <p:cNvPr id="19492" name="Line 224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3" name="Rectangle 225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7" name="Text Box 4"/>
          <p:cNvSpPr txBox="1">
            <a:spLocks noChangeArrowheads="1"/>
          </p:cNvSpPr>
          <p:nvPr/>
        </p:nvSpPr>
        <p:spPr bwMode="auto">
          <a:xfrm>
            <a:off x="4572000" y="28194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19478" name="Group 228"/>
          <p:cNvGrpSpPr>
            <a:grpSpLocks/>
          </p:cNvGrpSpPr>
          <p:nvPr/>
        </p:nvGrpSpPr>
        <p:grpSpPr bwMode="auto">
          <a:xfrm>
            <a:off x="5410200" y="2438401"/>
            <a:ext cx="533400" cy="704851"/>
            <a:chOff x="4224" y="1488"/>
            <a:chExt cx="336" cy="444"/>
          </a:xfrm>
        </p:grpSpPr>
        <p:sp>
          <p:nvSpPr>
            <p:cNvPr id="19490" name="Line 229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1" name="Rectangle 230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9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3810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3288" name="Text Box 4"/>
          <p:cNvSpPr txBox="1">
            <a:spLocks noChangeArrowheads="1"/>
          </p:cNvSpPr>
          <p:nvPr/>
        </p:nvSpPr>
        <p:spPr bwMode="auto">
          <a:xfrm>
            <a:off x="5486400" y="2438409"/>
            <a:ext cx="4572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3261" name="Text Box 4"/>
          <p:cNvSpPr txBox="1">
            <a:spLocks noChangeArrowheads="1"/>
          </p:cNvSpPr>
          <p:nvPr/>
        </p:nvSpPr>
        <p:spPr bwMode="auto">
          <a:xfrm>
            <a:off x="3657600" y="3200400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3289" name="Text Box 4"/>
          <p:cNvSpPr txBox="1">
            <a:spLocks noChangeArrowheads="1"/>
          </p:cNvSpPr>
          <p:nvPr/>
        </p:nvSpPr>
        <p:spPr bwMode="auto">
          <a:xfrm>
            <a:off x="3395663" y="4267209"/>
            <a:ext cx="4572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3290" name="Text Box 4"/>
          <p:cNvSpPr txBox="1">
            <a:spLocks noChangeArrowheads="1"/>
          </p:cNvSpPr>
          <p:nvPr/>
        </p:nvSpPr>
        <p:spPr bwMode="auto">
          <a:xfrm>
            <a:off x="5029200" y="4876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3294" name="Oval 238"/>
          <p:cNvSpPr>
            <a:spLocks noChangeArrowheads="1"/>
          </p:cNvSpPr>
          <p:nvPr/>
        </p:nvSpPr>
        <p:spPr bwMode="auto">
          <a:xfrm>
            <a:off x="2514600" y="22860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: 5</a:t>
            </a:r>
          </a:p>
        </p:txBody>
      </p:sp>
      <p:sp>
        <p:nvSpPr>
          <p:cNvPr id="173296" name="Oval 240"/>
          <p:cNvSpPr>
            <a:spLocks noChangeArrowheads="1"/>
          </p:cNvSpPr>
          <p:nvPr/>
        </p:nvSpPr>
        <p:spPr bwMode="auto">
          <a:xfrm>
            <a:off x="4343400" y="33528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: 5</a:t>
            </a:r>
          </a:p>
        </p:txBody>
      </p:sp>
      <p:sp>
        <p:nvSpPr>
          <p:cNvPr id="173300" name="Text Box 4"/>
          <p:cNvSpPr txBox="1">
            <a:spLocks noChangeArrowheads="1"/>
          </p:cNvSpPr>
          <p:nvPr/>
        </p:nvSpPr>
        <p:spPr bwMode="auto">
          <a:xfrm>
            <a:off x="6781800" y="4191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487" name="Text Box 4"/>
          <p:cNvSpPr txBox="1">
            <a:spLocks noChangeArrowheads="1"/>
          </p:cNvSpPr>
          <p:nvPr/>
        </p:nvSpPr>
        <p:spPr bwMode="auto">
          <a:xfrm>
            <a:off x="6781800" y="48006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73308" name="Oval 252"/>
          <p:cNvSpPr>
            <a:spLocks noChangeArrowheads="1"/>
          </p:cNvSpPr>
          <p:nvPr/>
        </p:nvSpPr>
        <p:spPr bwMode="auto">
          <a:xfrm>
            <a:off x="2286000" y="51054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1949079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3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89" grpId="0"/>
      <p:bldP spid="173294" grpId="0" animBg="1"/>
      <p:bldP spid="173294" grpId="1" animBg="1"/>
      <p:bldP spid="173296" grpId="0" animBg="1"/>
      <p:bldP spid="173296" grpId="1" animBg="1"/>
      <p:bldP spid="173300" grpId="0"/>
      <p:bldP spid="1733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18"/>
          <p:cNvSpPr>
            <a:spLocks noChangeArrowheads="1" noChangeShapeType="1" noTextEdit="1"/>
          </p:cNvSpPr>
          <p:nvPr/>
        </p:nvSpPr>
        <p:spPr bwMode="auto">
          <a:xfrm>
            <a:off x="2889250" y="1467893"/>
            <a:ext cx="3429000" cy="5286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8675" name="WordArt 19"/>
          <p:cNvSpPr>
            <a:spLocks noChangeArrowheads="1" noChangeShapeType="1" noTextEdit="1"/>
          </p:cNvSpPr>
          <p:nvPr/>
        </p:nvSpPr>
        <p:spPr bwMode="auto">
          <a:xfrm>
            <a:off x="2147700" y="2357860"/>
            <a:ext cx="4995680" cy="110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RÚT  GỌN PHÂN SỐ</a:t>
            </a:r>
          </a:p>
        </p:txBody>
      </p:sp>
      <p:pic>
        <p:nvPicPr>
          <p:cNvPr id="2867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035558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44018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73211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16539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3"/>
            <a:ext cx="11763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905000"/>
            <a:ext cx="12573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-185738" y="-77788"/>
            <a:ext cx="1719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4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743825" y="-9525"/>
            <a:ext cx="1676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52468">
            <a:off x="-73307" y="5023936"/>
            <a:ext cx="16843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7598575" y="4952999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682625" y="4408495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8569337" y="1447809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304801" y="2971809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28689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3340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8032754" y="4422783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985" y="533400"/>
            <a:ext cx="7184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</p:txBody>
      </p:sp>
    </p:spTree>
    <p:extLst>
      <p:ext uri="{BB962C8B-B14F-4D97-AF65-F5344CB8AC3E}">
        <p14:creationId xmlns:p14="http://schemas.microsoft.com/office/powerpoint/2010/main" val="41050540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6821D-A18C-8053-4F7E-9D0CB683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0"/>
            <a:ext cx="920150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EC2B4-2C42-02CC-21FE-ACD7429249DA}"/>
              </a:ext>
            </a:extLst>
          </p:cNvPr>
          <p:cNvSpPr txBox="1"/>
          <p:nvPr/>
        </p:nvSpPr>
        <p:spPr>
          <a:xfrm>
            <a:off x="2971800" y="1046678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C20F5-F0F2-A817-E94E-FF69860E9F1F}"/>
              </a:ext>
            </a:extLst>
          </p:cNvPr>
          <p:cNvSpPr txBox="1"/>
          <p:nvPr/>
        </p:nvSpPr>
        <p:spPr>
          <a:xfrm>
            <a:off x="457200" y="2514600"/>
            <a:ext cx="8229600" cy="232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.VnTime" panose="020B7200000000000000" pitchFamily="34" charset="0"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.VnTime" panose="020B7200000000000000" pitchFamily="34" charset="0"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7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6"/>
          <p:cNvSpPr>
            <a:spLocks noChangeArrowheads="1"/>
          </p:cNvSpPr>
          <p:nvPr/>
        </p:nvSpPr>
        <p:spPr bwMode="auto">
          <a:xfrm>
            <a:off x="-12221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3" name="Text Box 71"/>
              <p:cNvSpPr txBox="1">
                <a:spLocks noChangeArrowheads="1"/>
              </p:cNvSpPr>
              <p:nvPr/>
            </p:nvSpPr>
            <p:spPr bwMode="auto">
              <a:xfrm>
                <a:off x="188583" y="796066"/>
                <a:ext cx="8991600" cy="933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a,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nhưng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83" name="Text 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83" y="796066"/>
                <a:ext cx="8991600" cy="933654"/>
              </a:xfrm>
              <a:prstGeom prst="rect">
                <a:avLst/>
              </a:prstGeom>
              <a:blipFill rotWithShape="1">
                <a:blip r:embed="rId3"/>
                <a:stretch>
                  <a:fillRect l="-746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1335436" y="1682383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117517" y="2057400"/>
            <a:ext cx="8892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198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28037"/>
              </p:ext>
            </p:extLst>
          </p:nvPr>
        </p:nvGraphicFramePr>
        <p:xfrm>
          <a:off x="1549891" y="2781897"/>
          <a:ext cx="671243" cy="83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393480" progId="Equation.3">
                  <p:embed/>
                </p:oleObj>
              </mc:Choice>
              <mc:Fallback>
                <p:oleObj name="Equation" r:id="rId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891" y="2781897"/>
                        <a:ext cx="671243" cy="835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53381"/>
              </p:ext>
            </p:extLst>
          </p:nvPr>
        </p:nvGraphicFramePr>
        <p:xfrm>
          <a:off x="2413596" y="2764041"/>
          <a:ext cx="466886" cy="85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596" y="2764041"/>
                        <a:ext cx="466886" cy="853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06783"/>
              </p:ext>
            </p:extLst>
          </p:nvPr>
        </p:nvGraphicFramePr>
        <p:xfrm>
          <a:off x="864091" y="2730993"/>
          <a:ext cx="492403" cy="8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393480" progId="Equation.3">
                  <p:embed/>
                </p:oleObj>
              </mc:Choice>
              <mc:Fallback>
                <p:oleObj name="Equation" r:id="rId8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91" y="2730993"/>
                        <a:ext cx="492403" cy="88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1219200" y="2971808"/>
            <a:ext cx="1377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=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       </a:t>
            </a: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658027" y="2791469"/>
            <a:ext cx="2507311" cy="806451"/>
            <a:chOff x="2028" y="1398"/>
            <a:chExt cx="1488" cy="508"/>
          </a:xfrm>
        </p:grpSpPr>
        <p:graphicFrame>
          <p:nvGraphicFramePr>
            <p:cNvPr id="2059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2755130"/>
                </p:ext>
              </p:extLst>
            </p:nvPr>
          </p:nvGraphicFramePr>
          <p:xfrm>
            <a:off x="2471" y="1398"/>
            <a:ext cx="280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040" imgH="393480" progId="Equation.3">
                    <p:embed/>
                  </p:oleObj>
                </mc:Choice>
                <mc:Fallback>
                  <p:oleObj name="Equation" r:id="rId10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1398"/>
                          <a:ext cx="280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36517"/>
                </p:ext>
              </p:extLst>
            </p:nvPr>
          </p:nvGraphicFramePr>
          <p:xfrm>
            <a:off x="3061" y="1416"/>
            <a:ext cx="233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80" imgH="393480" progId="Equation.3">
                    <p:embed/>
                  </p:oleObj>
                </mc:Choice>
                <mc:Fallback>
                  <p:oleObj name="Equation" r:id="rId11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1416"/>
                          <a:ext cx="233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2" name="Text Box 86"/>
            <p:cNvSpPr txBox="1">
              <a:spLocks noChangeArrowheads="1"/>
            </p:cNvSpPr>
            <p:nvPr/>
          </p:nvSpPr>
          <p:spPr bwMode="auto">
            <a:xfrm>
              <a:off x="2028" y="1512"/>
              <a:ext cx="1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:         =          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78929" y="361707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208461" y="3875527"/>
            <a:ext cx="8763000" cy="611188"/>
            <a:chOff x="96" y="1974"/>
            <a:chExt cx="5520" cy="385"/>
          </a:xfrm>
        </p:grpSpPr>
        <p:sp>
          <p:nvSpPr>
            <p:cNvPr id="2081" name="Text Box 90"/>
            <p:cNvSpPr txBox="1">
              <a:spLocks noChangeArrowheads="1"/>
            </p:cNvSpPr>
            <p:nvPr/>
          </p:nvSpPr>
          <p:spPr bwMode="auto">
            <a:xfrm>
              <a:off x="96" y="2041"/>
              <a:ext cx="55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  .</a:t>
              </a:r>
            </a:p>
          </p:txBody>
        </p:sp>
        <p:graphicFrame>
          <p:nvGraphicFramePr>
            <p:cNvPr id="2057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38909"/>
                </p:ext>
              </p:extLst>
            </p:nvPr>
          </p:nvGraphicFramePr>
          <p:xfrm>
            <a:off x="4910" y="1974"/>
            <a:ext cx="15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03040" imgH="393480" progId="Equation.3">
                    <p:embed/>
                  </p:oleObj>
                </mc:Choice>
                <mc:Fallback>
                  <p:oleObj name="Equation" r:id="rId13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0" y="1974"/>
                          <a:ext cx="15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313453"/>
                </p:ext>
              </p:extLst>
            </p:nvPr>
          </p:nvGraphicFramePr>
          <p:xfrm>
            <a:off x="2152" y="2002"/>
            <a:ext cx="11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80" imgH="393480" progId="Equation.3">
                    <p:embed/>
                  </p:oleObj>
                </mc:Choice>
                <mc:Fallback>
                  <p:oleObj name="Equation" r:id="rId15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" y="2002"/>
                          <a:ext cx="11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212814" y="4486747"/>
            <a:ext cx="8763000" cy="576263"/>
            <a:chOff x="96" y="2885"/>
            <a:chExt cx="5520" cy="363"/>
          </a:xfrm>
        </p:grpSpPr>
        <p:sp>
          <p:nvSpPr>
            <p:cNvPr id="2080" name="Text Box 93"/>
            <p:cNvSpPr txBox="1">
              <a:spLocks noChangeArrowheads="1"/>
            </p:cNvSpPr>
            <p:nvPr/>
          </p:nvSpPr>
          <p:spPr bwMode="auto">
            <a:xfrm>
              <a:off x="96" y="2917"/>
              <a:ext cx="55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205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528803"/>
                </p:ext>
              </p:extLst>
            </p:nvPr>
          </p:nvGraphicFramePr>
          <p:xfrm>
            <a:off x="1457" y="2885"/>
            <a:ext cx="160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040" imgH="393480" progId="Equation.3">
                    <p:embed/>
                  </p:oleObj>
                </mc:Choice>
                <mc:Fallback>
                  <p:oleObj name="Equation" r:id="rId17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" y="2885"/>
                          <a:ext cx="160" cy="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484628"/>
                </p:ext>
              </p:extLst>
            </p:nvPr>
          </p:nvGraphicFramePr>
          <p:xfrm>
            <a:off x="1059" y="2890"/>
            <a:ext cx="119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393480" progId="Equation.3">
                    <p:embed/>
                  </p:oleObj>
                </mc:Choice>
                <mc:Fallback>
                  <p:oleObj name="Equation" r:id="rId18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9" y="2890"/>
                          <a:ext cx="119" cy="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9" name="Text Box 97"/>
              <p:cNvSpPr txBox="1">
                <a:spLocks noChangeArrowheads="1"/>
              </p:cNvSpPr>
              <p:nvPr/>
            </p:nvSpPr>
            <p:spPr bwMode="auto">
              <a:xfrm>
                <a:off x="239174" y="4937574"/>
                <a:ext cx="8229600" cy="791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đã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79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174" y="4937573"/>
                <a:ext cx="8229600" cy="791242"/>
              </a:xfrm>
              <a:prstGeom prst="rect">
                <a:avLst/>
              </a:prstGeom>
              <a:blipFill rotWithShape="1">
                <a:blip r:embed="rId20"/>
                <a:stretch>
                  <a:fillRect l="-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86139" y="5999825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27" name="Line 107"/>
          <p:cNvSpPr>
            <a:spLocks noChangeShapeType="1"/>
          </p:cNvSpPr>
          <p:nvPr/>
        </p:nvSpPr>
        <p:spPr bwMode="auto">
          <a:xfrm>
            <a:off x="2596258" y="1371600"/>
            <a:ext cx="262314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8" name="Line 108"/>
          <p:cNvSpPr>
            <a:spLocks noChangeShapeType="1"/>
          </p:cNvSpPr>
          <p:nvPr/>
        </p:nvSpPr>
        <p:spPr bwMode="auto">
          <a:xfrm flipV="1">
            <a:off x="5944787" y="1371679"/>
            <a:ext cx="2807148" cy="16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9174" y="228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97" y="557914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2473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6" grpId="0"/>
      <p:bldP spid="5197" grpId="0"/>
      <p:bldP spid="5205" grpId="0"/>
      <p:bldP spid="5209" grpId="0"/>
      <p:bldP spid="2079" grpId="0"/>
      <p:bldP spid="5223" grpId="0"/>
      <p:bldP spid="5227" grpId="0" animBg="1"/>
      <p:bldP spid="522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7344" y="482453"/>
            <a:ext cx="4845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34572" y="171822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5"/>
              <p:cNvSpPr txBox="1">
                <a:spLocks noChangeArrowheads="1"/>
              </p:cNvSpPr>
              <p:nvPr/>
            </p:nvSpPr>
            <p:spPr bwMode="auto">
              <a:xfrm>
                <a:off x="1447800" y="2362199"/>
                <a:ext cx="2819400" cy="80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: 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362199"/>
                <a:ext cx="2819400" cy="803810"/>
              </a:xfrm>
              <a:prstGeom prst="rect">
                <a:avLst/>
              </a:prstGeom>
              <a:blipFill rotWithShape="1">
                <a:blip r:embed="rId2"/>
                <a:stretch>
                  <a:fillRect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5"/>
              <p:cNvSpPr txBox="1">
                <a:spLocks noChangeArrowheads="1"/>
              </p:cNvSpPr>
              <p:nvPr/>
            </p:nvSpPr>
            <p:spPr bwMode="auto">
              <a:xfrm>
                <a:off x="359726" y="3352810"/>
                <a:ext cx="8327085" cy="108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1,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không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nữa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714" y="3352800"/>
                <a:ext cx="8327085" cy="1081963"/>
              </a:xfrm>
              <a:prstGeom prst="rect">
                <a:avLst/>
              </a:prstGeom>
              <a:blipFill rotWithShape="1">
                <a:blip r:embed="rId3"/>
                <a:stretch>
                  <a:fillRect l="-1098" t="-4520" r="-659" b="-22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5"/>
              <p:cNvSpPr txBox="1">
                <a:spLocks noChangeArrowheads="1"/>
              </p:cNvSpPr>
              <p:nvPr/>
            </p:nvSpPr>
            <p:spPr bwMode="auto">
              <a:xfrm>
                <a:off x="323284" y="4471206"/>
                <a:ext cx="8327085" cy="62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giản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272" y="4471206"/>
                <a:ext cx="8327085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1098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5"/>
              <p:cNvSpPr txBox="1">
                <a:spLocks noChangeArrowheads="1"/>
              </p:cNvSpPr>
              <p:nvPr/>
            </p:nvSpPr>
            <p:spPr bwMode="auto">
              <a:xfrm>
                <a:off x="319657" y="5257807"/>
                <a:ext cx="8327085" cy="625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645" y="5257800"/>
                <a:ext cx="8327085" cy="625941"/>
              </a:xfrm>
              <a:prstGeom prst="rect">
                <a:avLst/>
              </a:prstGeom>
              <a:blipFill rotWithShape="1">
                <a:blip r:embed="rId5"/>
                <a:stretch>
                  <a:fillRect l="-1098"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567344" y="944109"/>
                <a:ext cx="5334000" cy="80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344" y="944110"/>
                <a:ext cx="5334000" cy="803810"/>
              </a:xfrm>
              <a:prstGeom prst="rect">
                <a:avLst/>
              </a:prstGeom>
              <a:blipFill rotWithShape="1">
                <a:blip r:embed="rId6"/>
                <a:stretch>
                  <a:fillRect l="-1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6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" name="Group 8"/>
          <p:cNvGrpSpPr>
            <a:grpSpLocks/>
          </p:cNvGrpSpPr>
          <p:nvPr/>
        </p:nvGrpSpPr>
        <p:grpSpPr bwMode="auto">
          <a:xfrm>
            <a:off x="933450" y="334295"/>
            <a:ext cx="7277100" cy="566738"/>
            <a:chOff x="48" y="818"/>
            <a:chExt cx="4584" cy="357"/>
          </a:xfrm>
        </p:grpSpPr>
        <p:graphicFrame>
          <p:nvGraphicFramePr>
            <p:cNvPr id="41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0932249"/>
                </p:ext>
              </p:extLst>
            </p:nvPr>
          </p:nvGraphicFramePr>
          <p:xfrm>
            <a:off x="1859" y="818"/>
            <a:ext cx="16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393480" progId="Equation.3">
                    <p:embed/>
                  </p:oleObj>
                </mc:Choice>
                <mc:Fallback>
                  <p:oleObj name="Equation" r:id="rId2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818"/>
                          <a:ext cx="168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9" name="Text Box 10"/>
            <p:cNvSpPr txBox="1">
              <a:spLocks noChangeArrowheads="1"/>
            </p:cNvSpPr>
            <p:nvPr/>
          </p:nvSpPr>
          <p:spPr bwMode="auto">
            <a:xfrm>
              <a:off x="48" y="865"/>
              <a:ext cx="45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số        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52616" y="1244731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209275"/>
              </p:ext>
            </p:extLst>
          </p:nvPr>
        </p:nvGraphicFramePr>
        <p:xfrm>
          <a:off x="3581400" y="1240024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393480" progId="Equation.3">
                  <p:embed/>
                </p:oleObj>
              </mc:Choice>
              <mc:Fallback>
                <p:oleObj name="Equation" r:id="rId4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40024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71247"/>
              </p:ext>
            </p:extLst>
          </p:nvPr>
        </p:nvGraphicFramePr>
        <p:xfrm>
          <a:off x="3048000" y="1216213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393480" progId="Equation.3">
                  <p:embed/>
                </p:oleObj>
              </mc:Choice>
              <mc:Fallback>
                <p:oleObj name="Equation" r:id="rId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6213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41125" y="3581400"/>
            <a:ext cx="2543896" cy="685800"/>
            <a:chOff x="2976" y="1440"/>
            <a:chExt cx="1488" cy="432"/>
          </a:xfrm>
        </p:grpSpPr>
        <p:graphicFrame>
          <p:nvGraphicFramePr>
            <p:cNvPr id="4111" name="Object 28"/>
            <p:cNvGraphicFramePr>
              <a:graphicFrameLocks noChangeAspect="1"/>
            </p:cNvGraphicFramePr>
            <p:nvPr/>
          </p:nvGraphicFramePr>
          <p:xfrm>
            <a:off x="3498" y="1440"/>
            <a:ext cx="2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5640" imgH="393480" progId="Equation.3">
                    <p:embed/>
                  </p:oleObj>
                </mc:Choice>
                <mc:Fallback>
                  <p:oleObj name="Equation" r:id="rId8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" y="1440"/>
                          <a:ext cx="20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29"/>
            <p:cNvGraphicFramePr>
              <a:graphicFrameLocks noChangeAspect="1"/>
            </p:cNvGraphicFramePr>
            <p:nvPr/>
          </p:nvGraphicFramePr>
          <p:xfrm>
            <a:off x="3942" y="144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9680" imgH="393480" progId="Equation.3">
                    <p:embed/>
                  </p:oleObj>
                </mc:Choice>
                <mc:Fallback>
                  <p:oleObj name="Equation" r:id="rId10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144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8" name="Text Box 30"/>
            <p:cNvSpPr txBox="1">
              <a:spLocks noChangeArrowheads="1"/>
            </p:cNvSpPr>
            <p:nvPr/>
          </p:nvSpPr>
          <p:spPr bwMode="auto">
            <a:xfrm>
              <a:off x="2976" y="1536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=        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635932" y="1287561"/>
            <a:ext cx="914400" cy="685800"/>
            <a:chOff x="2688" y="1200"/>
            <a:chExt cx="576" cy="432"/>
          </a:xfrm>
        </p:grpSpPr>
        <p:graphicFrame>
          <p:nvGraphicFramePr>
            <p:cNvPr id="4110" name="Object 24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680" imgH="393480" progId="Equation.3">
                    <p:embed/>
                  </p:oleObj>
                </mc:Choice>
                <mc:Fallback>
                  <p:oleObj name="Equation" r:id="rId12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7" name="Text Box 3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676411" y="2149040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760663"/>
              </p:ext>
            </p:extLst>
          </p:nvPr>
        </p:nvGraphicFramePr>
        <p:xfrm>
          <a:off x="3017448" y="204408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393480" progId="Equation.3">
                  <p:embed/>
                </p:oleObj>
              </mc:Choice>
              <mc:Fallback>
                <p:oleObj name="Equation" r:id="rId14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448" y="204408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309670" y="2045027"/>
            <a:ext cx="990600" cy="685800"/>
            <a:chOff x="1152" y="1776"/>
            <a:chExt cx="552" cy="432"/>
          </a:xfrm>
        </p:grpSpPr>
        <p:sp>
          <p:nvSpPr>
            <p:cNvPr id="4146" name="Text Box 2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  <p:graphicFrame>
          <p:nvGraphicFramePr>
            <p:cNvPr id="4109" name="Object 36"/>
            <p:cNvGraphicFramePr>
              <a:graphicFrameLocks noChangeAspect="1"/>
            </p:cNvGraphicFramePr>
            <p:nvPr/>
          </p:nvGraphicFramePr>
          <p:xfrm>
            <a:off x="1344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80880" imgH="393480" progId="Equation.3">
                    <p:embed/>
                  </p:oleObj>
                </mc:Choice>
                <mc:Fallback>
                  <p:oleObj name="Equation" r:id="rId15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571248" y="2098999"/>
            <a:ext cx="914400" cy="685800"/>
            <a:chOff x="2688" y="1200"/>
            <a:chExt cx="576" cy="432"/>
          </a:xfrm>
        </p:grpSpPr>
        <p:graphicFrame>
          <p:nvGraphicFramePr>
            <p:cNvPr id="4108" name="Object 40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680" imgH="393480" progId="Equation.3">
                    <p:embed/>
                  </p:oleObj>
                </mc:Choice>
                <mc:Fallback>
                  <p:oleObj name="Equation" r:id="rId17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5" name="Text Box 4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191000" y="2064495"/>
            <a:ext cx="590550" cy="685800"/>
            <a:chOff x="1728" y="1776"/>
            <a:chExt cx="372" cy="432"/>
          </a:xfrm>
        </p:grpSpPr>
        <p:graphicFrame>
          <p:nvGraphicFramePr>
            <p:cNvPr id="4107" name="Object 37"/>
            <p:cNvGraphicFramePr>
              <a:graphicFrameLocks noChangeAspect="1"/>
            </p:cNvGraphicFramePr>
            <p:nvPr/>
          </p:nvGraphicFramePr>
          <p:xfrm>
            <a:off x="1956" y="1776"/>
            <a:ext cx="1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393480" progId="Equation.3">
                    <p:embed/>
                  </p:oleObj>
                </mc:Choice>
                <mc:Fallback>
                  <p:oleObj name="Equation" r:id="rId18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1776"/>
                          <a:ext cx="1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4" name="Text Box 42"/>
            <p:cNvSpPr txBox="1">
              <a:spLocks noChangeArrowheads="1"/>
            </p:cNvSpPr>
            <p:nvPr/>
          </p:nvSpPr>
          <p:spPr bwMode="auto">
            <a:xfrm>
              <a:off x="1728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34487" y="2064495"/>
            <a:ext cx="866775" cy="685800"/>
            <a:chOff x="2112" y="1776"/>
            <a:chExt cx="546" cy="432"/>
          </a:xfrm>
        </p:grpSpPr>
        <p:graphicFrame>
          <p:nvGraphicFramePr>
            <p:cNvPr id="4106" name="Object 23"/>
            <p:cNvGraphicFramePr>
              <a:graphicFrameLocks noChangeAspect="1"/>
            </p:cNvGraphicFramePr>
            <p:nvPr/>
          </p:nvGraphicFramePr>
          <p:xfrm>
            <a:off x="2358" y="1776"/>
            <a:ext cx="30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17160" imgH="393480" progId="Equation.3">
                    <p:embed/>
                  </p:oleObj>
                </mc:Choice>
                <mc:Fallback>
                  <p:oleObj name="Equation" r:id="rId20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1776"/>
                          <a:ext cx="30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3" name="Text Box 43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3352800" y="13995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=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48781" y="1268827"/>
            <a:ext cx="676275" cy="685800"/>
            <a:chOff x="2832" y="1104"/>
            <a:chExt cx="426" cy="432"/>
          </a:xfrm>
        </p:grpSpPr>
        <p:graphicFrame>
          <p:nvGraphicFramePr>
            <p:cNvPr id="4105" name="Object 14"/>
            <p:cNvGraphicFramePr>
              <a:graphicFrameLocks noChangeAspect="1"/>
            </p:cNvGraphicFramePr>
            <p:nvPr/>
          </p:nvGraphicFramePr>
          <p:xfrm>
            <a:off x="3042" y="1104"/>
            <a:ext cx="21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28600" imgH="393480" progId="Equation.3">
                    <p:embed/>
                  </p:oleObj>
                </mc:Choice>
                <mc:Fallback>
                  <p:oleObj name="Equation" r:id="rId22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1104"/>
                          <a:ext cx="21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48"/>
            <p:cNvSpPr txBox="1">
              <a:spLocks noChangeArrowheads="1"/>
            </p:cNvSpPr>
            <p:nvPr/>
          </p:nvSpPr>
          <p:spPr bwMode="auto">
            <a:xfrm>
              <a:off x="2832" y="1200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761066" y="1262987"/>
            <a:ext cx="914400" cy="685800"/>
            <a:chOff x="2112" y="1776"/>
            <a:chExt cx="576" cy="432"/>
          </a:xfrm>
        </p:grpSpPr>
        <p:graphicFrame>
          <p:nvGraphicFramePr>
            <p:cNvPr id="4104" name="Object 51"/>
            <p:cNvGraphicFramePr>
              <a:graphicFrameLocks noChangeAspect="1"/>
            </p:cNvGraphicFramePr>
            <p:nvPr/>
          </p:nvGraphicFramePr>
          <p:xfrm>
            <a:off x="2328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80880" imgH="393480" progId="Equation.3">
                    <p:embed/>
                  </p:oleObj>
                </mc:Choice>
                <mc:Fallback>
                  <p:oleObj name="Equation" r:id="rId24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Text Box 52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657725" y="2916983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883194"/>
              </p:ext>
            </p:extLst>
          </p:nvPr>
        </p:nvGraphicFramePr>
        <p:xfrm>
          <a:off x="3181350" y="282649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393480" progId="Equation.3">
                  <p:embed/>
                </p:oleObj>
              </mc:Choice>
              <mc:Fallback>
                <p:oleObj name="Equation" r:id="rId2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82649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581400" y="2826495"/>
            <a:ext cx="990600" cy="685800"/>
            <a:chOff x="1152" y="1776"/>
            <a:chExt cx="582" cy="432"/>
          </a:xfrm>
        </p:grpSpPr>
        <p:sp>
          <p:nvSpPr>
            <p:cNvPr id="4140" name="Text Box 5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graphicFrame>
          <p:nvGraphicFramePr>
            <p:cNvPr id="4103" name="Object 57"/>
            <p:cNvGraphicFramePr>
              <a:graphicFrameLocks noChangeAspect="1"/>
            </p:cNvGraphicFramePr>
            <p:nvPr/>
          </p:nvGraphicFramePr>
          <p:xfrm>
            <a:off x="1314" y="1776"/>
            <a:ext cx="4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444240" imgH="393480" progId="Equation.3">
                    <p:embed/>
                  </p:oleObj>
                </mc:Choice>
                <mc:Fallback>
                  <p:oleObj name="Equation" r:id="rId27" imgW="4442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" y="1776"/>
                          <a:ext cx="42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572000" y="2826495"/>
            <a:ext cx="914400" cy="685800"/>
            <a:chOff x="2688" y="1200"/>
            <a:chExt cx="576" cy="432"/>
          </a:xfrm>
        </p:grpSpPr>
        <p:graphicFrame>
          <p:nvGraphicFramePr>
            <p:cNvPr id="4102" name="Object 59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39680" imgH="393480" progId="Equation.3">
                    <p:embed/>
                  </p:oleObj>
                </mc:Choice>
                <mc:Fallback>
                  <p:oleObj name="Equation" r:id="rId29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9" name="Text Box 60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352982" y="4337958"/>
            <a:ext cx="7190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3733800" y="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FF33"/>
                </a:solidFill>
                <a:latin typeface=".VnTime" pitchFamily="34" charset="0"/>
              </a:rPr>
              <a:t>   </a:t>
            </a:r>
            <a:endParaRPr lang="en-US" sz="2800" b="1" dirty="0"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2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49" grpId="0"/>
      <p:bldP spid="9263" grpId="0"/>
      <p:bldP spid="9269" grpId="0"/>
      <p:bldP spid="92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" name="Group 8"/>
          <p:cNvGrpSpPr>
            <a:grpSpLocks/>
          </p:cNvGrpSpPr>
          <p:nvPr/>
        </p:nvGrpSpPr>
        <p:grpSpPr bwMode="auto">
          <a:xfrm>
            <a:off x="933450" y="259682"/>
            <a:ext cx="7277100" cy="566738"/>
            <a:chOff x="48" y="818"/>
            <a:chExt cx="4584" cy="357"/>
          </a:xfrm>
        </p:grpSpPr>
        <p:graphicFrame>
          <p:nvGraphicFramePr>
            <p:cNvPr id="41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986257"/>
                </p:ext>
              </p:extLst>
            </p:nvPr>
          </p:nvGraphicFramePr>
          <p:xfrm>
            <a:off x="1859" y="818"/>
            <a:ext cx="16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393480" progId="Equation.3">
                    <p:embed/>
                  </p:oleObj>
                </mc:Choice>
                <mc:Fallback>
                  <p:oleObj name="Equation" r:id="rId2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818"/>
                          <a:ext cx="168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9" name="Text Box 10"/>
            <p:cNvSpPr txBox="1">
              <a:spLocks noChangeArrowheads="1"/>
            </p:cNvSpPr>
            <p:nvPr/>
          </p:nvSpPr>
          <p:spPr bwMode="auto">
            <a:xfrm>
              <a:off x="48" y="865"/>
              <a:ext cx="45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     </a:t>
              </a: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52616" y="996129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48443"/>
              </p:ext>
            </p:extLst>
          </p:nvPr>
        </p:nvGraphicFramePr>
        <p:xfrm>
          <a:off x="3581400" y="991423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393480" progId="Equation.3">
                  <p:embed/>
                </p:oleObj>
              </mc:Choice>
              <mc:Fallback>
                <p:oleObj name="Equation" r:id="rId4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91423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2433"/>
              </p:ext>
            </p:extLst>
          </p:nvPr>
        </p:nvGraphicFramePr>
        <p:xfrm>
          <a:off x="3048000" y="967612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393480" progId="Equation.3">
                  <p:embed/>
                </p:oleObj>
              </mc:Choice>
              <mc:Fallback>
                <p:oleObj name="Equation" r:id="rId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67612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41125" y="3332799"/>
            <a:ext cx="2543896" cy="685800"/>
            <a:chOff x="2976" y="1440"/>
            <a:chExt cx="1488" cy="432"/>
          </a:xfrm>
        </p:grpSpPr>
        <p:graphicFrame>
          <p:nvGraphicFramePr>
            <p:cNvPr id="4111" name="Object 28"/>
            <p:cNvGraphicFramePr>
              <a:graphicFrameLocks noChangeAspect="1"/>
            </p:cNvGraphicFramePr>
            <p:nvPr/>
          </p:nvGraphicFramePr>
          <p:xfrm>
            <a:off x="3498" y="1440"/>
            <a:ext cx="2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5640" imgH="393480" progId="Equation.3">
                    <p:embed/>
                  </p:oleObj>
                </mc:Choice>
                <mc:Fallback>
                  <p:oleObj name="Equation" r:id="rId8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" y="1440"/>
                          <a:ext cx="20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29"/>
            <p:cNvGraphicFramePr>
              <a:graphicFrameLocks noChangeAspect="1"/>
            </p:cNvGraphicFramePr>
            <p:nvPr/>
          </p:nvGraphicFramePr>
          <p:xfrm>
            <a:off x="3942" y="144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9680" imgH="393480" progId="Equation.3">
                    <p:embed/>
                  </p:oleObj>
                </mc:Choice>
                <mc:Fallback>
                  <p:oleObj name="Equation" r:id="rId10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144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8" name="Text Box 30"/>
            <p:cNvSpPr txBox="1">
              <a:spLocks noChangeArrowheads="1"/>
            </p:cNvSpPr>
            <p:nvPr/>
          </p:nvSpPr>
          <p:spPr bwMode="auto">
            <a:xfrm>
              <a:off x="2976" y="1536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=        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635932" y="1038960"/>
            <a:ext cx="914400" cy="685800"/>
            <a:chOff x="2688" y="1200"/>
            <a:chExt cx="576" cy="432"/>
          </a:xfrm>
        </p:grpSpPr>
        <p:graphicFrame>
          <p:nvGraphicFramePr>
            <p:cNvPr id="4110" name="Object 24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680" imgH="393480" progId="Equation.3">
                    <p:embed/>
                  </p:oleObj>
                </mc:Choice>
                <mc:Fallback>
                  <p:oleObj name="Equation" r:id="rId12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7" name="Text Box 3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676411" y="1900439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53392"/>
              </p:ext>
            </p:extLst>
          </p:nvPr>
        </p:nvGraphicFramePr>
        <p:xfrm>
          <a:off x="3017448" y="1795484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393480" progId="Equation.3">
                  <p:embed/>
                </p:oleObj>
              </mc:Choice>
              <mc:Fallback>
                <p:oleObj name="Equation" r:id="rId14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448" y="1795484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309670" y="1796425"/>
            <a:ext cx="990600" cy="685800"/>
            <a:chOff x="1152" y="1776"/>
            <a:chExt cx="552" cy="432"/>
          </a:xfrm>
        </p:grpSpPr>
        <p:sp>
          <p:nvSpPr>
            <p:cNvPr id="4146" name="Text Box 2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  <p:graphicFrame>
          <p:nvGraphicFramePr>
            <p:cNvPr id="4109" name="Object 36"/>
            <p:cNvGraphicFramePr>
              <a:graphicFrameLocks noChangeAspect="1"/>
            </p:cNvGraphicFramePr>
            <p:nvPr/>
          </p:nvGraphicFramePr>
          <p:xfrm>
            <a:off x="1344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80880" imgH="393480" progId="Equation.3">
                    <p:embed/>
                  </p:oleObj>
                </mc:Choice>
                <mc:Fallback>
                  <p:oleObj name="Equation" r:id="rId15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571248" y="1850399"/>
            <a:ext cx="914400" cy="685800"/>
            <a:chOff x="2688" y="1200"/>
            <a:chExt cx="576" cy="432"/>
          </a:xfrm>
        </p:grpSpPr>
        <p:graphicFrame>
          <p:nvGraphicFramePr>
            <p:cNvPr id="4108" name="Object 40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680" imgH="393480" progId="Equation.3">
                    <p:embed/>
                  </p:oleObj>
                </mc:Choice>
                <mc:Fallback>
                  <p:oleObj name="Equation" r:id="rId17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5" name="Text Box 4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191000" y="1815895"/>
            <a:ext cx="590550" cy="685800"/>
            <a:chOff x="1728" y="1776"/>
            <a:chExt cx="372" cy="432"/>
          </a:xfrm>
        </p:grpSpPr>
        <p:graphicFrame>
          <p:nvGraphicFramePr>
            <p:cNvPr id="4107" name="Object 37"/>
            <p:cNvGraphicFramePr>
              <a:graphicFrameLocks noChangeAspect="1"/>
            </p:cNvGraphicFramePr>
            <p:nvPr/>
          </p:nvGraphicFramePr>
          <p:xfrm>
            <a:off x="1956" y="1776"/>
            <a:ext cx="1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393480" progId="Equation.3">
                    <p:embed/>
                  </p:oleObj>
                </mc:Choice>
                <mc:Fallback>
                  <p:oleObj name="Equation" r:id="rId18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1776"/>
                          <a:ext cx="1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4" name="Text Box 42"/>
            <p:cNvSpPr txBox="1">
              <a:spLocks noChangeArrowheads="1"/>
            </p:cNvSpPr>
            <p:nvPr/>
          </p:nvSpPr>
          <p:spPr bwMode="auto">
            <a:xfrm>
              <a:off x="1728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34487" y="1815895"/>
            <a:ext cx="866775" cy="685800"/>
            <a:chOff x="2112" y="1776"/>
            <a:chExt cx="546" cy="432"/>
          </a:xfrm>
        </p:grpSpPr>
        <p:graphicFrame>
          <p:nvGraphicFramePr>
            <p:cNvPr id="4106" name="Object 23"/>
            <p:cNvGraphicFramePr>
              <a:graphicFrameLocks noChangeAspect="1"/>
            </p:cNvGraphicFramePr>
            <p:nvPr/>
          </p:nvGraphicFramePr>
          <p:xfrm>
            <a:off x="2358" y="1776"/>
            <a:ext cx="30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17160" imgH="393480" progId="Equation.3">
                    <p:embed/>
                  </p:oleObj>
                </mc:Choice>
                <mc:Fallback>
                  <p:oleObj name="Equation" r:id="rId20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1776"/>
                          <a:ext cx="30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3" name="Text Box 43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3352800" y="11509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=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48781" y="1020227"/>
            <a:ext cx="676275" cy="685800"/>
            <a:chOff x="2832" y="1104"/>
            <a:chExt cx="426" cy="432"/>
          </a:xfrm>
        </p:grpSpPr>
        <p:graphicFrame>
          <p:nvGraphicFramePr>
            <p:cNvPr id="4105" name="Object 14"/>
            <p:cNvGraphicFramePr>
              <a:graphicFrameLocks noChangeAspect="1"/>
            </p:cNvGraphicFramePr>
            <p:nvPr/>
          </p:nvGraphicFramePr>
          <p:xfrm>
            <a:off x="3042" y="1104"/>
            <a:ext cx="21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28600" imgH="393480" progId="Equation.3">
                    <p:embed/>
                  </p:oleObj>
                </mc:Choice>
                <mc:Fallback>
                  <p:oleObj name="Equation" r:id="rId22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1104"/>
                          <a:ext cx="21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48"/>
            <p:cNvSpPr txBox="1">
              <a:spLocks noChangeArrowheads="1"/>
            </p:cNvSpPr>
            <p:nvPr/>
          </p:nvSpPr>
          <p:spPr bwMode="auto">
            <a:xfrm>
              <a:off x="2832" y="1200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761066" y="1014387"/>
            <a:ext cx="914400" cy="685800"/>
            <a:chOff x="2112" y="1776"/>
            <a:chExt cx="576" cy="432"/>
          </a:xfrm>
        </p:grpSpPr>
        <p:graphicFrame>
          <p:nvGraphicFramePr>
            <p:cNvPr id="4104" name="Object 51"/>
            <p:cNvGraphicFramePr>
              <a:graphicFrameLocks noChangeAspect="1"/>
            </p:cNvGraphicFramePr>
            <p:nvPr/>
          </p:nvGraphicFramePr>
          <p:xfrm>
            <a:off x="2328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80880" imgH="393480" progId="Equation.3">
                    <p:embed/>
                  </p:oleObj>
                </mc:Choice>
                <mc:Fallback>
                  <p:oleObj name="Equation" r:id="rId24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Text Box 52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657725" y="2668381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03700"/>
              </p:ext>
            </p:extLst>
          </p:nvPr>
        </p:nvGraphicFramePr>
        <p:xfrm>
          <a:off x="3181350" y="257789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393480" progId="Equation.3">
                  <p:embed/>
                </p:oleObj>
              </mc:Choice>
              <mc:Fallback>
                <p:oleObj name="Equation" r:id="rId2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57789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581400" y="2577895"/>
            <a:ext cx="990600" cy="685800"/>
            <a:chOff x="1152" y="1776"/>
            <a:chExt cx="582" cy="432"/>
          </a:xfrm>
        </p:grpSpPr>
        <p:sp>
          <p:nvSpPr>
            <p:cNvPr id="4140" name="Text Box 5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graphicFrame>
          <p:nvGraphicFramePr>
            <p:cNvPr id="4103" name="Object 57"/>
            <p:cNvGraphicFramePr>
              <a:graphicFrameLocks noChangeAspect="1"/>
            </p:cNvGraphicFramePr>
            <p:nvPr/>
          </p:nvGraphicFramePr>
          <p:xfrm>
            <a:off x="1314" y="1776"/>
            <a:ext cx="4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444240" imgH="393480" progId="Equation.3">
                    <p:embed/>
                  </p:oleObj>
                </mc:Choice>
                <mc:Fallback>
                  <p:oleObj name="Equation" r:id="rId27" imgW="4442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" y="1776"/>
                          <a:ext cx="42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572000" y="2577895"/>
            <a:ext cx="914400" cy="685800"/>
            <a:chOff x="2688" y="1200"/>
            <a:chExt cx="576" cy="432"/>
          </a:xfrm>
        </p:grpSpPr>
        <p:graphicFrame>
          <p:nvGraphicFramePr>
            <p:cNvPr id="4102" name="Object 59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39680" imgH="393480" progId="Equation.3">
                    <p:embed/>
                  </p:oleObj>
                </mc:Choice>
                <mc:Fallback>
                  <p:oleObj name="Equation" r:id="rId29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9" name="Text Box 60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352982" y="4392441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228600" y="4820233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159026" y="5666375"/>
            <a:ext cx="6391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381000" y="618960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3733800" y="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FF33"/>
                </a:solidFill>
                <a:latin typeface=".VnTime" pitchFamily="34" charset="0"/>
              </a:rPr>
              <a:t>   </a:t>
            </a:r>
            <a:endParaRPr lang="en-US" sz="2800" b="1" dirty="0">
              <a:latin typeface=".VnCentury Schoolbook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33" y="3885257"/>
            <a:ext cx="30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868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6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1752600" y="2395994"/>
            <a:ext cx="5867400" cy="204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thực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hành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29133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6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2286000" y="2395994"/>
            <a:ext cx="5334000" cy="204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Khởi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58474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941983" y="901269"/>
            <a:ext cx="384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952413" y="249841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635643" y="1294573"/>
            <a:ext cx="858441" cy="917972"/>
            <a:chOff x="3820" y="1441"/>
            <a:chExt cx="721" cy="77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2829316" y="171976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66732" y="1503294"/>
            <a:ext cx="6450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3584830" y="1259786"/>
            <a:ext cx="858441" cy="917972"/>
            <a:chOff x="3820" y="1441"/>
            <a:chExt cx="721" cy="77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4439595" y="1279664"/>
            <a:ext cx="858441" cy="917972"/>
            <a:chOff x="3820" y="1441"/>
            <a:chExt cx="721" cy="77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5334117" y="1269725"/>
            <a:ext cx="858441" cy="917972"/>
            <a:chOff x="3820" y="1441"/>
            <a:chExt cx="721" cy="77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6258456" y="1289603"/>
            <a:ext cx="858441" cy="917972"/>
            <a:chOff x="3820" y="1441"/>
            <a:chExt cx="721" cy="77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7262309" y="1299542"/>
            <a:ext cx="858441" cy="917972"/>
            <a:chOff x="3820" y="1441"/>
            <a:chExt cx="721" cy="77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768564" y="1694917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43208" y="1754552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27790" y="172473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12373" y="1734674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75860" y="172473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941983" y="901269"/>
            <a:ext cx="384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386509" y="2308010"/>
                <a:ext cx="227626" cy="606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09" y="2308010"/>
                <a:ext cx="227626" cy="60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1734379" y="2308009"/>
                <a:ext cx="1526700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79" y="2308009"/>
                <a:ext cx="1526700" cy="607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952413" y="249841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344850" y="3279139"/>
                <a:ext cx="387927" cy="607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50" y="3279139"/>
                <a:ext cx="387927" cy="607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1893404" y="3287329"/>
                <a:ext cx="1687000" cy="607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404" y="3287329"/>
                <a:ext cx="1687000" cy="607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323661" y="4272340"/>
                <a:ext cx="387927" cy="613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61" y="4272340"/>
                <a:ext cx="387927" cy="613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1734379" y="4349853"/>
                <a:ext cx="1687000" cy="613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79" y="4349853"/>
                <a:ext cx="1687000" cy="6136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4605126" y="2308010"/>
                <a:ext cx="387927" cy="6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2308010"/>
                <a:ext cx="387927" cy="6050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5221226" y="2300819"/>
                <a:ext cx="1847301" cy="6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26" y="2300819"/>
                <a:ext cx="1847301" cy="6050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4605126" y="3287329"/>
                <a:ext cx="387927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3287329"/>
                <a:ext cx="387927" cy="607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5221226" y="3275880"/>
                <a:ext cx="1847301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26" y="3275880"/>
                <a:ext cx="1847301" cy="6071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4605126" y="4308151"/>
                <a:ext cx="387927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4308151"/>
                <a:ext cx="387927" cy="6137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5254350" y="4308151"/>
                <a:ext cx="1847301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350" y="4308151"/>
                <a:ext cx="1847301" cy="6137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635643" y="1294573"/>
            <a:ext cx="858441" cy="917972"/>
            <a:chOff x="3820" y="1441"/>
            <a:chExt cx="721" cy="77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2829316" y="171976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66732" y="1503294"/>
            <a:ext cx="6450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3584830" y="1259786"/>
            <a:ext cx="858441" cy="917972"/>
            <a:chOff x="3820" y="1441"/>
            <a:chExt cx="721" cy="77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4439595" y="1279664"/>
            <a:ext cx="858441" cy="917972"/>
            <a:chOff x="3820" y="1441"/>
            <a:chExt cx="721" cy="77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5334117" y="1269725"/>
            <a:ext cx="858441" cy="917972"/>
            <a:chOff x="3820" y="1441"/>
            <a:chExt cx="721" cy="77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6258456" y="1289603"/>
            <a:ext cx="858441" cy="917972"/>
            <a:chOff x="3820" y="1441"/>
            <a:chExt cx="721" cy="77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7262309" y="1299542"/>
            <a:ext cx="858441" cy="917972"/>
            <a:chOff x="3820" y="1441"/>
            <a:chExt cx="721" cy="77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768564" y="1694917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43208" y="1754552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27790" y="172473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12373" y="1734674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75860" y="172473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0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540-9153-4B42-A1B5-5321D39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9F6B-69FE-4437-92C0-E7517A8E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0D65-9C99-45DA-B7EF-538AA730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3D715-5981-4EE0-864B-359138A5990A}"/>
              </a:ext>
            </a:extLst>
          </p:cNvPr>
          <p:cNvSpPr txBox="1"/>
          <p:nvPr/>
        </p:nvSpPr>
        <p:spPr>
          <a:xfrm>
            <a:off x="139148" y="1026077"/>
            <a:ext cx="4003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:a16="http://schemas.microsoft.com/office/drawing/2014/main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98" y="986459"/>
            <a:ext cx="3749328" cy="8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59D73-FC59-402E-8B72-CAC6C2D647B5}"/>
              </a:ext>
            </a:extLst>
          </p:cNvPr>
          <p:cNvSpPr txBox="1"/>
          <p:nvPr/>
        </p:nvSpPr>
        <p:spPr>
          <a:xfrm>
            <a:off x="336508" y="1746477"/>
            <a:ext cx="8193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257175" indent="-257175">
              <a:buAutoNum type="alphaLcParenR"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1604C-582C-4D3E-BB41-5D253F17166B}"/>
              </a:ext>
            </a:extLst>
          </p:cNvPr>
          <p:cNvSpPr txBox="1"/>
          <p:nvPr/>
        </p:nvSpPr>
        <p:spPr>
          <a:xfrm>
            <a:off x="353530" y="2772327"/>
            <a:ext cx="8490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là phân số tối giản là:       ;       ;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AAAB6-482D-4DC2-ABB9-21F9010AF833}"/>
              </a:ext>
            </a:extLst>
          </p:cNvPr>
          <p:cNvSpPr/>
          <p:nvPr/>
        </p:nvSpPr>
        <p:spPr>
          <a:xfrm>
            <a:off x="415050" y="4566886"/>
            <a:ext cx="59936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rút gọn đ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là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;</a:t>
            </a:r>
          </a:p>
        </p:txBody>
      </p: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5093757" y="2556167"/>
            <a:ext cx="689737" cy="931069"/>
            <a:chOff x="3730" y="1521"/>
            <a:chExt cx="643" cy="78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5193973" y="3045074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5905680" y="2611347"/>
            <a:ext cx="689737" cy="931069"/>
            <a:chOff x="3730" y="1521"/>
            <a:chExt cx="643" cy="782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934952" y="3052957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6552066" y="2571933"/>
            <a:ext cx="689737" cy="931069"/>
            <a:chOff x="3730" y="1521"/>
            <a:chExt cx="643" cy="782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73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6664107" y="3037191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4569553" y="4408615"/>
            <a:ext cx="689737" cy="931069"/>
            <a:chOff x="3730" y="1521"/>
            <a:chExt cx="643" cy="782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646121" y="4873874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73810" y="4862051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5322356" y="4440146"/>
            <a:ext cx="755171" cy="931069"/>
            <a:chOff x="3730" y="1521"/>
            <a:chExt cx="704" cy="782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70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6679" y="3576802"/>
            <a:ext cx="7697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1934532" y="1455024"/>
            <a:ext cx="67673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:a16="http://schemas.microsoft.com/office/drawing/2014/main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30" y="2221393"/>
            <a:ext cx="5496339" cy="20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1C8E8-1C37-402F-812B-413B2BD2E2F5}"/>
              </a:ext>
            </a:extLst>
          </p:cNvPr>
          <p:cNvSpPr txBox="1"/>
          <p:nvPr/>
        </p:nvSpPr>
        <p:spPr>
          <a:xfrm>
            <a:off x="3250096" y="333209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9A90A-4A3F-4D76-B878-B05FCD7115CB}"/>
              </a:ext>
            </a:extLst>
          </p:cNvPr>
          <p:cNvSpPr txBox="1"/>
          <p:nvPr/>
        </p:nvSpPr>
        <p:spPr>
          <a:xfrm>
            <a:off x="4830417" y="247465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01218-69A6-41A1-B9D8-D28BF68878C3}"/>
              </a:ext>
            </a:extLst>
          </p:cNvPr>
          <p:cNvSpPr txBox="1"/>
          <p:nvPr/>
        </p:nvSpPr>
        <p:spPr>
          <a:xfrm>
            <a:off x="6290333" y="333560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1678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03" tIns="45704" rIns="91403" bIns="45704"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1403" tIns="45704" rIns="91403" bIns="45704"/>
          <a:lstStyle/>
          <a:p>
            <a:pPr eaLnBrk="1" hangingPunct="1"/>
            <a:endParaRPr lang="vi-VN"/>
          </a:p>
        </p:txBody>
      </p:sp>
      <p:pic>
        <p:nvPicPr>
          <p:cNvPr id="6148" name="Picture 4" descr="0000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0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 rot="182134">
            <a:off x="2743200" y="1066803"/>
            <a:ext cx="3352800" cy="183303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333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1600200" y="3276603"/>
            <a:ext cx="5486400" cy="96308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1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Ai nhanh – Ai đúng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36571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1"/>
          <p:cNvSpPr txBox="1">
            <a:spLocks noChangeArrowheads="1"/>
          </p:cNvSpPr>
          <p:nvPr/>
        </p:nvSpPr>
        <p:spPr bwMode="auto">
          <a:xfrm>
            <a:off x="2162184" y="2872326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987" name="Text Box 32"/>
          <p:cNvSpPr txBox="1">
            <a:spLocks noChangeArrowheads="1"/>
          </p:cNvSpPr>
          <p:nvPr/>
        </p:nvSpPr>
        <p:spPr bwMode="auto">
          <a:xfrm>
            <a:off x="3724284" y="2914658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988" name="Text Box 33"/>
          <p:cNvSpPr txBox="1">
            <a:spLocks noChangeArrowheads="1"/>
          </p:cNvSpPr>
          <p:nvPr/>
        </p:nvSpPr>
        <p:spPr bwMode="auto">
          <a:xfrm>
            <a:off x="5253047" y="2899840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41989" name="Group 54"/>
          <p:cNvGrpSpPr>
            <a:grpSpLocks/>
          </p:cNvGrpSpPr>
          <p:nvPr/>
        </p:nvGrpSpPr>
        <p:grpSpPr bwMode="auto">
          <a:xfrm>
            <a:off x="1230313" y="2565402"/>
            <a:ext cx="673100" cy="1258888"/>
            <a:chOff x="1091" y="2683"/>
            <a:chExt cx="424" cy="793"/>
          </a:xfrm>
        </p:grpSpPr>
        <p:sp>
          <p:nvSpPr>
            <p:cNvPr id="42012" name="Text Box 35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54</a:t>
              </a:r>
            </a:p>
          </p:txBody>
        </p:sp>
        <p:sp>
          <p:nvSpPr>
            <p:cNvPr id="42013" name="Text Box 4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72</a:t>
              </a:r>
            </a:p>
          </p:txBody>
        </p:sp>
        <p:sp>
          <p:nvSpPr>
            <p:cNvPr id="42014" name="Line 4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990" name="Rectangle 53"/>
          <p:cNvSpPr>
            <a:spLocks noChangeArrowheads="1"/>
          </p:cNvSpPr>
          <p:nvPr/>
        </p:nvSpPr>
        <p:spPr bwMode="auto">
          <a:xfrm>
            <a:off x="1162050" y="2436285"/>
            <a:ext cx="941388" cy="148166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1" name="Text Box 56"/>
          <p:cNvSpPr txBox="1">
            <a:spLocks noChangeArrowheads="1"/>
          </p:cNvSpPr>
          <p:nvPr/>
        </p:nvSpPr>
        <p:spPr bwMode="auto">
          <a:xfrm>
            <a:off x="2800350" y="3266022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1992" name="Text Box 58"/>
          <p:cNvSpPr txBox="1">
            <a:spLocks noChangeArrowheads="1"/>
          </p:cNvSpPr>
          <p:nvPr/>
        </p:nvSpPr>
        <p:spPr bwMode="auto">
          <a:xfrm>
            <a:off x="2784475" y="2436292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27</a:t>
            </a:r>
          </a:p>
        </p:txBody>
      </p:sp>
      <p:sp>
        <p:nvSpPr>
          <p:cNvPr id="41993" name="Line 59"/>
          <p:cNvSpPr>
            <a:spLocks noChangeShapeType="1"/>
          </p:cNvSpPr>
          <p:nvPr/>
        </p:nvSpPr>
        <p:spPr bwMode="auto">
          <a:xfrm>
            <a:off x="2784484" y="3160184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94" name="Text Box 61"/>
          <p:cNvSpPr txBox="1">
            <a:spLocks noChangeArrowheads="1"/>
          </p:cNvSpPr>
          <p:nvPr/>
        </p:nvSpPr>
        <p:spPr bwMode="auto">
          <a:xfrm>
            <a:off x="2811472" y="3244851"/>
            <a:ext cx="644525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995" name="Text Box 62"/>
          <p:cNvSpPr txBox="1">
            <a:spLocks noChangeArrowheads="1"/>
          </p:cNvSpPr>
          <p:nvPr/>
        </p:nvSpPr>
        <p:spPr bwMode="auto">
          <a:xfrm>
            <a:off x="2790825" y="3276606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1996" name="Rectangle 64"/>
          <p:cNvSpPr>
            <a:spLocks noChangeArrowheads="1"/>
          </p:cNvSpPr>
          <p:nvPr/>
        </p:nvSpPr>
        <p:spPr bwMode="auto">
          <a:xfrm>
            <a:off x="2708275" y="2429936"/>
            <a:ext cx="914400" cy="149013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997" name="Text Box 65"/>
          <p:cNvSpPr txBox="1">
            <a:spLocks noChangeArrowheads="1"/>
          </p:cNvSpPr>
          <p:nvPr/>
        </p:nvSpPr>
        <p:spPr bwMode="auto">
          <a:xfrm>
            <a:off x="4387850" y="2512492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1998" name="Text Box 66"/>
          <p:cNvSpPr txBox="1">
            <a:spLocks noChangeArrowheads="1"/>
          </p:cNvSpPr>
          <p:nvPr/>
        </p:nvSpPr>
        <p:spPr bwMode="auto">
          <a:xfrm>
            <a:off x="4379913" y="3337992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1999" name="Line 67"/>
          <p:cNvSpPr>
            <a:spLocks noChangeShapeType="1"/>
          </p:cNvSpPr>
          <p:nvPr/>
        </p:nvSpPr>
        <p:spPr bwMode="auto">
          <a:xfrm>
            <a:off x="4386269" y="3215217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000" name="Text Box 68"/>
          <p:cNvSpPr txBox="1">
            <a:spLocks noChangeArrowheads="1"/>
          </p:cNvSpPr>
          <p:nvPr/>
        </p:nvSpPr>
        <p:spPr bwMode="auto">
          <a:xfrm>
            <a:off x="4343400" y="2482851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001" name="Text Box 71"/>
          <p:cNvSpPr txBox="1">
            <a:spLocks noChangeArrowheads="1"/>
          </p:cNvSpPr>
          <p:nvPr/>
        </p:nvSpPr>
        <p:spPr bwMode="auto">
          <a:xfrm>
            <a:off x="4341813" y="2512492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002" name="Text Box 72"/>
          <p:cNvSpPr txBox="1">
            <a:spLocks noChangeArrowheads="1"/>
          </p:cNvSpPr>
          <p:nvPr/>
        </p:nvSpPr>
        <p:spPr bwMode="auto">
          <a:xfrm>
            <a:off x="5783263" y="2470158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2003" name="Line 73"/>
          <p:cNvSpPr>
            <a:spLocks noChangeShapeType="1"/>
          </p:cNvSpPr>
          <p:nvPr/>
        </p:nvSpPr>
        <p:spPr bwMode="auto">
          <a:xfrm>
            <a:off x="5805488" y="3200400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004" name="Text Box 75"/>
          <p:cNvSpPr txBox="1">
            <a:spLocks noChangeArrowheads="1"/>
          </p:cNvSpPr>
          <p:nvPr/>
        </p:nvSpPr>
        <p:spPr bwMode="auto">
          <a:xfrm>
            <a:off x="5848350" y="3304124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2005" name="Rectangle 77"/>
          <p:cNvSpPr>
            <a:spLocks noChangeArrowheads="1"/>
          </p:cNvSpPr>
          <p:nvPr/>
        </p:nvSpPr>
        <p:spPr bwMode="auto">
          <a:xfrm>
            <a:off x="4292600" y="2415120"/>
            <a:ext cx="914400" cy="151553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006" name="Text Box 78"/>
          <p:cNvSpPr txBox="1">
            <a:spLocks noChangeArrowheads="1"/>
          </p:cNvSpPr>
          <p:nvPr/>
        </p:nvSpPr>
        <p:spPr bwMode="auto">
          <a:xfrm>
            <a:off x="5767388" y="3282958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007" name="Text Box 80"/>
          <p:cNvSpPr txBox="1">
            <a:spLocks noChangeArrowheads="1"/>
          </p:cNvSpPr>
          <p:nvPr/>
        </p:nvSpPr>
        <p:spPr bwMode="auto">
          <a:xfrm>
            <a:off x="5713413" y="3276600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008" name="Rectangle 81"/>
          <p:cNvSpPr>
            <a:spLocks noChangeArrowheads="1"/>
          </p:cNvSpPr>
          <p:nvPr/>
        </p:nvSpPr>
        <p:spPr bwMode="auto">
          <a:xfrm>
            <a:off x="5729288" y="2396073"/>
            <a:ext cx="914400" cy="153881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9954" name="Text Box 82"/>
          <p:cNvSpPr txBox="1">
            <a:spLocks noChangeArrowheads="1"/>
          </p:cNvSpPr>
          <p:nvPr/>
        </p:nvSpPr>
        <p:spPr bwMode="auto">
          <a:xfrm>
            <a:off x="384175" y="4210051"/>
            <a:ext cx="8566150" cy="26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Cách chơi</a:t>
            </a: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: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Có bốn cánh cửa đang đóng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 cánh cửa được nối với nhau bởi dấu bằng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Cô  lần lượt mở từng cách cửa bắt đầu bằng số 1 ; 2 ; 3 ; 4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Sau mỗi cách cửa sẽ là nội dung yêu cầu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Em nào thực hiện nhanh nhất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đúng yêu cầu sẽ được một phần thưởng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Tín hiệu thông báo để được trả lời là giơ tay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Cô sẽ mời người giơ tay đầu tiên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nếu trả lời sai không được phần thưởng và nhường quyền trả lời cho người khác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</a:t>
            </a:r>
            <a:endParaRPr lang="en-US" altLang="en-US" sz="2400" u="sng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42010" name="Text Box 83"/>
          <p:cNvSpPr txBox="1">
            <a:spLocks noChangeArrowheads="1"/>
          </p:cNvSpPr>
          <p:nvPr/>
        </p:nvSpPr>
        <p:spPr bwMode="auto">
          <a:xfrm>
            <a:off x="2805117" y="175692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Ai nhanh hơn ?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011" name="Text Box 88"/>
          <p:cNvSpPr txBox="1">
            <a:spLocks noChangeArrowheads="1"/>
          </p:cNvSpPr>
          <p:nvPr/>
        </p:nvSpPr>
        <p:spPr bwMode="auto">
          <a:xfrm>
            <a:off x="465147" y="135474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Trò chơi: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54" grpId="0"/>
      <p:bldP spid="7995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009784" y="33379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629033" y="33760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57822" y="33379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1338263" y="2973912"/>
            <a:ext cx="673100" cy="1313986"/>
            <a:chOff x="1091" y="2648"/>
            <a:chExt cx="424" cy="828"/>
          </a:xfrm>
        </p:grpSpPr>
        <p:sp>
          <p:nvSpPr>
            <p:cNvPr id="44056" name="Text Box 7"/>
            <p:cNvSpPr txBox="1">
              <a:spLocks noChangeArrowheads="1"/>
            </p:cNvSpPr>
            <p:nvPr/>
          </p:nvSpPr>
          <p:spPr bwMode="auto">
            <a:xfrm>
              <a:off x="1091" y="264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36</a:t>
              </a:r>
            </a:p>
          </p:txBody>
        </p:sp>
        <p:sp>
          <p:nvSpPr>
            <p:cNvPr id="44057" name="Text Box 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48</a:t>
              </a:r>
            </a:p>
          </p:txBody>
        </p:sp>
        <p:sp>
          <p:nvSpPr>
            <p:cNvPr id="44058" name="Line 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977900" y="2870206"/>
            <a:ext cx="1077913" cy="175683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2852738" y="2942174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2865445" y="3653367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874963" y="3718984"/>
            <a:ext cx="642937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808288" y="3767674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471738" y="2870202"/>
            <a:ext cx="1173162" cy="17907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4044" name="Text Box 18"/>
          <p:cNvSpPr txBox="1">
            <a:spLocks noChangeArrowheads="1"/>
          </p:cNvSpPr>
          <p:nvPr/>
        </p:nvSpPr>
        <p:spPr bwMode="auto">
          <a:xfrm>
            <a:off x="4532313" y="3663957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4045" name="Line 19"/>
          <p:cNvSpPr>
            <a:spLocks noChangeShapeType="1"/>
          </p:cNvSpPr>
          <p:nvPr/>
        </p:nvSpPr>
        <p:spPr bwMode="auto">
          <a:xfrm>
            <a:off x="4506922" y="3718984"/>
            <a:ext cx="72072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46" name="Text Box 22"/>
          <p:cNvSpPr txBox="1">
            <a:spLocks noChangeArrowheads="1"/>
          </p:cNvSpPr>
          <p:nvPr/>
        </p:nvSpPr>
        <p:spPr bwMode="auto">
          <a:xfrm>
            <a:off x="6040438" y="2937940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4047" name="Line 23"/>
          <p:cNvSpPr>
            <a:spLocks noChangeShapeType="1"/>
          </p:cNvSpPr>
          <p:nvPr/>
        </p:nvSpPr>
        <p:spPr bwMode="auto">
          <a:xfrm flipV="1">
            <a:off x="5981709" y="3708400"/>
            <a:ext cx="722313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4238634" y="2823634"/>
            <a:ext cx="1090613" cy="18012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5988050" y="3729574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5967413" y="3799417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5913439" y="2798233"/>
            <a:ext cx="1227137" cy="183726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4052" name="Text Box 35"/>
          <p:cNvSpPr txBox="1">
            <a:spLocks noChangeArrowheads="1"/>
          </p:cNvSpPr>
          <p:nvPr/>
        </p:nvSpPr>
        <p:spPr bwMode="auto">
          <a:xfrm>
            <a:off x="2465397" y="1604439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Ai nhanh hơn?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62" name="Text Box 42"/>
          <p:cNvSpPr txBox="1">
            <a:spLocks noChangeArrowheads="1"/>
          </p:cNvSpPr>
          <p:nvPr/>
        </p:nvSpPr>
        <p:spPr bwMode="auto">
          <a:xfrm>
            <a:off x="4454525" y="2906184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63" name="Text Box 43"/>
          <p:cNvSpPr txBox="1">
            <a:spLocks noChangeArrowheads="1"/>
          </p:cNvSpPr>
          <p:nvPr/>
        </p:nvSpPr>
        <p:spPr bwMode="auto">
          <a:xfrm>
            <a:off x="4478338" y="2990858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055" name="Text Box 44"/>
          <p:cNvSpPr txBox="1">
            <a:spLocks noChangeArrowheads="1"/>
          </p:cNvSpPr>
          <p:nvPr/>
        </p:nvSpPr>
        <p:spPr bwMode="auto">
          <a:xfrm>
            <a:off x="233372" y="1572690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Trò chơi: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81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4" grpId="0"/>
      <p:bldP spid="81934" grpId="1"/>
      <p:bldP spid="81935" grpId="0"/>
      <p:bldP spid="81936" grpId="0" animBg="1"/>
      <p:bldP spid="81945" grpId="0" animBg="1"/>
      <p:bldP spid="81947" grpId="0"/>
      <p:bldP spid="81948" grpId="0" animBg="1"/>
      <p:bldP spid="81962" grpId="0"/>
      <p:bldP spid="81962" grpId="1"/>
      <p:bldP spid="819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533400" y="218311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304800" y="260745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310551" y="300978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533400" y="3409889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3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2" y="4737547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492">
            <a:off x="5997975" y="4648919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19100" y="1283924"/>
            <a:ext cx="5585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6220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6400271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52" descr="Kết quả hình ảnh cho hoa 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29" y="3962400"/>
            <a:ext cx="289454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267730" y="4343400"/>
            <a:ext cx="1676136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685271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685271" y="304800"/>
            <a:ext cx="2058458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315730" y="304800"/>
            <a:ext cx="1295136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3733271" y="457200"/>
            <a:ext cx="2514865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865" y="6172200"/>
            <a:ext cx="685271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4" descr="Kết quả hình ảnh cho vong nguyet 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5" y="-6349"/>
            <a:ext cx="3124729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" descr="kids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1"/>
            <a:ext cx="3352271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3"/>
          <p:cNvSpPr>
            <a:spLocks noChangeArrowheads="1" noChangeShapeType="1" noTextEdit="1"/>
          </p:cNvSpPr>
          <p:nvPr/>
        </p:nvSpPr>
        <p:spPr bwMode="auto">
          <a:xfrm>
            <a:off x="657490" y="819151"/>
            <a:ext cx="7380552" cy="3914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</a:t>
            </a:r>
          </a:p>
        </p:txBody>
      </p:sp>
    </p:spTree>
    <p:extLst>
      <p:ext uri="{BB962C8B-B14F-4D97-AF65-F5344CB8AC3E}">
        <p14:creationId xmlns:p14="http://schemas.microsoft.com/office/powerpoint/2010/main" val="4053966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59" grpId="0" animBg="1"/>
      <p:bldP spid="49158" grpId="0" animBg="1"/>
      <p:bldP spid="49155" grpId="0" animBg="1"/>
      <p:bldP spid="49156" grpId="0" animBg="1"/>
      <p:bldP spid="49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262366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6788" y="990600"/>
            <a:ext cx="6088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964671" y="2066257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819401" y="154126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545571" y="177142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=                   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926571" y="205740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828746" y="154127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47228" y="3339413"/>
            <a:ext cx="8363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số mới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47302" y="4724409"/>
            <a:ext cx="8363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mới bằng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>
            <a:stCxn id="4113" idx="3"/>
            <a:endCxn id="20" idx="1"/>
          </p:cNvCxnSpPr>
          <p:nvPr/>
        </p:nvCxnSpPr>
        <p:spPr>
          <a:xfrm>
            <a:off x="1926571" y="2002256"/>
            <a:ext cx="562151" cy="3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81200" y="15341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488722" y="1774668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=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8758" y="2035225"/>
            <a:ext cx="40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776271" y="1988847"/>
            <a:ext cx="638350" cy="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3729" y="1534187"/>
                <a:ext cx="696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7" y="1534180"/>
                <a:ext cx="721671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68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10" grpId="0" animBg="1"/>
      <p:bldP spid="4111" grpId="0" animBg="1"/>
      <p:bldP spid="4113" grpId="0"/>
      <p:bldP spid="4114" grpId="0"/>
      <p:bldP spid="4116" grpId="0"/>
      <p:bldP spid="4132" grpId="0"/>
      <p:bldP spid="4133" grpId="0"/>
      <p:bldP spid="4" grpId="0"/>
      <p:bldP spid="20" grpId="0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1295400" y="1219210"/>
            <a:ext cx="1676400" cy="1325033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EBF1D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175" name="Picture 8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0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11641" name="Oval 2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11642" name="Oval 26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1164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11646" name="Oval 30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11647" name="Oval 3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7199" name="Text Box 35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00" name="AutoShape 36"/>
          <p:cNvSpPr>
            <a:spLocks noChangeArrowheads="1"/>
          </p:cNvSpPr>
          <p:nvPr/>
        </p:nvSpPr>
        <p:spPr bwMode="auto">
          <a:xfrm>
            <a:off x="228600" y="2296584"/>
            <a:ext cx="8529638" cy="2951570"/>
          </a:xfrm>
          <a:prstGeom prst="cloudCallout">
            <a:avLst>
              <a:gd name="adj1" fmla="val -41958"/>
              <a:gd name="adj2" fmla="val 87903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6600CC"/>
                </a:solidFill>
                <a:latin typeface="Times New Roman" pitchFamily="18" charset="0"/>
              </a:rPr>
              <a:t>Viết phân số: năm mươi hai phần tám mươi tư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67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  <p:bldP spid="11162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62400" y="762000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graphicFrame>
        <p:nvGraphicFramePr>
          <p:cNvPr id="118789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4343400" y="2133601"/>
          <a:ext cx="901700" cy="164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215713" imgH="393359" progId="Equation.3">
                  <p:embed/>
                </p:oleObj>
              </mc:Choice>
              <mc:Fallback>
                <p:oleObj name="Microsoft Equation 3.0" r:id="rId2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1"/>
                        <a:ext cx="901700" cy="1644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5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1295400" y="1219210"/>
            <a:ext cx="1828800" cy="1325033"/>
          </a:xfrm>
          <a:prstGeom prst="irregularSeal2">
            <a:avLst/>
          </a:prstGeom>
          <a:solidFill>
            <a:srgbClr val="DCE6F2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149725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121150" y="1771652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47" name="Picture 7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9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1675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16751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1675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1675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1675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16755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16756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16757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16758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16759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16760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16761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16762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0272" name="Object 36"/>
          <p:cNvGraphicFramePr>
            <a:graphicFrameLocks noChangeAspect="1"/>
          </p:cNvGraphicFramePr>
          <p:nvPr/>
        </p:nvGraphicFramePr>
        <p:xfrm>
          <a:off x="5257800" y="2971800"/>
          <a:ext cx="5222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5222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3" name="Text Box 37"/>
          <p:cNvSpPr txBox="1">
            <a:spLocks noChangeArrowheads="1"/>
          </p:cNvSpPr>
          <p:nvPr/>
        </p:nvSpPr>
        <p:spPr bwMode="auto">
          <a:xfrm>
            <a:off x="2590800" y="3048000"/>
            <a:ext cx="2590800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000000"/>
                </a:solidFill>
                <a:latin typeface="Times New Roman" pitchFamily="18" charset="0"/>
              </a:rPr>
              <a:t>Đọc phân số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5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52" grpId="0" animBg="1"/>
      <p:bldP spid="116753" grpId="0" animBg="1"/>
      <p:bldP spid="116754" grpId="0" animBg="1"/>
      <p:bldP spid="116755" grpId="0" animBg="1"/>
      <p:bldP spid="116756" grpId="0" animBg="1"/>
      <p:bldP spid="116757" grpId="0" animBg="1"/>
      <p:bldP spid="116758" grpId="0" animBg="1"/>
      <p:bldP spid="116759" grpId="0" animBg="1"/>
      <p:bldP spid="116760" grpId="0" animBg="1"/>
      <p:bldP spid="116761" grpId="0" animBg="1"/>
      <p:bldP spid="116762" grpId="0" animBg="1"/>
      <p:bldP spid="116763" grpId="0" animBg="1"/>
      <p:bldP spid="116764" grpId="0" animBg="1"/>
      <p:bldP spid="116765" grpId="0" animBg="1"/>
      <p:bldP spid="1167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0" y="2546351"/>
            <a:ext cx="8909050" cy="1077526"/>
          </a:xfrm>
          <a:prstGeom prst="cloudCallout">
            <a:avLst>
              <a:gd name="adj1" fmla="val -43676"/>
              <a:gd name="adj2" fmla="val 83870"/>
            </a:avLst>
          </a:prstGeom>
          <a:solidFill>
            <a:srgbClr val="EBF1DE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000000"/>
                </a:solidFill>
                <a:latin typeface="Times New Roman" pitchFamily="18" charset="0"/>
              </a:rPr>
              <a:t>Hai phần năm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62400" y="762000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9779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1295400" y="1219200"/>
            <a:ext cx="1905000" cy="1371600"/>
          </a:xfrm>
          <a:prstGeom prst="irregularSeal2">
            <a:avLst/>
          </a:prstGeom>
          <a:solidFill>
            <a:schemeClr val="bg2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119563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1148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3319" name="Picture 7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9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2187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21871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21877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1878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21879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21880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21882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21883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2188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21885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21886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4" name="AutoShape 34"/>
          <p:cNvSpPr>
            <a:spLocks noChangeArrowheads="1"/>
          </p:cNvSpPr>
          <p:nvPr/>
        </p:nvSpPr>
        <p:spPr bwMode="auto">
          <a:xfrm>
            <a:off x="0" y="3181351"/>
            <a:ext cx="8909050" cy="2014548"/>
          </a:xfrm>
          <a:prstGeom prst="cloudCallout">
            <a:avLst>
              <a:gd name="adj1" fmla="val -43676"/>
              <a:gd name="adj2" fmla="val 37532"/>
            </a:avLst>
          </a:prstGeom>
          <a:solidFill>
            <a:srgbClr val="99FF99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000000"/>
                </a:solidFill>
                <a:latin typeface="Times New Roman" pitchFamily="18" charset="0"/>
              </a:rPr>
              <a:t>Viết phân số có tử số là 9, mẫu số là 10</a:t>
            </a:r>
          </a:p>
        </p:txBody>
      </p:sp>
    </p:spTree>
    <p:extLst>
      <p:ext uri="{BB962C8B-B14F-4D97-AF65-F5344CB8AC3E}">
        <p14:creationId xmlns:p14="http://schemas.microsoft.com/office/powerpoint/2010/main" val="1462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 animBg="1"/>
      <p:bldP spid="12186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455628" y="1174751"/>
            <a:ext cx="7773987" cy="107752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2DCDB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43400" y="12954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393529" progId="Equation.3">
                  <p:embed/>
                </p:oleObj>
              </mc:Choice>
              <mc:Fallback>
                <p:oleObj name="Equation" r:id="rId2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38400" y="1828801"/>
            <a:ext cx="2133600" cy="5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vi-VN" sz="28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5365" name="Picture 5" descr="Tàng-Tà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1252"/>
            <a:ext cx="1409700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88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9725928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1215</Words>
  <Application>Microsoft Office PowerPoint</Application>
  <PresentationFormat>On-screen Show (4:3)</PresentationFormat>
  <Paragraphs>343</Paragraphs>
  <Slides>28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.VnArial Narrow</vt:lpstr>
      <vt:lpstr>.VnCentury SchoolbookH</vt:lpstr>
      <vt:lpstr>.VnTime</vt:lpstr>
      <vt:lpstr>Arial</vt:lpstr>
      <vt:lpstr>Calibri</vt:lpstr>
      <vt:lpstr>Cambria Math</vt:lpstr>
      <vt:lpstr>Impact</vt:lpstr>
      <vt:lpstr>Times New Roman</vt:lpstr>
      <vt:lpstr>Office Theme</vt:lpstr>
      <vt:lpstr>Default Design</vt:lpstr>
      <vt:lpstr>2_Default Design</vt:lpstr>
      <vt:lpstr>3_Default Design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101</cp:revision>
  <dcterms:created xsi:type="dcterms:W3CDTF">2020-04-10T15:12:05Z</dcterms:created>
  <dcterms:modified xsi:type="dcterms:W3CDTF">2023-02-04T22:47:29Z</dcterms:modified>
</cp:coreProperties>
</file>