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9" r:id="rId2"/>
    <p:sldMasterId id="2147483661" r:id="rId3"/>
  </p:sldMasterIdLst>
  <p:notesMasterIdLst>
    <p:notesMasterId r:id="rId27"/>
  </p:notesMasterIdLst>
  <p:sldIdLst>
    <p:sldId id="311" r:id="rId4"/>
    <p:sldId id="256" r:id="rId5"/>
    <p:sldId id="298" r:id="rId6"/>
    <p:sldId id="313" r:id="rId7"/>
    <p:sldId id="314" r:id="rId8"/>
    <p:sldId id="281" r:id="rId9"/>
    <p:sldId id="319" r:id="rId10"/>
    <p:sldId id="315" r:id="rId11"/>
    <p:sldId id="278" r:id="rId12"/>
    <p:sldId id="320" r:id="rId13"/>
    <p:sldId id="321" r:id="rId14"/>
    <p:sldId id="300" r:id="rId15"/>
    <p:sldId id="285" r:id="rId16"/>
    <p:sldId id="307" r:id="rId17"/>
    <p:sldId id="275" r:id="rId18"/>
    <p:sldId id="325" r:id="rId19"/>
    <p:sldId id="326" r:id="rId20"/>
    <p:sldId id="327" r:id="rId21"/>
    <p:sldId id="328" r:id="rId22"/>
    <p:sldId id="309" r:id="rId23"/>
    <p:sldId id="288" r:id="rId24"/>
    <p:sldId id="322" r:id="rId25"/>
    <p:sldId id="323" r:id="rId26"/>
  </p:sldIdLst>
  <p:sldSz cx="12192000" cy="6858000"/>
  <p:notesSz cx="6858000" cy="9144000"/>
  <p:embeddedFontLst>
    <p:embeddedFont>
      <p:font typeface="UTM Davida" panose="02040603050506020204" pitchFamily="18" charset="0"/>
      <p:regular r:id="rId28"/>
    </p:embeddedFont>
    <p:embeddedFont>
      <p:font typeface="UTM Futura Extra" panose="02040603050506020204" pitchFamily="18" charset="0"/>
      <p:bold r:id="rId29"/>
    </p:embeddedFont>
    <p:embeddedFont>
      <p:font typeface=".VnTime" panose="020B7200000000000000" pitchFamily="34" charset="0"/>
      <p:regular r:id="rId30"/>
      <p:bold r:id="rId31"/>
      <p:italic r:id="rId32"/>
      <p:boldItalic r:id="rId33"/>
    </p:embeddedFont>
    <p:embeddedFont>
      <p:font typeface="宋体" panose="02010600030101010101" pitchFamily="2" charset="-122"/>
      <p:regular r:id="rId34"/>
    </p:embeddedFont>
    <p:embeddedFont>
      <p:font typeface="UTM Rockwell" panose="02040603050506020204" pitchFamily="18" charset="0"/>
      <p:bold r:id="rId35"/>
    </p:embeddedFont>
    <p:embeddedFont>
      <p:font typeface="UTM Showcard" panose="02040603050506020204" pitchFamily="18" charset="0"/>
      <p:regular r:id="rId36"/>
    </p:embeddedFont>
    <p:embeddedFont>
      <p:font typeface="UTM Netmuc KT" panose="02040603050506020204" pitchFamily="18" charset="0"/>
      <p:regular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微软雅黑" panose="020B0503020204020204" pitchFamily="34" charset="-122"/>
      <p:regular r:id="rId44"/>
      <p:bold r:id="rId45"/>
    </p:embeddedFont>
    <p:embeddedFont>
      <p:font typeface="Arial Black" panose="020B0A04020102020204" pitchFamily="34" charset="0"/>
      <p:bold r:id="rId46"/>
    </p:embeddedFont>
  </p:embeddedFontLst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92D4D8"/>
    <a:srgbClr val="0472EC"/>
    <a:srgbClr val="67A400"/>
    <a:srgbClr val="77B878"/>
    <a:srgbClr val="88AB24"/>
    <a:srgbClr val="538C2E"/>
    <a:srgbClr val="70A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68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2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7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6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845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272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64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0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hyperlink" Target="https://www.facebook.com/teamKTU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3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C5D635-2D44-4BD4-A56F-D9F0FFD6087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29481F-3FC5-48D0-8F11-CCEAA2DB60A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7070DC-74FF-4959-AECC-05D7A62E5EB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7BA83E-8EA1-46F5-A958-57AA3BA65F7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AF20A-F92B-4566-A8A2-8AA3A3779B6F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6E0908-9338-4868-936A-BC4E2508791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CF6F09-299D-47BE-9DFB-B6B235E90247}"/>
              </a:ext>
            </a:extLst>
          </p:cNvPr>
          <p:cNvSpPr txBox="1"/>
          <p:nvPr userDrawn="1"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5819-BC21-4EA4-A8F8-4B048F9A270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A21D16-85D6-40ED-BFE7-13D60B2D75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CB47EE-EE25-4312-907E-D774918D7DD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3F1A38-462B-434E-89AC-B399D4F557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0CD7C1-D620-4B17-AAE5-177A541CDB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BB3402-2080-4849-A818-23387B0B1C8C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64499B94-8182-480B-A4B6-BB9E12EDC2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8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6102DC-4587-4F74-8763-4A36E5606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D2F834-1787-4DB8-BF91-3348E2A60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417472-2541-4571-9CD0-B8A73E2C75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ED5054-F749-404C-9685-33AF4C8A9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1383E-B744-4938-8FDD-5A45F4EEAFF9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07C2B9-800B-4E09-B7E4-56B26FC73F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4.w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8.w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2.w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55.gif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slide" Target="slide21.xml"/><Relationship Id="rId12" Type="http://schemas.openxmlformats.org/officeDocument/2006/relationships/image" Target="../media/image14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23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gif"/><Relationship Id="rId9" Type="http://schemas.openxmlformats.org/officeDocument/2006/relationships/slide" Target="slide22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9.png"/><Relationship Id="rId4" Type="http://schemas.openxmlformats.org/officeDocument/2006/relationships/tags" Target="../tags/tag7.xml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wmf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93204" y="2673511"/>
            <a:ext cx="6685371" cy="1362778"/>
            <a:chOff x="3348181" y="2683553"/>
            <a:chExt cx="6685371" cy="1362778"/>
          </a:xfrm>
        </p:grpSpPr>
        <p:sp>
          <p:nvSpPr>
            <p:cNvPr id="8" name="PA_文本框 32"/>
            <p:cNvSpPr txBox="1"/>
            <p:nvPr>
              <p:custDataLst>
                <p:tags r:id="rId1"/>
              </p:custDataLst>
            </p:nvPr>
          </p:nvSpPr>
          <p:spPr>
            <a:xfrm>
              <a:off x="3445164" y="2683553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10" name="PA_文本框 32"/>
            <p:cNvSpPr txBox="1"/>
            <p:nvPr>
              <p:custDataLst>
                <p:tags r:id="rId2"/>
              </p:custDataLst>
            </p:nvPr>
          </p:nvSpPr>
          <p:spPr>
            <a:xfrm>
              <a:off x="3348181" y="2722892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6FD8AC-6295-45F8-A8A2-4DDFDE0B233E}"/>
              </a:ext>
            </a:extLst>
          </p:cNvPr>
          <p:cNvSpPr txBox="1"/>
          <p:nvPr/>
        </p:nvSpPr>
        <p:spPr>
          <a:xfrm>
            <a:off x="9233007" y="6559960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113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1223320"/>
            <a:ext cx="9736482" cy="5053912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环形箭头 205"/>
          <p:cNvSpPr/>
          <p:nvPr/>
        </p:nvSpPr>
        <p:spPr>
          <a:xfrm rot="13766468" flipH="1">
            <a:off x="1332712" y="4224033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722556" y="3311857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01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680532" y="8201620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30605" y="2654923"/>
            <a:ext cx="8763000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</a:t>
            </a:r>
            <a:r>
              <a:rPr lang="en-US" altLang="vi-VN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ấy</a:t>
            </a:r>
            <a:r>
              <a:rPr lang="en-US" alt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2818903" y="4599006"/>
            <a:ext cx="9635177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</a:t>
            </a:r>
            <a:r>
              <a:rPr lang="en-US" altLang="vi-VN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ấy</a:t>
            </a:r>
            <a:r>
              <a:rPr lang="en-US" alt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7380" y="6968977"/>
            <a:ext cx="1571300" cy="3352373"/>
          </a:xfrm>
          <a:prstGeom prst="rect">
            <a:avLst/>
          </a:prstGeom>
        </p:spPr>
      </p:pic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556823" y="1528974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686743" y="4803334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02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05" name="环形箭头 204"/>
          <p:cNvSpPr/>
          <p:nvPr/>
        </p:nvSpPr>
        <p:spPr>
          <a:xfrm rot="5821583">
            <a:off x="1332714" y="2773513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943905" y="-374488"/>
            <a:ext cx="4818737" cy="1537167"/>
            <a:chOff x="2146670" y="1452773"/>
            <a:chExt cx="3699866" cy="1169956"/>
          </a:xfrm>
        </p:grpSpPr>
        <p:sp>
          <p:nvSpPr>
            <p:cNvPr id="14" name="五边形 22"/>
            <p:cNvSpPr/>
            <p:nvPr/>
          </p:nvSpPr>
          <p:spPr>
            <a:xfrm>
              <a:off x="2146670" y="1892938"/>
              <a:ext cx="3699866" cy="729791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15" name="文本框 37"/>
            <p:cNvSpPr txBox="1"/>
            <p:nvPr/>
          </p:nvSpPr>
          <p:spPr>
            <a:xfrm>
              <a:off x="2325960" y="1452773"/>
              <a:ext cx="1579926" cy="276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6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74020" y="159362"/>
            <a:ext cx="51819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b="1" cap="all" dirty="0">
                <a:ln w="38100">
                  <a:solidFill>
                    <a:srgbClr val="FFFFFF"/>
                  </a:solidFill>
                </a:ln>
                <a:solidFill>
                  <a:srgbClr val="0C67C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Davida" panose="02040603050506020204" pitchFamily="18" charset="0"/>
                <a:cs typeface="Times New Roman" panose="02020603050405020304" pitchFamily="18" charset="0"/>
              </a:rPr>
              <a:t>GHI NHỚ</a:t>
            </a:r>
            <a:endParaRPr lang="en-US" sz="7200" b="1" cap="all" spc="225" dirty="0">
              <a:ln w="38100">
                <a:solidFill>
                  <a:srgbClr val="FFFFFF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Davida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6" grpId="0" animBg="1"/>
      <p:bldP spid="208" grpId="0"/>
      <p:bldP spid="225" grpId="0"/>
      <p:bldP spid="58" grpId="0"/>
      <p:bldP spid="78" grpId="0"/>
      <p:bldP spid="79" grpId="0"/>
      <p:bldP spid="81" grpId="0"/>
      <p:bldP spid="20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564586" y="2173856"/>
            <a:ext cx="5181901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LUYỆN </a:t>
            </a:r>
          </a:p>
          <a:p>
            <a:pPr algn="ctr"/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2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2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08315" y="1897801"/>
            <a:ext cx="5181860" cy="1248814"/>
            <a:chOff x="564548" y="1819638"/>
            <a:chExt cx="3770102" cy="1248814"/>
          </a:xfrm>
        </p:grpSpPr>
        <p:grpSp>
          <p:nvGrpSpPr>
            <p:cNvPr id="41" name="组合 5"/>
            <p:cNvGrpSpPr/>
            <p:nvPr/>
          </p:nvGrpSpPr>
          <p:grpSpPr>
            <a:xfrm>
              <a:off x="1354360" y="1847288"/>
              <a:ext cx="2980290" cy="1221164"/>
              <a:chOff x="3905886" y="1363360"/>
              <a:chExt cx="4385998" cy="729789"/>
            </a:xfrm>
          </p:grpSpPr>
          <p:sp>
            <p:nvSpPr>
              <p:cNvPr id="42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3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45" name="五边形 22"/>
            <p:cNvSpPr/>
            <p:nvPr/>
          </p:nvSpPr>
          <p:spPr>
            <a:xfrm>
              <a:off x="564548" y="1839642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3090" y="1819638"/>
              <a:ext cx="3051019" cy="1200693"/>
              <a:chOff x="2097508" y="2499061"/>
              <a:chExt cx="3051019" cy="120069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85563" y="2499061"/>
                <a:ext cx="1662964" cy="1200693"/>
                <a:chOff x="3485563" y="2499061"/>
                <a:chExt cx="1662964" cy="1200693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4505289" y="2507786"/>
                  <a:ext cx="643238" cy="1191968"/>
                  <a:chOff x="2287159" y="3686435"/>
                  <a:chExt cx="606065" cy="1191968"/>
                </a:xfrm>
              </p:grpSpPr>
              <p:sp>
                <p:nvSpPr>
                  <p:cNvPr id="2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9013" y="3686435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3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3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</a:p>
            </p:txBody>
          </p:sp>
        </p:grpSp>
      </p:grpSp>
      <p:grpSp>
        <p:nvGrpSpPr>
          <p:cNvPr id="51" name="组合 5"/>
          <p:cNvGrpSpPr/>
          <p:nvPr/>
        </p:nvGrpSpPr>
        <p:grpSpPr>
          <a:xfrm>
            <a:off x="5051061" y="3324691"/>
            <a:ext cx="3939115" cy="1221164"/>
            <a:chOff x="3905886" y="1363360"/>
            <a:chExt cx="4385998" cy="729789"/>
          </a:xfrm>
        </p:grpSpPr>
        <p:sp>
          <p:nvSpPr>
            <p:cNvPr id="52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53" name="文本框 30"/>
            <p:cNvSpPr txBox="1"/>
            <p:nvPr/>
          </p:nvSpPr>
          <p:spPr>
            <a:xfrm>
              <a:off x="4322010" y="1453257"/>
              <a:ext cx="3149218" cy="62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54" name="五边形 22"/>
          <p:cNvSpPr/>
          <p:nvPr/>
        </p:nvSpPr>
        <p:spPr>
          <a:xfrm>
            <a:off x="3781419" y="3333883"/>
            <a:ext cx="1375028" cy="1209885"/>
          </a:xfrm>
          <a:prstGeom prst="homePlate">
            <a:avLst>
              <a:gd name="adj" fmla="val 30537"/>
            </a:avLst>
          </a:prstGeom>
          <a:solidFill>
            <a:schemeClr val="tx2"/>
          </a:solidFill>
          <a:ln w="19050"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86191" y="3333883"/>
            <a:ext cx="4498432" cy="1200693"/>
            <a:chOff x="2230260" y="2499061"/>
            <a:chExt cx="2916298" cy="1200693"/>
          </a:xfrm>
        </p:grpSpPr>
        <p:grpSp>
          <p:nvGrpSpPr>
            <p:cNvPr id="69" name="Group 68"/>
            <p:cNvGrpSpPr/>
            <p:nvPr/>
          </p:nvGrpSpPr>
          <p:grpSpPr>
            <a:xfrm>
              <a:off x="3485563" y="2499061"/>
              <a:ext cx="1660995" cy="1200693"/>
              <a:chOff x="3485563" y="2499061"/>
              <a:chExt cx="1660995" cy="12006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501586" y="2511183"/>
                <a:ext cx="644972" cy="1188571"/>
                <a:chOff x="2283671" y="3689832"/>
                <a:chExt cx="607699" cy="1188571"/>
              </a:xfrm>
            </p:grpSpPr>
            <p:sp>
              <p:nvSpPr>
                <p:cNvPr id="7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3671" y="368983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7159" y="423207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295131" y="4296240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3485563" y="2499061"/>
                <a:ext cx="607699" cy="1188571"/>
                <a:chOff x="8059661" y="3486620"/>
                <a:chExt cx="607699" cy="1188571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59661" y="348662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63149" y="402886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63661" y="4093028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3858466" y="2730257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2230260" y="2777285"/>
              <a:ext cx="64127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32764" y="4794016"/>
            <a:ext cx="5157411" cy="1248814"/>
            <a:chOff x="5981157" y="4869062"/>
            <a:chExt cx="3770102" cy="1248814"/>
          </a:xfrm>
        </p:grpSpPr>
        <p:grpSp>
          <p:nvGrpSpPr>
            <p:cNvPr id="80" name="组合 5"/>
            <p:cNvGrpSpPr/>
            <p:nvPr/>
          </p:nvGrpSpPr>
          <p:grpSpPr>
            <a:xfrm>
              <a:off x="6770969" y="4896712"/>
              <a:ext cx="2980290" cy="1221164"/>
              <a:chOff x="3905886" y="1363360"/>
              <a:chExt cx="4385998" cy="729789"/>
            </a:xfrm>
          </p:grpSpPr>
          <p:sp>
            <p:nvSpPr>
              <p:cNvPr id="81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83" name="五边形 22"/>
            <p:cNvSpPr/>
            <p:nvPr/>
          </p:nvSpPr>
          <p:spPr>
            <a:xfrm>
              <a:off x="5981157" y="4889066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29699" y="4869062"/>
              <a:ext cx="3049050" cy="1200693"/>
              <a:chOff x="2097508" y="2499061"/>
              <a:chExt cx="3049050" cy="12006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485563" y="2499061"/>
                <a:ext cx="1660995" cy="1200693"/>
                <a:chOff x="3485563" y="2499061"/>
                <a:chExt cx="1660995" cy="1200693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4501586" y="2511183"/>
                  <a:ext cx="644972" cy="1188571"/>
                  <a:chOff x="2283671" y="3689832"/>
                  <a:chExt cx="607699" cy="1188571"/>
                </a:xfrm>
              </p:grpSpPr>
              <p:sp>
                <p:nvSpPr>
                  <p:cNvPr id="9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3671" y="368983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9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9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sp>
                <p:nvSpPr>
                  <p:cNvPr id="9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57" y="3356991"/>
            <a:ext cx="1962107" cy="352038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6" y="3317045"/>
            <a:ext cx="2288138" cy="3370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3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77031" y="86599"/>
            <a:ext cx="11848554" cy="663205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70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71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81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82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83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85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86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102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1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4</a:t>
                  </a:r>
                </a:p>
              </p:txBody>
            </p:sp>
            <p:sp>
              <p:nvSpPr>
                <p:cNvPr id="1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6 x 4</a:t>
                  </a:r>
                </a:p>
              </p:txBody>
            </p:sp>
            <p:sp>
              <p:nvSpPr>
                <p:cNvPr id="113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04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9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 x 6</a:t>
                </a:r>
              </a:p>
            </p:txBody>
          </p:sp>
          <p:sp>
            <p:nvSpPr>
              <p:cNvPr id="91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 x 6</a:t>
                </a: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4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829551" y="4519356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Vậy</a:t>
            </a:r>
            <a:r>
              <a:rPr lang="en-US" alt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QĐMS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4233941" y="4570993"/>
            <a:ext cx="607699" cy="1188571"/>
            <a:chOff x="7182061" y="3550998"/>
            <a:chExt cx="607699" cy="1188571"/>
          </a:xfrm>
        </p:grpSpPr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7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443716" y="4558708"/>
            <a:ext cx="607699" cy="1188571"/>
            <a:chOff x="7182061" y="3550998"/>
            <a:chExt cx="607699" cy="1188571"/>
          </a:xfrm>
        </p:grpSpPr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7285845" y="4574169"/>
            <a:ext cx="1006148" cy="1200329"/>
            <a:chOff x="7182061" y="3550998"/>
            <a:chExt cx="607699" cy="1200329"/>
          </a:xfrm>
        </p:grpSpPr>
        <p:sp>
          <p:nvSpPr>
            <p:cNvPr id="12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2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8770733" y="4580047"/>
            <a:ext cx="1006148" cy="1188571"/>
            <a:chOff x="7182061" y="3550998"/>
            <a:chExt cx="607699" cy="1188571"/>
          </a:xfrm>
        </p:grpSpPr>
        <p:sp>
          <p:nvSpPr>
            <p:cNvPr id="128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9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5689547" y="2022827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7090341" y="2034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2" name="Text Box 32"/>
          <p:cNvSpPr txBox="1">
            <a:spLocks noChangeArrowheads="1"/>
          </p:cNvSpPr>
          <p:nvPr/>
        </p:nvSpPr>
        <p:spPr bwMode="auto">
          <a:xfrm>
            <a:off x="7094233" y="2038543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3" name="Text Box 32"/>
          <p:cNvSpPr txBox="1">
            <a:spLocks noChangeArrowheads="1"/>
          </p:cNvSpPr>
          <p:nvPr/>
        </p:nvSpPr>
        <p:spPr bwMode="auto">
          <a:xfrm>
            <a:off x="5700747" y="2016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931955" y="2746564"/>
            <a:ext cx="1253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vi-V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970503" y="1700553"/>
            <a:ext cx="2076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MSC: 24</a:t>
            </a:r>
            <a:endParaRPr lang="en-US" alt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2362 0.16944 " pathEditMode="relative" rAng="0" ptsTypes="AA">
                                      <p:cBhvr>
                                        <p:cTn id="49" dur="1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840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694 L -0.23581 0.2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39 L 0.26901 0.171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863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833 L 0.26497 0.256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  <p:bldP spid="84" grpId="0"/>
      <p:bldP spid="114" grpId="0"/>
      <p:bldP spid="66" grpId="0"/>
      <p:bldP spid="66" grpId="1"/>
      <p:bldP spid="67" grpId="0"/>
      <p:bldP spid="67" grpId="1"/>
      <p:bldP spid="132" grpId="0"/>
      <p:bldP spid="132" grpId="1"/>
      <p:bldP spid="133" grpId="0"/>
      <p:bldP spid="1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0" y="278695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33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44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45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46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8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49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5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7</a:t>
                  </a:r>
                </a:p>
              </p:txBody>
            </p:sp>
            <p:sp>
              <p:nvSpPr>
                <p:cNvPr id="7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7</a:t>
                  </a:r>
                </a:p>
              </p:txBody>
            </p:sp>
            <p:sp>
              <p:nvSpPr>
                <p:cNvPr id="76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7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 x 5</a:t>
                </a: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 x 5</a:t>
                </a:r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785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810958" y="4568671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Vậy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QĐMS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</a:t>
            </a:r>
            <a:r>
              <a:rPr lang="en-US" altLang="vi-VN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7341301" y="4601803"/>
            <a:ext cx="816824" cy="1188571"/>
            <a:chOff x="7182061" y="3550998"/>
            <a:chExt cx="816824" cy="1188571"/>
          </a:xfrm>
        </p:grpSpPr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7753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81333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7224841" y="4154705"/>
              <a:ext cx="471555" cy="2701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759115" y="4584546"/>
            <a:ext cx="738752" cy="1188571"/>
            <a:chOff x="7182061" y="3550998"/>
            <a:chExt cx="738752" cy="1188571"/>
          </a:xfrm>
        </p:grpSpPr>
        <p:sp>
          <p:nvSpPr>
            <p:cNvPr id="8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3875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73526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224841" y="4157406"/>
              <a:ext cx="50507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5543619" y="4573431"/>
            <a:ext cx="644972" cy="1188571"/>
            <a:chOff x="1456788" y="3754210"/>
            <a:chExt cx="607699" cy="1188571"/>
          </a:xfrm>
        </p:grpSpPr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4321429" y="4577865"/>
            <a:ext cx="607699" cy="1188571"/>
            <a:chOff x="7182061" y="3550998"/>
            <a:chExt cx="607699" cy="1188571"/>
          </a:xfrm>
        </p:grpSpPr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/>
          <p:cNvSpPr/>
          <p:nvPr/>
        </p:nvSpPr>
        <p:spPr>
          <a:xfrm>
            <a:off x="8970503" y="1700553"/>
            <a:ext cx="2076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MSC: 35</a:t>
            </a:r>
            <a:endParaRPr lang="en-US" alt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931955" y="2746564"/>
            <a:ext cx="1253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vi-V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5952" y="264840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21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2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3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3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3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6" name="Group 98"/>
          <p:cNvGrpSpPr>
            <a:grpSpLocks/>
          </p:cNvGrpSpPr>
          <p:nvPr/>
        </p:nvGrpSpPr>
        <p:grpSpPr bwMode="auto">
          <a:xfrm>
            <a:off x="2224587" y="2947013"/>
            <a:ext cx="8689134" cy="1571626"/>
            <a:chOff x="528" y="528"/>
            <a:chExt cx="3511" cy="990"/>
          </a:xfrm>
        </p:grpSpPr>
        <p:grpSp>
          <p:nvGrpSpPr>
            <p:cNvPr id="37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5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6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9 x 9</a:t>
                  </a:r>
                </a:p>
              </p:txBody>
            </p:sp>
            <p:sp>
              <p:nvSpPr>
                <p:cNvPr id="6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8 x 9</a:t>
                  </a:r>
                </a:p>
              </p:txBody>
            </p:sp>
            <p:sp>
              <p:nvSpPr>
                <p:cNvPr id="6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5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75"/>
            <p:cNvGrpSpPr>
              <a:grpSpLocks/>
            </p:cNvGrpSpPr>
            <p:nvPr/>
          </p:nvGrpSpPr>
          <p:grpSpPr bwMode="auto">
            <a:xfrm>
              <a:off x="2448" y="558"/>
              <a:ext cx="1591" cy="960"/>
              <a:chOff x="2448" y="558"/>
              <a:chExt cx="1591" cy="960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 x 8</a:t>
                </a:r>
              </a:p>
            </p:txBody>
          </p:sp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 x 8</a:t>
                </a:r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385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944726" y="450503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Vậy</a:t>
            </a:r>
            <a:r>
              <a:rPr lang="en-US" alt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QĐMS       </a:t>
            </a:r>
            <a:r>
              <a:rPr lang="en-US" altLang="vi-VN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358490" y="4618781"/>
            <a:ext cx="607699" cy="1188571"/>
            <a:chOff x="7182061" y="3550998"/>
            <a:chExt cx="607699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653452" y="4576157"/>
            <a:ext cx="607699" cy="1188571"/>
            <a:chOff x="7182061" y="3550998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509590" y="4598133"/>
            <a:ext cx="1006148" cy="1188571"/>
            <a:chOff x="7182061" y="3550998"/>
            <a:chExt cx="60769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81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8751511" y="4598133"/>
            <a:ext cx="1104735" cy="1188571"/>
            <a:chOff x="7182061" y="3550998"/>
            <a:chExt cx="667244" cy="1188571"/>
          </a:xfrm>
        </p:grpSpPr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64</a:t>
              </a:r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245094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8970503" y="1700553"/>
            <a:ext cx="2076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MSC: 72</a:t>
            </a:r>
            <a:endParaRPr lang="en-US" alt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31955" y="2746564"/>
            <a:ext cx="1253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vi-V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29012B94-C0C0-4B25-960C-D8DB5982A536}"/>
              </a:ext>
            </a:extLst>
          </p:cNvPr>
          <p:cNvGrpSpPr>
            <a:grpSpLocks/>
          </p:cNvGrpSpPr>
          <p:nvPr/>
        </p:nvGrpSpPr>
        <p:grpSpPr bwMode="auto">
          <a:xfrm>
            <a:off x="1589314" y="2209802"/>
            <a:ext cx="1751013" cy="1009651"/>
            <a:chOff x="624" y="1392"/>
            <a:chExt cx="1103" cy="636"/>
          </a:xfrm>
        </p:grpSpPr>
        <p:graphicFrame>
          <p:nvGraphicFramePr>
            <p:cNvPr id="4" name="Object 7">
              <a:extLst>
                <a:ext uri="{FF2B5EF4-FFF2-40B4-BE49-F238E27FC236}">
                  <a16:creationId xmlns:a16="http://schemas.microsoft.com/office/drawing/2014/main" id="{4CF661EF-D579-48E6-81E6-3C837CB09F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315174"/>
                </p:ext>
              </p:extLst>
            </p:nvPr>
          </p:nvGraphicFramePr>
          <p:xfrm>
            <a:off x="912" y="1392"/>
            <a:ext cx="234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" name="Equation" r:id="rId3" imgW="152280" imgH="393480" progId="Equation.3">
                    <p:embed/>
                  </p:oleObj>
                </mc:Choice>
                <mc:Fallback>
                  <p:oleObj name="Equation" r:id="rId3" imgW="152280" imgH="393480" progId="Equation.3">
                    <p:embed/>
                    <p:pic>
                      <p:nvPicPr>
                        <p:cNvPr id="7180" name="Object 7">
                          <a:extLst>
                            <a:ext uri="{FF2B5EF4-FFF2-40B4-BE49-F238E27FC236}">
                              <a16:creationId xmlns:a16="http://schemas.microsoft.com/office/drawing/2014/main" id="{EA4E484F-3BF2-4CE3-B63C-E3BA031B9BF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392"/>
                          <a:ext cx="234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8">
              <a:extLst>
                <a:ext uri="{FF2B5EF4-FFF2-40B4-BE49-F238E27FC236}">
                  <a16:creationId xmlns:a16="http://schemas.microsoft.com/office/drawing/2014/main" id="{B51762D8-4A16-4F9B-8CC1-CA460143D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" y="1494"/>
              <a:ext cx="32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 dirty="0" err="1">
                  <a:solidFill>
                    <a:srgbClr val="0000FF"/>
                  </a:solidFill>
                  <a:latin typeface=".VnTime" panose="020B7200000000000000" pitchFamily="34" charset="0"/>
                </a:rPr>
                <a:t>v</a:t>
              </a:r>
              <a:r>
                <a:rPr lang="en-US" altLang="en-US" sz="2800" dirty="0" err="1">
                  <a:solidFill>
                    <a:srgbClr val="0000FF"/>
                  </a:solidFill>
                </a:rPr>
                <a:t>à</a:t>
              </a:r>
              <a:endParaRPr lang="en-US" altLang="en-US" sz="28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 Box 9">
              <a:extLst>
                <a:ext uri="{FF2B5EF4-FFF2-40B4-BE49-F238E27FC236}">
                  <a16:creationId xmlns:a16="http://schemas.microsoft.com/office/drawing/2014/main" id="{E5A8246D-F84B-4CB0-A4D5-83696435E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488"/>
              <a:ext cx="2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a)</a:t>
              </a:r>
            </a:p>
          </p:txBody>
        </p:sp>
        <p:graphicFrame>
          <p:nvGraphicFramePr>
            <p:cNvPr id="7" name="Object 10">
              <a:extLst>
                <a:ext uri="{FF2B5EF4-FFF2-40B4-BE49-F238E27FC236}">
                  <a16:creationId xmlns:a16="http://schemas.microsoft.com/office/drawing/2014/main" id="{149DA138-843E-4F07-997D-4BF6BFA67C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044910"/>
                </p:ext>
              </p:extLst>
            </p:nvPr>
          </p:nvGraphicFramePr>
          <p:xfrm>
            <a:off x="1417" y="1392"/>
            <a:ext cx="310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" name="Equation" r:id="rId5" imgW="190440" imgH="393480" progId="Equation.3">
                    <p:embed/>
                  </p:oleObj>
                </mc:Choice>
                <mc:Fallback>
                  <p:oleObj name="Equation" r:id="rId5" imgW="190440" imgH="393480" progId="Equation.3">
                    <p:embed/>
                    <p:pic>
                      <p:nvPicPr>
                        <p:cNvPr id="7181" name="Object 10">
                          <a:extLst>
                            <a:ext uri="{FF2B5EF4-FFF2-40B4-BE49-F238E27FC236}">
                              <a16:creationId xmlns:a16="http://schemas.microsoft.com/office/drawing/2014/main" id="{D9682216-0D4D-4742-B799-DD6578D204D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7" y="1392"/>
                          <a:ext cx="310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47">
            <a:extLst>
              <a:ext uri="{FF2B5EF4-FFF2-40B4-BE49-F238E27FC236}">
                <a16:creationId xmlns:a16="http://schemas.microsoft.com/office/drawing/2014/main" id="{47A88007-3E9C-4564-BED6-6A5374F9E82C}"/>
              </a:ext>
            </a:extLst>
          </p:cNvPr>
          <p:cNvGrpSpPr>
            <a:grpSpLocks/>
          </p:cNvGrpSpPr>
          <p:nvPr/>
        </p:nvGrpSpPr>
        <p:grpSpPr bwMode="auto">
          <a:xfrm>
            <a:off x="4637314" y="2209801"/>
            <a:ext cx="1647825" cy="954088"/>
            <a:chOff x="624" y="1392"/>
            <a:chExt cx="1038" cy="601"/>
          </a:xfrm>
        </p:grpSpPr>
        <p:graphicFrame>
          <p:nvGraphicFramePr>
            <p:cNvPr id="9" name="Object 48">
              <a:extLst>
                <a:ext uri="{FF2B5EF4-FFF2-40B4-BE49-F238E27FC236}">
                  <a16:creationId xmlns:a16="http://schemas.microsoft.com/office/drawing/2014/main" id="{DAC0A6B4-B6A9-4F0D-BA24-EB57012967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7907081"/>
                </p:ext>
              </p:extLst>
            </p:nvPr>
          </p:nvGraphicFramePr>
          <p:xfrm>
            <a:off x="881" y="1392"/>
            <a:ext cx="312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" name="Equation" r:id="rId7" imgW="203040" imgH="393480" progId="Equation.3">
                    <p:embed/>
                  </p:oleObj>
                </mc:Choice>
                <mc:Fallback>
                  <p:oleObj name="Equation" r:id="rId7" imgW="203040" imgH="393480" progId="Equation.3">
                    <p:embed/>
                    <p:pic>
                      <p:nvPicPr>
                        <p:cNvPr id="7178" name="Object 48">
                          <a:extLst>
                            <a:ext uri="{FF2B5EF4-FFF2-40B4-BE49-F238E27FC236}">
                              <a16:creationId xmlns:a16="http://schemas.microsoft.com/office/drawing/2014/main" id="{FDF63876-C18D-4A4F-AB36-AD3ADE28ECC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1" y="1392"/>
                          <a:ext cx="312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49">
              <a:extLst>
                <a:ext uri="{FF2B5EF4-FFF2-40B4-BE49-F238E27FC236}">
                  <a16:creationId xmlns:a16="http://schemas.microsoft.com/office/drawing/2014/main" id="{0CC5FF10-71D5-46BD-B3BA-905BA8BC2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" y="1488"/>
              <a:ext cx="32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 dirty="0" err="1">
                  <a:solidFill>
                    <a:srgbClr val="0000FF"/>
                  </a:solidFill>
                  <a:latin typeface=".VnTime" panose="020B7200000000000000" pitchFamily="34" charset="0"/>
                </a:rPr>
                <a:t>v</a:t>
              </a:r>
              <a:r>
                <a:rPr lang="en-US" altLang="en-US" sz="2800" dirty="0" err="1">
                  <a:solidFill>
                    <a:srgbClr val="0000FF"/>
                  </a:solidFill>
                </a:rPr>
                <a:t>à</a:t>
              </a:r>
              <a:endParaRPr lang="en-US" altLang="en-US" sz="2800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 Box 50">
              <a:extLst>
                <a:ext uri="{FF2B5EF4-FFF2-40B4-BE49-F238E27FC236}">
                  <a16:creationId xmlns:a16="http://schemas.microsoft.com/office/drawing/2014/main" id="{236676C4-F189-4094-9596-C0F1856E7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488"/>
              <a:ext cx="3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b)</a:t>
              </a:r>
            </a:p>
          </p:txBody>
        </p:sp>
        <p:graphicFrame>
          <p:nvGraphicFramePr>
            <p:cNvPr id="12" name="Object 51">
              <a:extLst>
                <a:ext uri="{FF2B5EF4-FFF2-40B4-BE49-F238E27FC236}">
                  <a16:creationId xmlns:a16="http://schemas.microsoft.com/office/drawing/2014/main" id="{B8D50B53-6BF5-40C6-A349-70B647872C0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6699493"/>
                </p:ext>
              </p:extLst>
            </p:nvPr>
          </p:nvGraphicFramePr>
          <p:xfrm>
            <a:off x="1448" y="1392"/>
            <a:ext cx="214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" name="Equation" r:id="rId9" imgW="139680" imgH="393480" progId="Equation.3">
                    <p:embed/>
                  </p:oleObj>
                </mc:Choice>
                <mc:Fallback>
                  <p:oleObj name="Equation" r:id="rId9" imgW="139680" imgH="393480" progId="Equation.3">
                    <p:embed/>
                    <p:pic>
                      <p:nvPicPr>
                        <p:cNvPr id="7179" name="Object 51">
                          <a:extLst>
                            <a:ext uri="{FF2B5EF4-FFF2-40B4-BE49-F238E27FC236}">
                              <a16:creationId xmlns:a16="http://schemas.microsoft.com/office/drawing/2014/main" id="{67937B72-FB94-4EF5-962D-02AFC46B35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8" y="1392"/>
                          <a:ext cx="214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52">
            <a:extLst>
              <a:ext uri="{FF2B5EF4-FFF2-40B4-BE49-F238E27FC236}">
                <a16:creationId xmlns:a16="http://schemas.microsoft.com/office/drawing/2014/main" id="{F0064D82-4A70-4623-8B82-A9A501BDC667}"/>
              </a:ext>
            </a:extLst>
          </p:cNvPr>
          <p:cNvGrpSpPr>
            <a:grpSpLocks/>
          </p:cNvGrpSpPr>
          <p:nvPr/>
        </p:nvGrpSpPr>
        <p:grpSpPr bwMode="auto">
          <a:xfrm>
            <a:off x="7456714" y="2209801"/>
            <a:ext cx="1666876" cy="954088"/>
            <a:chOff x="624" y="1392"/>
            <a:chExt cx="1050" cy="601"/>
          </a:xfrm>
        </p:grpSpPr>
        <p:graphicFrame>
          <p:nvGraphicFramePr>
            <p:cNvPr id="14" name="Object 53">
              <a:extLst>
                <a:ext uri="{FF2B5EF4-FFF2-40B4-BE49-F238E27FC236}">
                  <a16:creationId xmlns:a16="http://schemas.microsoft.com/office/drawing/2014/main" id="{8DE71866-15A9-4617-A5E9-337C8E3E0D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6834088"/>
                </p:ext>
              </p:extLst>
            </p:nvPr>
          </p:nvGraphicFramePr>
          <p:xfrm>
            <a:off x="874" y="1392"/>
            <a:ext cx="308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2" name="Equation" r:id="rId11" imgW="215640" imgH="393480" progId="Equation.3">
                    <p:embed/>
                  </p:oleObj>
                </mc:Choice>
                <mc:Fallback>
                  <p:oleObj name="Equation" r:id="rId11" imgW="215640" imgH="393480" progId="Equation.3">
                    <p:embed/>
                    <p:pic>
                      <p:nvPicPr>
                        <p:cNvPr id="7176" name="Object 53">
                          <a:extLst>
                            <a:ext uri="{FF2B5EF4-FFF2-40B4-BE49-F238E27FC236}">
                              <a16:creationId xmlns:a16="http://schemas.microsoft.com/office/drawing/2014/main" id="{C84D41E4-0208-419E-AEFC-5D38B73138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" y="1392"/>
                          <a:ext cx="308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54">
              <a:extLst>
                <a:ext uri="{FF2B5EF4-FFF2-40B4-BE49-F238E27FC236}">
                  <a16:creationId xmlns:a16="http://schemas.microsoft.com/office/drawing/2014/main" id="{6E9D07D4-E9DF-4A47-993E-1F95DB24D1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467"/>
              <a:ext cx="32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v</a:t>
              </a:r>
              <a:r>
                <a:rPr lang="en-US" altLang="en-US" sz="2800">
                  <a:solidFill>
                    <a:srgbClr val="0000FF"/>
                  </a:solidFill>
                </a:rPr>
                <a:t>à</a:t>
              </a:r>
            </a:p>
          </p:txBody>
        </p:sp>
        <p:sp>
          <p:nvSpPr>
            <p:cNvPr id="16" name="Text Box 55">
              <a:extLst>
                <a:ext uri="{FF2B5EF4-FFF2-40B4-BE49-F238E27FC236}">
                  <a16:creationId xmlns:a16="http://schemas.microsoft.com/office/drawing/2014/main" id="{5713771C-F14A-4368-B7B0-B91B7F499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488"/>
              <a:ext cx="2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c)</a:t>
              </a:r>
            </a:p>
          </p:txBody>
        </p:sp>
        <p:graphicFrame>
          <p:nvGraphicFramePr>
            <p:cNvPr id="17" name="Object 56">
              <a:extLst>
                <a:ext uri="{FF2B5EF4-FFF2-40B4-BE49-F238E27FC236}">
                  <a16:creationId xmlns:a16="http://schemas.microsoft.com/office/drawing/2014/main" id="{D402DCAA-995B-47E8-964C-3A8A355868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6933875"/>
                </p:ext>
              </p:extLst>
            </p:nvPr>
          </p:nvGraphicFramePr>
          <p:xfrm>
            <a:off x="1440" y="1392"/>
            <a:ext cx="234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" name="Equation" r:id="rId13" imgW="152280" imgH="393480" progId="Equation.3">
                    <p:embed/>
                  </p:oleObj>
                </mc:Choice>
                <mc:Fallback>
                  <p:oleObj name="Equation" r:id="rId13" imgW="152280" imgH="393480" progId="Equation.3">
                    <p:embed/>
                    <p:pic>
                      <p:nvPicPr>
                        <p:cNvPr id="7177" name="Object 56">
                          <a:extLst>
                            <a:ext uri="{FF2B5EF4-FFF2-40B4-BE49-F238E27FC236}">
                              <a16:creationId xmlns:a16="http://schemas.microsoft.com/office/drawing/2014/main" id="{03D2F51A-5FEE-4150-9283-8D4524B19E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392"/>
                          <a:ext cx="234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任意多边形 11"/>
          <p:cNvSpPr/>
          <p:nvPr/>
        </p:nvSpPr>
        <p:spPr>
          <a:xfrm>
            <a:off x="1808730" y="751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9" name="组合 2"/>
          <p:cNvGrpSpPr/>
          <p:nvPr/>
        </p:nvGrpSpPr>
        <p:grpSpPr>
          <a:xfrm>
            <a:off x="738894" y="751121"/>
            <a:ext cx="1069836" cy="1527175"/>
            <a:chOff x="3123052" y="1772817"/>
            <a:chExt cx="1069836" cy="1527175"/>
          </a:xfrm>
        </p:grpSpPr>
        <p:sp>
          <p:nvSpPr>
            <p:cNvPr id="30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31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884172" y="828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4918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29012B94-C0C0-4B25-960C-D8DB5982A536}"/>
              </a:ext>
            </a:extLst>
          </p:cNvPr>
          <p:cNvGrpSpPr>
            <a:grpSpLocks/>
          </p:cNvGrpSpPr>
          <p:nvPr/>
        </p:nvGrpSpPr>
        <p:grpSpPr bwMode="auto">
          <a:xfrm>
            <a:off x="1589314" y="2209802"/>
            <a:ext cx="1751013" cy="1009651"/>
            <a:chOff x="624" y="1392"/>
            <a:chExt cx="1103" cy="636"/>
          </a:xfrm>
        </p:grpSpPr>
        <p:graphicFrame>
          <p:nvGraphicFramePr>
            <p:cNvPr id="4" name="Object 7">
              <a:extLst>
                <a:ext uri="{FF2B5EF4-FFF2-40B4-BE49-F238E27FC236}">
                  <a16:creationId xmlns:a16="http://schemas.microsoft.com/office/drawing/2014/main" id="{4CF661EF-D579-48E6-81E6-3C837CB09F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315174"/>
                </p:ext>
              </p:extLst>
            </p:nvPr>
          </p:nvGraphicFramePr>
          <p:xfrm>
            <a:off x="912" y="1392"/>
            <a:ext cx="234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Equation" r:id="rId3" imgW="152280" imgH="393480" progId="Equation.3">
                    <p:embed/>
                  </p:oleObj>
                </mc:Choice>
                <mc:Fallback>
                  <p:oleObj name="Equation" r:id="rId3" imgW="152280" imgH="393480" progId="Equation.3">
                    <p:embed/>
                    <p:pic>
                      <p:nvPicPr>
                        <p:cNvPr id="4" name="Object 7">
                          <a:extLst>
                            <a:ext uri="{FF2B5EF4-FFF2-40B4-BE49-F238E27FC236}">
                              <a16:creationId xmlns:a16="http://schemas.microsoft.com/office/drawing/2014/main" id="{4CF661EF-D579-48E6-81E6-3C837CB09F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392"/>
                          <a:ext cx="234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8">
              <a:extLst>
                <a:ext uri="{FF2B5EF4-FFF2-40B4-BE49-F238E27FC236}">
                  <a16:creationId xmlns:a16="http://schemas.microsoft.com/office/drawing/2014/main" id="{B51762D8-4A16-4F9B-8CC1-CA460143D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" y="1494"/>
              <a:ext cx="32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 dirty="0" err="1">
                  <a:solidFill>
                    <a:srgbClr val="0000FF"/>
                  </a:solidFill>
                  <a:latin typeface=".VnTime" panose="020B7200000000000000" pitchFamily="34" charset="0"/>
                </a:rPr>
                <a:t>v</a:t>
              </a:r>
              <a:r>
                <a:rPr lang="en-US" altLang="en-US" sz="2800" dirty="0" err="1">
                  <a:solidFill>
                    <a:srgbClr val="0000FF"/>
                  </a:solidFill>
                </a:rPr>
                <a:t>à</a:t>
              </a:r>
              <a:endParaRPr lang="en-US" altLang="en-US" sz="28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 Box 9">
              <a:extLst>
                <a:ext uri="{FF2B5EF4-FFF2-40B4-BE49-F238E27FC236}">
                  <a16:creationId xmlns:a16="http://schemas.microsoft.com/office/drawing/2014/main" id="{E5A8246D-F84B-4CB0-A4D5-83696435E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488"/>
              <a:ext cx="2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 dirty="0">
                  <a:solidFill>
                    <a:srgbClr val="0000FF"/>
                  </a:solidFill>
                  <a:latin typeface=".VnTime" panose="020B7200000000000000" pitchFamily="34" charset="0"/>
                </a:rPr>
                <a:t>a)</a:t>
              </a:r>
            </a:p>
          </p:txBody>
        </p:sp>
        <p:graphicFrame>
          <p:nvGraphicFramePr>
            <p:cNvPr id="7" name="Object 10">
              <a:extLst>
                <a:ext uri="{FF2B5EF4-FFF2-40B4-BE49-F238E27FC236}">
                  <a16:creationId xmlns:a16="http://schemas.microsoft.com/office/drawing/2014/main" id="{149DA138-843E-4F07-997D-4BF6BFA67C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044910"/>
                </p:ext>
              </p:extLst>
            </p:nvPr>
          </p:nvGraphicFramePr>
          <p:xfrm>
            <a:off x="1417" y="1392"/>
            <a:ext cx="310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Equation" r:id="rId5" imgW="190440" imgH="393480" progId="Equation.3">
                    <p:embed/>
                  </p:oleObj>
                </mc:Choice>
                <mc:Fallback>
                  <p:oleObj name="Equation" r:id="rId5" imgW="190440" imgH="393480" progId="Equation.3">
                    <p:embed/>
                    <p:pic>
                      <p:nvPicPr>
                        <p:cNvPr id="7" name="Object 10">
                          <a:extLst>
                            <a:ext uri="{FF2B5EF4-FFF2-40B4-BE49-F238E27FC236}">
                              <a16:creationId xmlns:a16="http://schemas.microsoft.com/office/drawing/2014/main" id="{149DA138-843E-4F07-997D-4BF6BFA67C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7" y="1392"/>
                          <a:ext cx="310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57">
            <a:extLst>
              <a:ext uri="{FF2B5EF4-FFF2-40B4-BE49-F238E27FC236}">
                <a16:creationId xmlns:a16="http://schemas.microsoft.com/office/drawing/2014/main" id="{F592D686-4B13-4256-AC58-298ABF6F92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81740"/>
              </p:ext>
            </p:extLst>
          </p:nvPr>
        </p:nvGraphicFramePr>
        <p:xfrm>
          <a:off x="1910579" y="3468838"/>
          <a:ext cx="236737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7" imgW="977760" imgH="393480" progId="Equation.3">
                  <p:embed/>
                </p:oleObj>
              </mc:Choice>
              <mc:Fallback>
                <p:oleObj name="Equation" r:id="rId7" imgW="977760" imgH="393480" progId="Equation.3">
                  <p:embed/>
                  <p:pic>
                    <p:nvPicPr>
                      <p:cNvPr id="18" name="Object 57">
                        <a:extLst>
                          <a:ext uri="{FF2B5EF4-FFF2-40B4-BE49-F238E27FC236}">
                            <a16:creationId xmlns:a16="http://schemas.microsoft.com/office/drawing/2014/main" id="{F592D686-4B13-4256-AC58-298ABF6F92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0579" y="3468838"/>
                        <a:ext cx="236737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8">
            <a:extLst>
              <a:ext uri="{FF2B5EF4-FFF2-40B4-BE49-F238E27FC236}">
                <a16:creationId xmlns:a16="http://schemas.microsoft.com/office/drawing/2014/main" id="{7F0627CA-462E-4014-AB2B-1E41ABA8F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30717"/>
              </p:ext>
            </p:extLst>
          </p:nvPr>
        </p:nvGraphicFramePr>
        <p:xfrm>
          <a:off x="5675539" y="3429000"/>
          <a:ext cx="2667000" cy="102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9" imgW="1015920" imgH="393480" progId="Equation.3">
                  <p:embed/>
                </p:oleObj>
              </mc:Choice>
              <mc:Fallback>
                <p:oleObj name="Equation" r:id="rId9" imgW="1015920" imgH="393480" progId="Equation.3">
                  <p:embed/>
                  <p:pic>
                    <p:nvPicPr>
                      <p:cNvPr id="19" name="Object 58">
                        <a:extLst>
                          <a:ext uri="{FF2B5EF4-FFF2-40B4-BE49-F238E27FC236}">
                            <a16:creationId xmlns:a16="http://schemas.microsoft.com/office/drawing/2014/main" id="{7F0627CA-462E-4014-AB2B-1E41ABA8FB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539" y="3429000"/>
                        <a:ext cx="2667000" cy="1027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任意多边形 11"/>
          <p:cNvSpPr/>
          <p:nvPr/>
        </p:nvSpPr>
        <p:spPr>
          <a:xfrm>
            <a:off x="1808730" y="751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9" name="组合 2"/>
          <p:cNvGrpSpPr/>
          <p:nvPr/>
        </p:nvGrpSpPr>
        <p:grpSpPr>
          <a:xfrm>
            <a:off x="738894" y="751121"/>
            <a:ext cx="1069836" cy="1527175"/>
            <a:chOff x="3123052" y="1772817"/>
            <a:chExt cx="1069836" cy="1527175"/>
          </a:xfrm>
        </p:grpSpPr>
        <p:sp>
          <p:nvSpPr>
            <p:cNvPr id="30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31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884172" y="828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E5A8246D-F84B-4CB0-A4D5-83696435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765" y="2425236"/>
            <a:ext cx="1491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MSC: 55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E5A8246D-F84B-4CB0-A4D5-83696435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835" y="3630385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;</a:t>
            </a:r>
            <a:endParaRPr lang="en-US" altLang="en-US" sz="28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E5A8246D-F84B-4CB0-A4D5-83696435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65" y="3107165"/>
            <a:ext cx="11550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E5A8246D-F84B-4CB0-A4D5-83696435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400" y="5055095"/>
            <a:ext cx="5642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Vậy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QĐMS     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     </a:t>
            </a:r>
            <a:r>
              <a:rPr lang="en-US" alt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7">
            <a:extLst>
              <a:ext uri="{FF2B5EF4-FFF2-40B4-BE49-F238E27FC236}">
                <a16:creationId xmlns:a16="http://schemas.microsoft.com/office/drawing/2014/main" id="{4CF661EF-D579-48E6-81E6-3C837CB09F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32899"/>
              </p:ext>
            </p:extLst>
          </p:nvPr>
        </p:nvGraphicFramePr>
        <p:xfrm>
          <a:off x="2973047" y="4839661"/>
          <a:ext cx="37147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id="{4CF661EF-D579-48E6-81E6-3C837CB09F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047" y="4839661"/>
                        <a:ext cx="37147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0">
            <a:extLst>
              <a:ext uri="{FF2B5EF4-FFF2-40B4-BE49-F238E27FC236}">
                <a16:creationId xmlns:a16="http://schemas.microsoft.com/office/drawing/2014/main" id="{149DA138-843E-4F07-997D-4BF6BFA67C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463380"/>
              </p:ext>
            </p:extLst>
          </p:nvPr>
        </p:nvGraphicFramePr>
        <p:xfrm>
          <a:off x="3935640" y="4839661"/>
          <a:ext cx="492125" cy="1009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" imgW="190440" imgH="393480" progId="Equation.3">
                  <p:embed/>
                </p:oleObj>
              </mc:Choice>
              <mc:Fallback>
                <p:oleObj name="Equation" r:id="rId5" imgW="190440" imgH="393480" progId="Equation.3">
                  <p:embed/>
                  <p:pic>
                    <p:nvPicPr>
                      <p:cNvPr id="7" name="Object 10">
                        <a:extLst>
                          <a:ext uri="{FF2B5EF4-FFF2-40B4-BE49-F238E27FC236}">
                            <a16:creationId xmlns:a16="http://schemas.microsoft.com/office/drawing/2014/main" id="{149DA138-843E-4F07-997D-4BF6BFA67C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640" y="4839661"/>
                        <a:ext cx="492125" cy="1009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254133"/>
              </p:ext>
            </p:extLst>
          </p:nvPr>
        </p:nvGraphicFramePr>
        <p:xfrm>
          <a:off x="5390150" y="4839661"/>
          <a:ext cx="570777" cy="983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11" imgW="228600" imgH="393480" progId="Equation.3">
                  <p:embed/>
                </p:oleObj>
              </mc:Choice>
              <mc:Fallback>
                <p:oleObj name="Equation" r:id="rId11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90150" y="4839661"/>
                        <a:ext cx="570777" cy="983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597917"/>
              </p:ext>
            </p:extLst>
          </p:nvPr>
        </p:nvGraphicFramePr>
        <p:xfrm>
          <a:off x="6565555" y="4839661"/>
          <a:ext cx="595918" cy="935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3" imgW="228600" imgH="393480" progId="Equation.3">
                  <p:embed/>
                </p:oleObj>
              </mc:Choice>
              <mc:Fallback>
                <p:oleObj name="Equation" r:id="rId13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65555" y="4839661"/>
                        <a:ext cx="595918" cy="935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0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47A88007-3E9C-4564-BED6-6A5374F9E82C}"/>
              </a:ext>
            </a:extLst>
          </p:cNvPr>
          <p:cNvGrpSpPr>
            <a:grpSpLocks/>
          </p:cNvGrpSpPr>
          <p:nvPr/>
        </p:nvGrpSpPr>
        <p:grpSpPr bwMode="auto">
          <a:xfrm>
            <a:off x="1885373" y="2070330"/>
            <a:ext cx="1647825" cy="954088"/>
            <a:chOff x="624" y="1392"/>
            <a:chExt cx="1038" cy="601"/>
          </a:xfrm>
        </p:grpSpPr>
        <p:graphicFrame>
          <p:nvGraphicFramePr>
            <p:cNvPr id="9" name="Object 48">
              <a:extLst>
                <a:ext uri="{FF2B5EF4-FFF2-40B4-BE49-F238E27FC236}">
                  <a16:creationId xmlns:a16="http://schemas.microsoft.com/office/drawing/2014/main" id="{DAC0A6B4-B6A9-4F0D-BA24-EB57012967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7907081"/>
                </p:ext>
              </p:extLst>
            </p:nvPr>
          </p:nvGraphicFramePr>
          <p:xfrm>
            <a:off x="881" y="1392"/>
            <a:ext cx="312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Equation" r:id="rId3" imgW="203040" imgH="393480" progId="Equation.3">
                    <p:embed/>
                  </p:oleObj>
                </mc:Choice>
                <mc:Fallback>
                  <p:oleObj name="Equation" r:id="rId3" imgW="203040" imgH="393480" progId="Equation.3">
                    <p:embed/>
                    <p:pic>
                      <p:nvPicPr>
                        <p:cNvPr id="9" name="Object 48">
                          <a:extLst>
                            <a:ext uri="{FF2B5EF4-FFF2-40B4-BE49-F238E27FC236}">
                              <a16:creationId xmlns:a16="http://schemas.microsoft.com/office/drawing/2014/main" id="{DAC0A6B4-B6A9-4F0D-BA24-EB57012967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1" y="1392"/>
                          <a:ext cx="312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49">
              <a:extLst>
                <a:ext uri="{FF2B5EF4-FFF2-40B4-BE49-F238E27FC236}">
                  <a16:creationId xmlns:a16="http://schemas.microsoft.com/office/drawing/2014/main" id="{0CC5FF10-71D5-46BD-B3BA-905BA8BC2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" y="1488"/>
              <a:ext cx="32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 dirty="0" err="1">
                  <a:solidFill>
                    <a:srgbClr val="0000FF"/>
                  </a:solidFill>
                  <a:latin typeface=".VnTime" panose="020B7200000000000000" pitchFamily="34" charset="0"/>
                </a:rPr>
                <a:t>v</a:t>
              </a:r>
              <a:r>
                <a:rPr lang="en-US" altLang="en-US" sz="2800" dirty="0" err="1">
                  <a:solidFill>
                    <a:srgbClr val="0000FF"/>
                  </a:solidFill>
                </a:rPr>
                <a:t>à</a:t>
              </a:r>
              <a:endParaRPr lang="en-US" altLang="en-US" sz="2800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 Box 50">
              <a:extLst>
                <a:ext uri="{FF2B5EF4-FFF2-40B4-BE49-F238E27FC236}">
                  <a16:creationId xmlns:a16="http://schemas.microsoft.com/office/drawing/2014/main" id="{236676C4-F189-4094-9596-C0F1856E7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488"/>
              <a:ext cx="3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b)</a:t>
              </a:r>
            </a:p>
          </p:txBody>
        </p:sp>
        <p:graphicFrame>
          <p:nvGraphicFramePr>
            <p:cNvPr id="12" name="Object 51">
              <a:extLst>
                <a:ext uri="{FF2B5EF4-FFF2-40B4-BE49-F238E27FC236}">
                  <a16:creationId xmlns:a16="http://schemas.microsoft.com/office/drawing/2014/main" id="{B8D50B53-6BF5-40C6-A349-70B647872C0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6699493"/>
                </p:ext>
              </p:extLst>
            </p:nvPr>
          </p:nvGraphicFramePr>
          <p:xfrm>
            <a:off x="1448" y="1392"/>
            <a:ext cx="214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Equation" r:id="rId5" imgW="139680" imgH="393480" progId="Equation.3">
                    <p:embed/>
                  </p:oleObj>
                </mc:Choice>
                <mc:Fallback>
                  <p:oleObj name="Equation" r:id="rId5" imgW="139680" imgH="393480" progId="Equation.3">
                    <p:embed/>
                    <p:pic>
                      <p:nvPicPr>
                        <p:cNvPr id="12" name="Object 51">
                          <a:extLst>
                            <a:ext uri="{FF2B5EF4-FFF2-40B4-BE49-F238E27FC236}">
                              <a16:creationId xmlns:a16="http://schemas.microsoft.com/office/drawing/2014/main" id="{B8D50B53-6BF5-40C6-A349-70B647872C0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8" y="1392"/>
                          <a:ext cx="214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59">
            <a:extLst>
              <a:ext uri="{FF2B5EF4-FFF2-40B4-BE49-F238E27FC236}">
                <a16:creationId xmlns:a16="http://schemas.microsoft.com/office/drawing/2014/main" id="{09AEC3E6-CF1C-45F4-BFCE-DE22ED6F3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930710"/>
              </p:ext>
            </p:extLst>
          </p:nvPr>
        </p:nvGraphicFramePr>
        <p:xfrm>
          <a:off x="1448598" y="3352800"/>
          <a:ext cx="2939493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7" imgW="1041120" imgH="393480" progId="Equation.3">
                  <p:embed/>
                </p:oleObj>
              </mc:Choice>
              <mc:Fallback>
                <p:oleObj name="Equation" r:id="rId7" imgW="1041120" imgH="393480" progId="Equation.3">
                  <p:embed/>
                  <p:pic>
                    <p:nvPicPr>
                      <p:cNvPr id="20" name="Object 59">
                        <a:extLst>
                          <a:ext uri="{FF2B5EF4-FFF2-40B4-BE49-F238E27FC236}">
                            <a16:creationId xmlns:a16="http://schemas.microsoft.com/office/drawing/2014/main" id="{09AEC3E6-CF1C-45F4-BFCE-DE22ED6F3A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8598" y="3352800"/>
                        <a:ext cx="2939493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0">
            <a:extLst>
              <a:ext uri="{FF2B5EF4-FFF2-40B4-BE49-F238E27FC236}">
                <a16:creationId xmlns:a16="http://schemas.microsoft.com/office/drawing/2014/main" id="{6F293335-BFD0-43B2-AF36-9C7973BF62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513255"/>
              </p:ext>
            </p:extLst>
          </p:nvPr>
        </p:nvGraphicFramePr>
        <p:xfrm>
          <a:off x="6184835" y="3319461"/>
          <a:ext cx="2952046" cy="1924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9" imgW="901440" imgH="660240" progId="Equation.3">
                  <p:embed/>
                </p:oleObj>
              </mc:Choice>
              <mc:Fallback>
                <p:oleObj name="Equation" r:id="rId9" imgW="901440" imgH="660240" progId="Equation.3">
                  <p:embed/>
                  <p:pic>
                    <p:nvPicPr>
                      <p:cNvPr id="21" name="Object 60">
                        <a:extLst>
                          <a:ext uri="{FF2B5EF4-FFF2-40B4-BE49-F238E27FC236}">
                            <a16:creationId xmlns:a16="http://schemas.microsoft.com/office/drawing/2014/main" id="{6F293335-BFD0-43B2-AF36-9C7973BF62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835" y="3319461"/>
                        <a:ext cx="2952046" cy="1924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64">
            <a:extLst>
              <a:ext uri="{FF2B5EF4-FFF2-40B4-BE49-F238E27FC236}">
                <a16:creationId xmlns:a16="http://schemas.microsoft.com/office/drawing/2014/main" id="{DFC77262-55AA-424D-B358-978699DA1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306" y="2363984"/>
            <a:ext cx="1501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66"/>
                </a:solidFill>
              </a:rPr>
              <a:t>MSC: 24</a:t>
            </a:r>
            <a:endParaRPr lang="en-US" altLang="en-US" sz="2800" dirty="0">
              <a:solidFill>
                <a:srgbClr val="000066"/>
              </a:solidFill>
            </a:endParaRPr>
          </a:p>
        </p:txBody>
      </p:sp>
      <p:sp>
        <p:nvSpPr>
          <p:cNvPr id="28" name="任意多边形 11"/>
          <p:cNvSpPr/>
          <p:nvPr/>
        </p:nvSpPr>
        <p:spPr>
          <a:xfrm>
            <a:off x="1808730" y="751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9" name="组合 2"/>
          <p:cNvGrpSpPr/>
          <p:nvPr/>
        </p:nvGrpSpPr>
        <p:grpSpPr>
          <a:xfrm>
            <a:off x="738894" y="751121"/>
            <a:ext cx="1069836" cy="1527175"/>
            <a:chOff x="3123052" y="1772817"/>
            <a:chExt cx="1069836" cy="1527175"/>
          </a:xfrm>
        </p:grpSpPr>
        <p:sp>
          <p:nvSpPr>
            <p:cNvPr id="30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31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884172" y="828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 Box 64">
            <a:extLst>
              <a:ext uri="{FF2B5EF4-FFF2-40B4-BE49-F238E27FC236}">
                <a16:creationId xmlns:a16="http://schemas.microsoft.com/office/drawing/2014/main" id="{DFC77262-55AA-424D-B358-978699DA1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126" y="3643640"/>
            <a:ext cx="5220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66"/>
                </a:solidFill>
              </a:rPr>
              <a:t>;</a:t>
            </a:r>
            <a:endParaRPr lang="en-US" altLang="en-US" sz="2800" dirty="0">
              <a:solidFill>
                <a:srgbClr val="000066"/>
              </a:solidFill>
            </a:endParaRPr>
          </a:p>
        </p:txBody>
      </p:sp>
      <p:sp>
        <p:nvSpPr>
          <p:cNvPr id="34" name="Text Box 64">
            <a:extLst>
              <a:ext uri="{FF2B5EF4-FFF2-40B4-BE49-F238E27FC236}">
                <a16:creationId xmlns:a16="http://schemas.microsoft.com/office/drawing/2014/main" id="{DFC77262-55AA-424D-B358-978699DA1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09" y="2865667"/>
            <a:ext cx="1501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66"/>
                </a:solidFill>
              </a:rPr>
              <a:t>Ta </a:t>
            </a:r>
            <a:r>
              <a:rPr lang="en-US" altLang="en-US" sz="2800" dirty="0" err="1" smtClean="0">
                <a:solidFill>
                  <a:srgbClr val="000066"/>
                </a:solidFill>
              </a:rPr>
              <a:t>có</a:t>
            </a:r>
            <a:r>
              <a:rPr lang="en-US" altLang="en-US" sz="2800" dirty="0" smtClean="0">
                <a:solidFill>
                  <a:srgbClr val="000066"/>
                </a:solidFill>
              </a:rPr>
              <a:t>:</a:t>
            </a:r>
            <a:endParaRPr lang="en-US" altLang="en-US" sz="2800" dirty="0">
              <a:solidFill>
                <a:srgbClr val="000066"/>
              </a:solidFill>
            </a:endParaRP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E5A8246D-F84B-4CB0-A4D5-83696435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400" y="5055095"/>
            <a:ext cx="6540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err="1" smtClean="0">
                <a:cs typeface="Times New Roman" panose="02020603050405020304" pitchFamily="18" charset="0"/>
              </a:rPr>
              <a:t>Vậy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QĐMS     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      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        .   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48">
            <a:extLst>
              <a:ext uri="{FF2B5EF4-FFF2-40B4-BE49-F238E27FC236}">
                <a16:creationId xmlns:a16="http://schemas.microsoft.com/office/drawing/2014/main" id="{DAC0A6B4-B6A9-4F0D-BA24-EB57012967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637900"/>
              </p:ext>
            </p:extLst>
          </p:nvPr>
        </p:nvGraphicFramePr>
        <p:xfrm>
          <a:off x="2959148" y="4839661"/>
          <a:ext cx="4953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203040" imgH="393480" progId="Equation.3">
                  <p:embed/>
                </p:oleObj>
              </mc:Choice>
              <mc:Fallback>
                <p:oleObj name="Equation" r:id="rId3" imgW="203040" imgH="393480" progId="Equation.3">
                  <p:embed/>
                  <p:pic>
                    <p:nvPicPr>
                      <p:cNvPr id="9" name="Object 48">
                        <a:extLst>
                          <a:ext uri="{FF2B5EF4-FFF2-40B4-BE49-F238E27FC236}">
                            <a16:creationId xmlns:a16="http://schemas.microsoft.com/office/drawing/2014/main" id="{DAC0A6B4-B6A9-4F0D-BA24-EB57012967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48" y="4839661"/>
                        <a:ext cx="495300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1">
            <a:extLst>
              <a:ext uri="{FF2B5EF4-FFF2-40B4-BE49-F238E27FC236}">
                <a16:creationId xmlns:a16="http://schemas.microsoft.com/office/drawing/2014/main" id="{B8D50B53-6BF5-40C6-A349-70B647872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77690"/>
              </p:ext>
            </p:extLst>
          </p:nvPr>
        </p:nvGraphicFramePr>
        <p:xfrm>
          <a:off x="3986289" y="4868578"/>
          <a:ext cx="3397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5" imgW="139680" imgH="393480" progId="Equation.3">
                  <p:embed/>
                </p:oleObj>
              </mc:Choice>
              <mc:Fallback>
                <p:oleObj name="Equation" r:id="rId5" imgW="139680" imgH="393480" progId="Equation.3">
                  <p:embed/>
                  <p:pic>
                    <p:nvPicPr>
                      <p:cNvPr id="12" name="Object 51">
                        <a:extLst>
                          <a:ext uri="{FF2B5EF4-FFF2-40B4-BE49-F238E27FC236}">
                            <a16:creationId xmlns:a16="http://schemas.microsoft.com/office/drawing/2014/main" id="{B8D50B53-6BF5-40C6-A349-70B647872C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89" y="4868578"/>
                        <a:ext cx="3397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956454"/>
              </p:ext>
            </p:extLst>
          </p:nvPr>
        </p:nvGraphicFramePr>
        <p:xfrm>
          <a:off x="5486036" y="4857452"/>
          <a:ext cx="543656" cy="936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11" imgW="228600" imgH="393480" progId="Equation.3">
                  <p:embed/>
                </p:oleObj>
              </mc:Choice>
              <mc:Fallback>
                <p:oleObj name="Equation" r:id="rId11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86036" y="4857452"/>
                        <a:ext cx="543656" cy="936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914855"/>
              </p:ext>
            </p:extLst>
          </p:nvPr>
        </p:nvGraphicFramePr>
        <p:xfrm>
          <a:off x="6496113" y="4839661"/>
          <a:ext cx="601526" cy="1737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13" imgW="228600" imgH="660240" progId="Equation.3">
                  <p:embed/>
                </p:oleObj>
              </mc:Choice>
              <mc:Fallback>
                <p:oleObj name="Equation" r:id="rId13" imgW="22860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96113" y="4839661"/>
                        <a:ext cx="601526" cy="1737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62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52">
            <a:extLst>
              <a:ext uri="{FF2B5EF4-FFF2-40B4-BE49-F238E27FC236}">
                <a16:creationId xmlns:a16="http://schemas.microsoft.com/office/drawing/2014/main" id="{F0064D82-4A70-4623-8B82-A9A501BDC667}"/>
              </a:ext>
            </a:extLst>
          </p:cNvPr>
          <p:cNvGrpSpPr>
            <a:grpSpLocks/>
          </p:cNvGrpSpPr>
          <p:nvPr/>
        </p:nvGrpSpPr>
        <p:grpSpPr bwMode="auto">
          <a:xfrm>
            <a:off x="1670272" y="2209801"/>
            <a:ext cx="1666876" cy="954088"/>
            <a:chOff x="624" y="1392"/>
            <a:chExt cx="1050" cy="601"/>
          </a:xfrm>
        </p:grpSpPr>
        <p:graphicFrame>
          <p:nvGraphicFramePr>
            <p:cNvPr id="14" name="Object 53">
              <a:extLst>
                <a:ext uri="{FF2B5EF4-FFF2-40B4-BE49-F238E27FC236}">
                  <a16:creationId xmlns:a16="http://schemas.microsoft.com/office/drawing/2014/main" id="{8DE71866-15A9-4617-A5E9-337C8E3E0D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6834088"/>
                </p:ext>
              </p:extLst>
            </p:nvPr>
          </p:nvGraphicFramePr>
          <p:xfrm>
            <a:off x="874" y="1392"/>
            <a:ext cx="308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Equation" r:id="rId3" imgW="215640" imgH="393480" progId="Equation.3">
                    <p:embed/>
                  </p:oleObj>
                </mc:Choice>
                <mc:Fallback>
                  <p:oleObj name="Equation" r:id="rId3" imgW="215640" imgH="393480" progId="Equation.3">
                    <p:embed/>
                    <p:pic>
                      <p:nvPicPr>
                        <p:cNvPr id="14" name="Object 53">
                          <a:extLst>
                            <a:ext uri="{FF2B5EF4-FFF2-40B4-BE49-F238E27FC236}">
                              <a16:creationId xmlns:a16="http://schemas.microsoft.com/office/drawing/2014/main" id="{8DE71866-15A9-4617-A5E9-337C8E3E0D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" y="1392"/>
                          <a:ext cx="308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54">
              <a:extLst>
                <a:ext uri="{FF2B5EF4-FFF2-40B4-BE49-F238E27FC236}">
                  <a16:creationId xmlns:a16="http://schemas.microsoft.com/office/drawing/2014/main" id="{6E9D07D4-E9DF-4A47-993E-1F95DB24D1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467"/>
              <a:ext cx="32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v</a:t>
              </a:r>
              <a:r>
                <a:rPr lang="en-US" altLang="en-US" sz="2800">
                  <a:solidFill>
                    <a:srgbClr val="0000FF"/>
                  </a:solidFill>
                </a:rPr>
                <a:t>à</a:t>
              </a:r>
            </a:p>
          </p:txBody>
        </p:sp>
        <p:sp>
          <p:nvSpPr>
            <p:cNvPr id="16" name="Text Box 55">
              <a:extLst>
                <a:ext uri="{FF2B5EF4-FFF2-40B4-BE49-F238E27FC236}">
                  <a16:creationId xmlns:a16="http://schemas.microsoft.com/office/drawing/2014/main" id="{5713771C-F14A-4368-B7B0-B91B7F499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488"/>
              <a:ext cx="2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 dirty="0">
                  <a:solidFill>
                    <a:srgbClr val="0000FF"/>
                  </a:solidFill>
                  <a:latin typeface=".VnTime" panose="020B7200000000000000" pitchFamily="34" charset="0"/>
                </a:rPr>
                <a:t>c)</a:t>
              </a:r>
            </a:p>
          </p:txBody>
        </p:sp>
        <p:graphicFrame>
          <p:nvGraphicFramePr>
            <p:cNvPr id="17" name="Object 56">
              <a:extLst>
                <a:ext uri="{FF2B5EF4-FFF2-40B4-BE49-F238E27FC236}">
                  <a16:creationId xmlns:a16="http://schemas.microsoft.com/office/drawing/2014/main" id="{D402DCAA-995B-47E8-964C-3A8A355868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6933875"/>
                </p:ext>
              </p:extLst>
            </p:nvPr>
          </p:nvGraphicFramePr>
          <p:xfrm>
            <a:off x="1440" y="1392"/>
            <a:ext cx="234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Equation" r:id="rId5" imgW="152280" imgH="393480" progId="Equation.3">
                    <p:embed/>
                  </p:oleObj>
                </mc:Choice>
                <mc:Fallback>
                  <p:oleObj name="Equation" r:id="rId5" imgW="152280" imgH="393480" progId="Equation.3">
                    <p:embed/>
                    <p:pic>
                      <p:nvPicPr>
                        <p:cNvPr id="17" name="Object 56">
                          <a:extLst>
                            <a:ext uri="{FF2B5EF4-FFF2-40B4-BE49-F238E27FC236}">
                              <a16:creationId xmlns:a16="http://schemas.microsoft.com/office/drawing/2014/main" id="{D402DCAA-995B-47E8-964C-3A8A355868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392"/>
                          <a:ext cx="234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61">
            <a:extLst>
              <a:ext uri="{FF2B5EF4-FFF2-40B4-BE49-F238E27FC236}">
                <a16:creationId xmlns:a16="http://schemas.microsoft.com/office/drawing/2014/main" id="{747CF50D-1497-4916-B8CC-489DFCC12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362377"/>
              </p:ext>
            </p:extLst>
          </p:nvPr>
        </p:nvGraphicFramePr>
        <p:xfrm>
          <a:off x="2371995" y="3286362"/>
          <a:ext cx="2698250" cy="945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1117440" imgH="393480" progId="Equation.3">
                  <p:embed/>
                </p:oleObj>
              </mc:Choice>
              <mc:Fallback>
                <p:oleObj name="Equation" r:id="rId7" imgW="1117440" imgH="393480" progId="Equation.3">
                  <p:embed/>
                  <p:pic>
                    <p:nvPicPr>
                      <p:cNvPr id="22" name="Object 61">
                        <a:extLst>
                          <a:ext uri="{FF2B5EF4-FFF2-40B4-BE49-F238E27FC236}">
                            <a16:creationId xmlns:a16="http://schemas.microsoft.com/office/drawing/2014/main" id="{747CF50D-1497-4916-B8CC-489DFCC12F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995" y="3286362"/>
                        <a:ext cx="2698250" cy="945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2">
            <a:extLst>
              <a:ext uri="{FF2B5EF4-FFF2-40B4-BE49-F238E27FC236}">
                <a16:creationId xmlns:a16="http://schemas.microsoft.com/office/drawing/2014/main" id="{A33983C8-82C4-4625-A30A-F7511A759A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22536"/>
              </p:ext>
            </p:extLst>
          </p:nvPr>
        </p:nvGraphicFramePr>
        <p:xfrm>
          <a:off x="6566963" y="3227565"/>
          <a:ext cx="2444589" cy="96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990360" imgH="393480" progId="Equation.3">
                  <p:embed/>
                </p:oleObj>
              </mc:Choice>
              <mc:Fallback>
                <p:oleObj name="Equation" r:id="rId9" imgW="990360" imgH="393480" progId="Equation.3">
                  <p:embed/>
                  <p:pic>
                    <p:nvPicPr>
                      <p:cNvPr id="23" name="Object 62">
                        <a:extLst>
                          <a:ext uri="{FF2B5EF4-FFF2-40B4-BE49-F238E27FC236}">
                            <a16:creationId xmlns:a16="http://schemas.microsoft.com/office/drawing/2014/main" id="{A33983C8-82C4-4625-A30A-F7511A759A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6963" y="3227565"/>
                        <a:ext cx="2444589" cy="965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任意多边形 11"/>
          <p:cNvSpPr/>
          <p:nvPr/>
        </p:nvSpPr>
        <p:spPr>
          <a:xfrm>
            <a:off x="1808730" y="751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9" name="组合 2"/>
          <p:cNvGrpSpPr/>
          <p:nvPr/>
        </p:nvGrpSpPr>
        <p:grpSpPr>
          <a:xfrm>
            <a:off x="738894" y="751121"/>
            <a:ext cx="1069836" cy="1527175"/>
            <a:chOff x="3123052" y="1772817"/>
            <a:chExt cx="1069836" cy="1527175"/>
          </a:xfrm>
        </p:grpSpPr>
        <p:sp>
          <p:nvSpPr>
            <p:cNvPr id="30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31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884172" y="828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 Box 64">
            <a:extLst>
              <a:ext uri="{FF2B5EF4-FFF2-40B4-BE49-F238E27FC236}">
                <a16:creationId xmlns:a16="http://schemas.microsoft.com/office/drawing/2014/main" id="{DFC77262-55AA-424D-B358-978699DA1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661" y="2384393"/>
            <a:ext cx="1501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66"/>
                </a:solidFill>
              </a:rPr>
              <a:t>MSC: 24</a:t>
            </a:r>
            <a:endParaRPr lang="en-US" altLang="en-US" sz="2800" dirty="0">
              <a:solidFill>
                <a:srgbClr val="000066"/>
              </a:solidFill>
            </a:endParaRPr>
          </a:p>
        </p:txBody>
      </p:sp>
      <p:sp>
        <p:nvSpPr>
          <p:cNvPr id="34" name="Text Box 64">
            <a:extLst>
              <a:ext uri="{FF2B5EF4-FFF2-40B4-BE49-F238E27FC236}">
                <a16:creationId xmlns:a16="http://schemas.microsoft.com/office/drawing/2014/main" id="{DFC77262-55AA-424D-B358-978699DA1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64" y="2886076"/>
            <a:ext cx="1501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66"/>
                </a:solidFill>
              </a:rPr>
              <a:t>Ta </a:t>
            </a:r>
            <a:r>
              <a:rPr lang="en-US" altLang="en-US" sz="2800" dirty="0" err="1" smtClean="0">
                <a:solidFill>
                  <a:srgbClr val="000066"/>
                </a:solidFill>
              </a:rPr>
              <a:t>có</a:t>
            </a:r>
            <a:r>
              <a:rPr lang="en-US" altLang="en-US" sz="2800" dirty="0" smtClean="0">
                <a:solidFill>
                  <a:srgbClr val="000066"/>
                </a:solidFill>
              </a:rPr>
              <a:t>:</a:t>
            </a:r>
            <a:endParaRPr lang="en-US" altLang="en-US" sz="2800" dirty="0">
              <a:solidFill>
                <a:srgbClr val="000066"/>
              </a:solidFill>
            </a:endParaRPr>
          </a:p>
        </p:txBody>
      </p:sp>
      <p:sp>
        <p:nvSpPr>
          <p:cNvPr id="35" name="Text Box 64">
            <a:extLst>
              <a:ext uri="{FF2B5EF4-FFF2-40B4-BE49-F238E27FC236}">
                <a16:creationId xmlns:a16="http://schemas.microsoft.com/office/drawing/2014/main" id="{DFC77262-55AA-424D-B358-978699DA1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219" y="3448837"/>
            <a:ext cx="5220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66"/>
                </a:solidFill>
              </a:rPr>
              <a:t>;</a:t>
            </a:r>
            <a:endParaRPr lang="en-US" altLang="en-US" sz="2800" dirty="0">
              <a:solidFill>
                <a:srgbClr val="000066"/>
              </a:solidFill>
            </a:endParaRP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E5A8246D-F84B-4CB0-A4D5-83696435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400" y="5055095"/>
            <a:ext cx="6720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err="1" smtClean="0">
                <a:cs typeface="Times New Roman" panose="02020603050405020304" pitchFamily="18" charset="0"/>
              </a:rPr>
              <a:t>Vậy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QĐMS      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      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        .   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53">
            <a:extLst>
              <a:ext uri="{FF2B5EF4-FFF2-40B4-BE49-F238E27FC236}">
                <a16:creationId xmlns:a16="http://schemas.microsoft.com/office/drawing/2014/main" id="{8DE71866-15A9-4617-A5E9-337C8E3E0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60986"/>
              </p:ext>
            </p:extLst>
          </p:nvPr>
        </p:nvGraphicFramePr>
        <p:xfrm>
          <a:off x="3019654" y="4886264"/>
          <a:ext cx="4889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215640" imgH="393480" progId="Equation.3">
                  <p:embed/>
                </p:oleObj>
              </mc:Choice>
              <mc:Fallback>
                <p:oleObj name="Equation" r:id="rId3" imgW="215640" imgH="393480" progId="Equation.3">
                  <p:embed/>
                  <p:pic>
                    <p:nvPicPr>
                      <p:cNvPr id="14" name="Object 53">
                        <a:extLst>
                          <a:ext uri="{FF2B5EF4-FFF2-40B4-BE49-F238E27FC236}">
                            <a16:creationId xmlns:a16="http://schemas.microsoft.com/office/drawing/2014/main" id="{8DE71866-15A9-4617-A5E9-337C8E3E0D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654" y="4886264"/>
                        <a:ext cx="4889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56">
            <a:extLst>
              <a:ext uri="{FF2B5EF4-FFF2-40B4-BE49-F238E27FC236}">
                <a16:creationId xmlns:a16="http://schemas.microsoft.com/office/drawing/2014/main" id="{D402DCAA-995B-47E8-964C-3A8A35586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430121"/>
              </p:ext>
            </p:extLst>
          </p:nvPr>
        </p:nvGraphicFramePr>
        <p:xfrm>
          <a:off x="3941917" y="4886264"/>
          <a:ext cx="37147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5" imgW="152280" imgH="393480" progId="Equation.3">
                  <p:embed/>
                </p:oleObj>
              </mc:Choice>
              <mc:Fallback>
                <p:oleObj name="Equation" r:id="rId5" imgW="152280" imgH="393480" progId="Equation.3">
                  <p:embed/>
                  <p:pic>
                    <p:nvPicPr>
                      <p:cNvPr id="17" name="Object 56">
                        <a:extLst>
                          <a:ext uri="{FF2B5EF4-FFF2-40B4-BE49-F238E27FC236}">
                            <a16:creationId xmlns:a16="http://schemas.microsoft.com/office/drawing/2014/main" id="{D402DCAA-995B-47E8-964C-3A8A355868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917" y="4886264"/>
                        <a:ext cx="37147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302632"/>
              </p:ext>
            </p:extLst>
          </p:nvPr>
        </p:nvGraphicFramePr>
        <p:xfrm>
          <a:off x="5409858" y="4886264"/>
          <a:ext cx="683253" cy="962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1" imgW="279360" imgH="393480" progId="Equation.3">
                  <p:embed/>
                </p:oleObj>
              </mc:Choice>
              <mc:Fallback>
                <p:oleObj name="Equation" r:id="rId11" imgW="279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09858" y="4886264"/>
                        <a:ext cx="683253" cy="962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643647"/>
              </p:ext>
            </p:extLst>
          </p:nvPr>
        </p:nvGraphicFramePr>
        <p:xfrm>
          <a:off x="6673178" y="4843711"/>
          <a:ext cx="585263" cy="1007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3" imgW="228600" imgH="393480" progId="Equation.3">
                  <p:embed/>
                </p:oleObj>
              </mc:Choice>
              <mc:Fallback>
                <p:oleObj name="Equation" r:id="rId13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73178" y="4843711"/>
                        <a:ext cx="585263" cy="1007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3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6196975" y="806529"/>
            <a:ext cx="5181901" cy="35394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210681" y="1981663"/>
            <a:ext cx="6792633" cy="203132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tốt</a:t>
            </a:r>
            <a:r>
              <a:rPr lang="en-US" sz="660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!</a:t>
            </a:r>
            <a:endParaRPr lang="en-US" sz="66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145812" y="992129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01" y="4463643"/>
            <a:ext cx="2287464" cy="203554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vi-VN" sz="36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349" y="1180858"/>
            <a:ext cx="1925345" cy="1801099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rgbClr val="1E29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68" y="5139479"/>
            <a:ext cx="1865167" cy="1659752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1745" y="706153"/>
            <a:ext cx="552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472EC">
                        <a:shade val="30000"/>
                        <a:satMod val="115000"/>
                      </a:srgbClr>
                    </a:gs>
                    <a:gs pos="50000">
                      <a:srgbClr val="0472EC">
                        <a:shade val="67500"/>
                        <a:satMod val="115000"/>
                      </a:srgbClr>
                    </a:gs>
                    <a:gs pos="100000">
                      <a:srgbClr val="0472E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HỘP QUÀ BÍ ẨN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08358" y="2080864"/>
            <a:ext cx="12084354" cy="2554545"/>
            <a:chOff x="3445164" y="2683553"/>
            <a:chExt cx="6642333" cy="2554545"/>
          </a:xfrm>
        </p:grpSpPr>
        <p:sp>
          <p:nvSpPr>
            <p:cNvPr id="8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3445164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 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9" name="PA_文本框 32"/>
            <p:cNvSpPr txBox="1"/>
            <p:nvPr>
              <p:custDataLst>
                <p:tags r:id="rId4"/>
              </p:custDataLst>
            </p:nvPr>
          </p:nvSpPr>
          <p:spPr>
            <a:xfrm>
              <a:off x="3499109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4E9B30B-C2F5-4DE5-AE44-E3115EA32C0D}"/>
              </a:ext>
            </a:extLst>
          </p:cNvPr>
          <p:cNvGrpSpPr/>
          <p:nvPr/>
        </p:nvGrpSpPr>
        <p:grpSpPr>
          <a:xfrm>
            <a:off x="3748297" y="109183"/>
            <a:ext cx="6685371" cy="962669"/>
            <a:chOff x="3348181" y="2683553"/>
            <a:chExt cx="6685371" cy="962669"/>
          </a:xfrm>
        </p:grpSpPr>
        <p:sp>
          <p:nvSpPr>
            <p:cNvPr id="20" name="PA_文本框 32">
              <a:extLst>
                <a:ext uri="{FF2B5EF4-FFF2-40B4-BE49-F238E27FC236}">
                  <a16:creationId xmlns:a16="http://schemas.microsoft.com/office/drawing/2014/main" id="{DA25033B-6101-4646-AFA9-CE0D60D3ACE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45164" y="2683553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21" name="PA_文本框 32">
              <a:extLst>
                <a:ext uri="{FF2B5EF4-FFF2-40B4-BE49-F238E27FC236}">
                  <a16:creationId xmlns:a16="http://schemas.microsoft.com/office/drawing/2014/main" id="{7E42443E-9E8D-41DA-9C51-4DB07CF228A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348181" y="2722892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7768" y="893522"/>
            <a:ext cx="9736482" cy="4172438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Text Box 32"/>
          <p:cNvSpPr txBox="1">
            <a:spLocks noChangeArrowheads="1"/>
          </p:cNvSpPr>
          <p:nvPr/>
        </p:nvSpPr>
        <p:spPr bwMode="auto">
          <a:xfrm>
            <a:off x="3489653" y="1341365"/>
            <a:ext cx="6947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.</a:t>
            </a:r>
          </a:p>
        </p:txBody>
      </p:sp>
      <p:sp>
        <p:nvSpPr>
          <p:cNvPr id="6149" name="Text Box 37"/>
          <p:cNvSpPr txBox="1">
            <a:spLocks noChangeArrowheads="1"/>
          </p:cNvSpPr>
          <p:nvPr/>
        </p:nvSpPr>
        <p:spPr bwMode="auto">
          <a:xfrm>
            <a:off x="5735053" y="2806431"/>
            <a:ext cx="3907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150" name="AutoShape 55"/>
          <p:cNvSpPr>
            <a:spLocks noChangeArrowheads="1"/>
          </p:cNvSpPr>
          <p:nvPr/>
        </p:nvSpPr>
        <p:spPr bwMode="auto">
          <a:xfrm>
            <a:off x="2858322" y="2989020"/>
            <a:ext cx="9248632" cy="1055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mpd="thinThick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một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153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706662"/>
              </p:ext>
            </p:extLst>
          </p:nvPr>
        </p:nvGraphicFramePr>
        <p:xfrm>
          <a:off x="7354302" y="2941368"/>
          <a:ext cx="14275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615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302" y="2941368"/>
                        <a:ext cx="142751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Text Box 90"/>
          <p:cNvSpPr txBox="1">
            <a:spLocks noChangeArrowheads="1"/>
          </p:cNvSpPr>
          <p:nvPr/>
        </p:nvSpPr>
        <p:spPr bwMode="auto">
          <a:xfrm>
            <a:off x="3290381" y="9925954"/>
            <a:ext cx="10831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66" name="Text Box 100"/>
          <p:cNvSpPr txBox="1">
            <a:spLocks noChangeArrowheads="1"/>
          </p:cNvSpPr>
          <p:nvPr/>
        </p:nvSpPr>
        <p:spPr bwMode="auto">
          <a:xfrm>
            <a:off x="2920206" y="8503543"/>
            <a:ext cx="102602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07862" y="1134686"/>
            <a:ext cx="607699" cy="1188571"/>
            <a:chOff x="6170904" y="-1266569"/>
            <a:chExt cx="607699" cy="1188571"/>
          </a:xfrm>
        </p:grpSpPr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4294" y="1146808"/>
            <a:ext cx="607699" cy="1188571"/>
            <a:chOff x="6170904" y="-1266569"/>
            <a:chExt cx="607699" cy="1188571"/>
          </a:xfrm>
        </p:grpSpPr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686343" y="2941368"/>
            <a:ext cx="607699" cy="1188571"/>
            <a:chOff x="6170904" y="-1266569"/>
            <a:chExt cx="607699" cy="1188571"/>
          </a:xfrm>
        </p:grpSpPr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368690" y="3823031"/>
            <a:ext cx="607699" cy="1188571"/>
            <a:chOff x="6170904" y="-1266569"/>
            <a:chExt cx="607699" cy="1188571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2" y="2761120"/>
            <a:ext cx="1691519" cy="38045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2669843" y="1048389"/>
            <a:ext cx="754385" cy="44242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86" y="5065959"/>
            <a:ext cx="1774090" cy="1499746"/>
          </a:xfrm>
          <a:prstGeom prst="rect">
            <a:avLst/>
          </a:prstGeom>
        </p:spPr>
      </p:pic>
      <p:pic>
        <p:nvPicPr>
          <p:cNvPr id="4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8959" y="2683062"/>
            <a:ext cx="3443805" cy="4551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14" y="39181"/>
            <a:ext cx="1341236" cy="134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" y="49213"/>
            <a:ext cx="1773682" cy="16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48" grpId="0"/>
      <p:bldP spid="6149" grpId="0"/>
      <p:bldP spid="6150" grpId="0" animBg="1"/>
      <p:bldP spid="6164" grpId="0"/>
      <p:bldP spid="6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07652" y="658846"/>
            <a:ext cx="11261558" cy="2165854"/>
            <a:chOff x="598295" y="287715"/>
            <a:chExt cx="11261558" cy="2165854"/>
          </a:xfrm>
        </p:grpSpPr>
        <p:sp>
          <p:nvSpPr>
            <p:cNvPr id="30" name="AutoShape 55"/>
            <p:cNvSpPr>
              <a:spLocks noChangeArrowheads="1"/>
            </p:cNvSpPr>
            <p:nvPr/>
          </p:nvSpPr>
          <p:spPr bwMode="auto">
            <a:xfrm>
              <a:off x="598295" y="287715"/>
              <a:ext cx="11261558" cy="2082903"/>
            </a:xfrm>
            <a:prstGeom prst="roundRect">
              <a:avLst>
                <a:gd name="adj" fmla="val 13802"/>
              </a:avLst>
            </a:prstGeom>
            <a:solidFill>
              <a:schemeClr val="bg1"/>
            </a:solidFill>
            <a:ln w="34925" cmpd="thickThin">
              <a:solidFill>
                <a:schemeClr val="accent4">
                  <a:lumMod val="75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endPara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706085" y="1264998"/>
              <a:ext cx="607699" cy="1188571"/>
              <a:chOff x="11101250" y="-1267954"/>
              <a:chExt cx="607699" cy="1188571"/>
            </a:xfrm>
          </p:grpSpPr>
          <p:sp>
            <p:nvSpPr>
              <p:cNvPr id="36" name="Text Box 32"/>
              <p:cNvSpPr txBox="1">
                <a:spLocks noChangeArrowheads="1"/>
              </p:cNvSpPr>
              <p:nvPr/>
            </p:nvSpPr>
            <p:spPr bwMode="auto">
              <a:xfrm>
                <a:off x="11101250" y="-12679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Text Box 32"/>
              <p:cNvSpPr txBox="1">
                <a:spLocks noChangeArrowheads="1"/>
              </p:cNvSpPr>
              <p:nvPr/>
            </p:nvSpPr>
            <p:spPr bwMode="auto">
              <a:xfrm>
                <a:off x="11104738" y="-72571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1144030" y="-66154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Tập tin:Red question mark.svg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7" y="910898"/>
            <a:ext cx="725231" cy="7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3548255" y="1648251"/>
            <a:ext cx="607699" cy="1188571"/>
            <a:chOff x="7182061" y="3550998"/>
            <a:chExt cx="607699" cy="1188571"/>
          </a:xfrm>
        </p:grpSpPr>
        <p:sp>
          <p:nvSpPr>
            <p:cNvPr id="4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326244" y="3884461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507341" y="3896583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1542510" y="3107942"/>
            <a:ext cx="10260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384551" y="3908705"/>
            <a:ext cx="1483713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2882128" y="416770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065155" y="3886923"/>
            <a:ext cx="1370600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653063" y="4155581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201689" y="4134726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435453" y="415367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982574" y="3884461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604228" y="3884461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89" y="4308062"/>
            <a:ext cx="10058400" cy="1330590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2" y="177963"/>
            <a:ext cx="11792368" cy="1690219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536310" y="2710566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717407" y="2722688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1752576" y="1934047"/>
            <a:ext cx="10260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594618" y="2734810"/>
            <a:ext cx="1262812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5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5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3092194" y="2993808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275221" y="2713028"/>
            <a:ext cx="1262812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3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3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863129" y="2981686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311815" y="296083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645519" y="2979782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192640" y="2710566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814294" y="2710566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" name="Group 2047"/>
          <p:cNvGrpSpPr/>
          <p:nvPr/>
        </p:nvGrpSpPr>
        <p:grpSpPr>
          <a:xfrm>
            <a:off x="1370258" y="428786"/>
            <a:ext cx="11450080" cy="1188571"/>
            <a:chOff x="644733" y="5398392"/>
            <a:chExt cx="11450080" cy="1188571"/>
          </a:xfrm>
        </p:grpSpPr>
        <p:sp>
          <p:nvSpPr>
            <p:cNvPr id="77" name="Text Box 90"/>
            <p:cNvSpPr txBox="1">
              <a:spLocks noChangeArrowheads="1"/>
            </p:cNvSpPr>
            <p:nvPr/>
          </p:nvSpPr>
          <p:spPr bwMode="auto">
            <a:xfrm>
              <a:off x="1263545" y="5647915"/>
              <a:ext cx="1083126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78" name="Picture 2" descr="Tập tin:Red question mark.svg – Wikipedia tiếng Việ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33" y="5511647"/>
              <a:ext cx="533075" cy="53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9" name="Group 78"/>
            <p:cNvGrpSpPr/>
            <p:nvPr/>
          </p:nvGrpSpPr>
          <p:grpSpPr>
            <a:xfrm>
              <a:off x="3878445" y="5398392"/>
              <a:ext cx="1061952" cy="1188571"/>
              <a:chOff x="1338913" y="3766332"/>
              <a:chExt cx="607699" cy="1188571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1338913" y="376633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1342401" y="430857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381693" y="4372740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5468614" y="5398392"/>
              <a:ext cx="1093272" cy="1188571"/>
              <a:chOff x="1388102" y="3754210"/>
              <a:chExt cx="607699" cy="1188571"/>
            </a:xfrm>
          </p:grpSpPr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1388102" y="375421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85" name="Text Box 32"/>
              <p:cNvSpPr txBox="1">
                <a:spLocks noChangeArrowheads="1"/>
              </p:cNvSpPr>
              <p:nvPr/>
            </p:nvSpPr>
            <p:spPr bwMode="auto">
              <a:xfrm>
                <a:off x="1391590" y="429645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1430882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5204445" y="325280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9817996" y="32528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1636795" y="4439008"/>
            <a:ext cx="9692694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417597" y="4384704"/>
            <a:ext cx="106195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989732" y="4374639"/>
            <a:ext cx="1093272" cy="1188571"/>
            <a:chOff x="1456788" y="3754210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5" y="4549415"/>
            <a:ext cx="1438042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  <p:bldP spid="59" grpId="0"/>
      <p:bldP spid="60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ounded Rectangle 121"/>
          <p:cNvSpPr/>
          <p:nvPr/>
        </p:nvSpPr>
        <p:spPr>
          <a:xfrm>
            <a:off x="593327" y="122218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0" name="Group 98"/>
          <p:cNvGrpSpPr>
            <a:grpSpLocks/>
          </p:cNvGrpSpPr>
          <p:nvPr/>
        </p:nvGrpSpPr>
        <p:grpSpPr bwMode="auto">
          <a:xfrm>
            <a:off x="2350275" y="511113"/>
            <a:ext cx="8669336" cy="1571626"/>
            <a:chOff x="528" y="528"/>
            <a:chExt cx="3503" cy="990"/>
          </a:xfrm>
        </p:grpSpPr>
        <p:grpSp>
          <p:nvGrpSpPr>
            <p:cNvPr id="7227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724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724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25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725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725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724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4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24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24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50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25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7228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723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3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723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723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3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23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23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0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24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722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8823" y="6349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1341" y="3825767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66549" y="5580512"/>
            <a:ext cx="110563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gọi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chung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.</a:t>
            </a:r>
          </a:p>
        </p:txBody>
      </p:sp>
      <p:sp>
        <p:nvSpPr>
          <p:cNvPr id="7180" name="Text Box 119"/>
          <p:cNvSpPr txBox="1">
            <a:spLocks noChangeArrowheads="1"/>
          </p:cNvSpPr>
          <p:nvPr/>
        </p:nvSpPr>
        <p:spPr bwMode="auto">
          <a:xfrm>
            <a:off x="2056198" y="2362415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7221751" y="2153983"/>
            <a:ext cx="64497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3801970" y="2166105"/>
            <a:ext cx="607699" cy="1188571"/>
            <a:chOff x="7182061" y="3550998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7674060" y="2416370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>
            <a:off x="4271362" y="243566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4818483" y="2166448"/>
            <a:ext cx="1061952" cy="1188571"/>
            <a:chOff x="1456788" y="3754210"/>
            <a:chExt cx="607699" cy="1188571"/>
          </a:xfrm>
        </p:grpSpPr>
        <p:sp>
          <p:nvSpPr>
            <p:cNvPr id="9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8076599" y="2166105"/>
            <a:ext cx="1093272" cy="1188571"/>
            <a:chOff x="1456788" y="3754210"/>
            <a:chExt cx="607699" cy="1188571"/>
          </a:xfrm>
        </p:grpSpPr>
        <p:sp>
          <p:nvSpPr>
            <p:cNvPr id="10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 Box 37"/>
          <p:cNvSpPr txBox="1">
            <a:spLocks noChangeArrowheads="1"/>
          </p:cNvSpPr>
          <p:nvPr/>
        </p:nvSpPr>
        <p:spPr bwMode="auto">
          <a:xfrm>
            <a:off x="6279251" y="2203645"/>
            <a:ext cx="712751" cy="83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4800" b="1" dirty="0">
                <a:solidFill>
                  <a:srgbClr val="0472EC"/>
                </a:solidFill>
                <a:latin typeface="Times New Roman" panose="02020603050405020304" pitchFamily="18" charset="0"/>
              </a:rPr>
              <a:t>;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4069385" y="3294208"/>
            <a:ext cx="607699" cy="1188571"/>
            <a:chOff x="7182061" y="3550998"/>
            <a:chExt cx="607699" cy="1188571"/>
          </a:xfrm>
        </p:grpSpPr>
        <p:sp>
          <p:nvSpPr>
            <p:cNvPr id="10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414013" y="3267349"/>
            <a:ext cx="644972" cy="1188571"/>
            <a:chOff x="1456788" y="3754210"/>
            <a:chExt cx="607699" cy="1188571"/>
          </a:xfrm>
        </p:grpSpPr>
        <p:sp>
          <p:nvSpPr>
            <p:cNvPr id="11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4317516" y="4431078"/>
            <a:ext cx="1061952" cy="1188571"/>
            <a:chOff x="1456788" y="3754210"/>
            <a:chExt cx="607699" cy="1188571"/>
          </a:xfrm>
        </p:grpSpPr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910109" y="4433888"/>
            <a:ext cx="1093272" cy="1188571"/>
            <a:chOff x="1456788" y="3754210"/>
            <a:chExt cx="607699" cy="1188571"/>
          </a:xfrm>
        </p:grpSpPr>
        <p:sp>
          <p:nvSpPr>
            <p:cNvPr id="11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9019482" y="5516266"/>
            <a:ext cx="607699" cy="1188571"/>
            <a:chOff x="7182061" y="3550998"/>
            <a:chExt cx="607699" cy="1188571"/>
          </a:xfrm>
        </p:grpSpPr>
        <p:sp>
          <p:nvSpPr>
            <p:cNvPr id="13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10364110" y="5489407"/>
            <a:ext cx="644972" cy="1188571"/>
            <a:chOff x="1456788" y="3754210"/>
            <a:chExt cx="607699" cy="1188571"/>
          </a:xfrm>
        </p:grpSpPr>
        <p:sp>
          <p:nvSpPr>
            <p:cNvPr id="136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7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436495" y="3418573"/>
            <a:ext cx="10270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7" grpId="0"/>
      <p:bldP spid="8" grpId="0"/>
      <p:bldP spid="9" grpId="0"/>
      <p:bldP spid="7180" grpId="0"/>
      <p:bldP spid="95" grpId="0"/>
      <p:bldP spid="96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893521"/>
            <a:ext cx="9736482" cy="5680700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环形箭头 204"/>
          <p:cNvSpPr/>
          <p:nvPr/>
        </p:nvSpPr>
        <p:spPr>
          <a:xfrm rot="5821583">
            <a:off x="1460399" y="2844145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6" name="环形箭头 205"/>
          <p:cNvSpPr/>
          <p:nvPr/>
        </p:nvSpPr>
        <p:spPr>
          <a:xfrm rot="15407819" flipH="1">
            <a:off x="878254" y="3969660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076060" y="3390507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01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443067" y="4545419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02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8290" y="313525"/>
            <a:ext cx="7011730" cy="899265"/>
          </a:xfrm>
          <a:solidFill>
            <a:schemeClr val="tx2">
              <a:lumMod val="20000"/>
              <a:lumOff val="80000"/>
            </a:schemeClr>
          </a:solidFill>
          <a:ln w="50800" cmpd="thickThin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98"/>
          <p:cNvGrpSpPr>
            <a:grpSpLocks/>
          </p:cNvGrpSpPr>
          <p:nvPr/>
        </p:nvGrpSpPr>
        <p:grpSpPr bwMode="auto">
          <a:xfrm>
            <a:off x="3020856" y="1343078"/>
            <a:ext cx="8669336" cy="1571626"/>
            <a:chOff x="528" y="528"/>
            <a:chExt cx="3503" cy="990"/>
          </a:xfrm>
        </p:grpSpPr>
        <p:grpSp>
          <p:nvGrpSpPr>
            <p:cNvPr id="28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44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55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6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9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29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6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9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5020169" y="21556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5024061" y="1587280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53833" y="2973052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9208242" y="3729579"/>
            <a:ext cx="644972" cy="1188571"/>
            <a:chOff x="1456788" y="3754210"/>
            <a:chExt cx="607699" cy="1188571"/>
          </a:xfrm>
        </p:grpSpPr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0439037" y="2823112"/>
            <a:ext cx="607699" cy="1188571"/>
            <a:chOff x="7182061" y="3550998"/>
            <a:chExt cx="607699" cy="1188571"/>
          </a:xfrm>
        </p:grpSpPr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463654" y="4645944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9744345" y="216957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9760594" y="1588892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9722448" y="4597979"/>
            <a:ext cx="644972" cy="1188571"/>
            <a:chOff x="1456788" y="3754210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8482810" y="5385650"/>
            <a:ext cx="607699" cy="1188571"/>
            <a:chOff x="7182061" y="3550998"/>
            <a:chExt cx="60769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5" grpId="0" animBg="1"/>
      <p:bldP spid="206" grpId="0" animBg="1"/>
      <p:bldP spid="208" grpId="0"/>
      <p:bldP spid="209" grpId="0"/>
      <p:bldP spid="225" grpId="0"/>
      <p:bldP spid="3" grpId="0" animBg="1"/>
      <p:bldP spid="56" grpId="0"/>
      <p:bldP spid="57" grpId="0"/>
      <p:bldP spid="58" grpId="0"/>
      <p:bldP spid="67" grpId="0"/>
      <p:bldP spid="68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861</Words>
  <Application>Microsoft Office PowerPoint</Application>
  <PresentationFormat>Widescreen</PresentationFormat>
  <Paragraphs>398</Paragraphs>
  <Slides>23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Arial</vt:lpstr>
      <vt:lpstr>UTM Davida</vt:lpstr>
      <vt:lpstr>UTM Futura Extra</vt:lpstr>
      <vt:lpstr>.VnTime</vt:lpstr>
      <vt:lpstr>宋体</vt:lpstr>
      <vt:lpstr>UTM Rockwell</vt:lpstr>
      <vt:lpstr>UTM Showcard</vt:lpstr>
      <vt:lpstr>UTM Netmuc KT</vt:lpstr>
      <vt:lpstr>Calibri Light</vt:lpstr>
      <vt:lpstr>方正胖娃简体</vt:lpstr>
      <vt:lpstr>Times New Roman</vt:lpstr>
      <vt:lpstr>Wingdings</vt:lpstr>
      <vt:lpstr>Calibri</vt:lpstr>
      <vt:lpstr>微软雅黑</vt:lpstr>
      <vt:lpstr>Arial Black</vt:lpstr>
      <vt:lpstr>Office 主题</vt:lpstr>
      <vt:lpstr>Custom Design</vt:lpstr>
      <vt:lpstr>1_Custom Design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quy đồng mẫu số các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dong mau so</dc:title>
  <dc:subject>Toan 4</dc:subject>
  <dc:creator>KTUTS</dc:creator>
  <cp:keywords>BichHa</cp:keywords>
  <cp:lastModifiedBy>Admin</cp:lastModifiedBy>
  <cp:revision>129</cp:revision>
  <dcterms:created xsi:type="dcterms:W3CDTF">2015-05-05T08:02:14Z</dcterms:created>
  <dcterms:modified xsi:type="dcterms:W3CDTF">2023-02-03T08:02:30Z</dcterms:modified>
  <cp:version>B12</cp:version>
</cp:coreProperties>
</file>