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notesSlides/notesSlide5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notesMasterIdLst>
    <p:notesMasterId r:id="rId19"/>
  </p:notesMasterIdLst>
  <p:sldIdLst>
    <p:sldId id="269" r:id="rId3"/>
    <p:sldId id="290" r:id="rId4"/>
    <p:sldId id="292" r:id="rId5"/>
    <p:sldId id="262" r:id="rId6"/>
    <p:sldId id="263" r:id="rId7"/>
    <p:sldId id="271" r:id="rId8"/>
    <p:sldId id="272" r:id="rId9"/>
    <p:sldId id="273" r:id="rId10"/>
    <p:sldId id="260" r:id="rId11"/>
    <p:sldId id="274" r:id="rId12"/>
    <p:sldId id="275" r:id="rId13"/>
    <p:sldId id="276" r:id="rId14"/>
    <p:sldId id="277" r:id="rId15"/>
    <p:sldId id="293" r:id="rId16"/>
    <p:sldId id="294" r:id="rId17"/>
    <p:sldId id="261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A6E6"/>
    <a:srgbClr val="FFC000"/>
    <a:srgbClr val="5FB9CB"/>
    <a:srgbClr val="42A4E6"/>
    <a:srgbClr val="9A8674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28.6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5035 5507 0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00.7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14759 8037 0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11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16718 6524 0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12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15106 6796 0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12.7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14610 8359 0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33.6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21952 6028 0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34.5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23515 5928 0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36.0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24581 5953 0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41.21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24780 7020 0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42.5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24904 8434 0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43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26169 8483 0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29.2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5631 6350 0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43.6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27608 8558 0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5:13.7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28873 14039 0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5.3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17165 2332 0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5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18083 3200 0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6.2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18355 4217 0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6.7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17537 4812 0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7.2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16396 4663 0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7.7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15404 4068 0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8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15429 2853 0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18.5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15900 2307 0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29.9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5308 7888 0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21.1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17835 4018 0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21.9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17214 4490 0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22.5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15751 4638 0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23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15453 4068 0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23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15329 3373 0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38.7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25474 2431 0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39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23589 4440 0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40.2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26789 4514 0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40.8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25574 4018 0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45.7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25202 2704 0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30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3820 7937 0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46.4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23837 4713 0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1:47.0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26268 4911 0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4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4018 10939 0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5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3845 12254 0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6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5383 10889 0,'49'0'31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7.1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5457 12278 0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7.9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7392 10616 0,'0'-24'16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8.4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7392 12229 0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09.3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9327 10468 0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0.7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9227 12229 0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31.0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3200 6747 0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1.20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10939 10765 0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1.6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10964 12179 0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5.4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3919 10765 0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6.55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4068 12303 0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7.6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5879 12502 0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8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7367 12452 0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8.8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9401 12402 0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19.6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10592 12303 0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20.2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10691 10864 0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26.3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3919 10790 0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0:31.4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3770 5779 0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5.5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15553 10542 0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6.4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16718 10988 0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7.4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16594 12502 0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8.1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15503 12725 0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8.7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14536 12353 0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49.3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14536 11261 0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53.52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14585 11112 0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54.1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16743 10988 0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2:54.8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15230 13271 0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3:32.0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22944 11063 0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2:25.8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6424 7169 0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3:33.0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22895 12750 0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33:33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24606 12576 0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2:59.39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16743 6449 0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23:00.1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15056 6375 0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9F0C0-3E1D-420B-8B3E-A330B133B560}" type="datetimeFigureOut">
              <a:rPr lang="zh-CN" altLang="en-US" smtClean="0"/>
              <a:t>2023/1/30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42ECE-E74C-4854-9A8F-D75032BF888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66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96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604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18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481369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305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42ECE-E74C-4854-9A8F-D75032BF888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1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6850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13803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87851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75794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47682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992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952123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610761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43536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56209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48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52810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35228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81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87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76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54103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82473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2511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F34DD42E-11C0-411E-A1DA-71557E534A5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" y="0"/>
            <a:ext cx="12188025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1" r:id="rId3"/>
    <p:sldLayoutId id="2147483678" r:id="rId4"/>
    <p:sldLayoutId id="2147483677" r:id="rId5"/>
    <p:sldLayoutId id="2147483675" r:id="rId6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86BAB08-D03A-4FEF-8092-001CB785BBA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2023/1/30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8AB37BB-E8A6-440B-8775-2A002C97BC5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74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80" r:id="rId9"/>
    <p:sldLayoutId id="2147483676" r:id="rId10"/>
    <p:sldLayoutId id="2147483674" r:id="rId11"/>
    <p:sldLayoutId id="2147483658" r:id="rId12"/>
    <p:sldLayoutId id="2147483659" r:id="rId13"/>
    <p:sldLayoutId id="2147483660" r:id="rId14"/>
    <p:sldLayoutId id="2147483661" r:id="rId15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.xml"/><Relationship Id="rId21" Type="http://schemas.openxmlformats.org/officeDocument/2006/relationships/image" Target="../media/image38.emf"/><Relationship Id="rId42" Type="http://schemas.openxmlformats.org/officeDocument/2006/relationships/customXml" Target="../ink/ink44.xml"/><Relationship Id="rId47" Type="http://schemas.openxmlformats.org/officeDocument/2006/relationships/customXml" Target="../ink/ink47.xml"/><Relationship Id="rId63" Type="http://schemas.openxmlformats.org/officeDocument/2006/relationships/customXml" Target="../ink/ink62.xml"/><Relationship Id="rId68" Type="http://schemas.openxmlformats.org/officeDocument/2006/relationships/customXml" Target="../ink/ink67.xml"/><Relationship Id="rId7" Type="http://schemas.openxmlformats.org/officeDocument/2006/relationships/oleObject" Target="../embeddings/oleObject13.bin"/><Relationship Id="rId71" Type="http://schemas.openxmlformats.org/officeDocument/2006/relationships/customXml" Target="../ink/ink70.xml"/><Relationship Id="rId2" Type="http://schemas.openxmlformats.org/officeDocument/2006/relationships/image" Target="../media/image35.png"/><Relationship Id="rId16" Type="http://schemas.openxmlformats.org/officeDocument/2006/relationships/customXml" Target="../ink/ink22.xml"/><Relationship Id="rId29" Type="http://schemas.openxmlformats.org/officeDocument/2006/relationships/customXml" Target="../ink/ink31.xml"/><Relationship Id="rId11" Type="http://schemas.openxmlformats.org/officeDocument/2006/relationships/oleObject" Target="../embeddings/oleObject15.bin"/><Relationship Id="rId24" Type="http://schemas.openxmlformats.org/officeDocument/2006/relationships/customXml" Target="../ink/ink26.xml"/><Relationship Id="rId32" Type="http://schemas.openxmlformats.org/officeDocument/2006/relationships/customXml" Target="../ink/ink34.xml"/><Relationship Id="rId37" Type="http://schemas.openxmlformats.org/officeDocument/2006/relationships/customXml" Target="../ink/ink39.xml"/><Relationship Id="rId40" Type="http://schemas.openxmlformats.org/officeDocument/2006/relationships/customXml" Target="../ink/ink42.xml"/><Relationship Id="rId45" Type="http://schemas.openxmlformats.org/officeDocument/2006/relationships/customXml" Target="../ink/ink46.xml"/><Relationship Id="rId53" Type="http://schemas.openxmlformats.org/officeDocument/2006/relationships/customXml" Target="../ink/ink53.xml"/><Relationship Id="rId58" Type="http://schemas.openxmlformats.org/officeDocument/2006/relationships/customXml" Target="../ink/ink58.xml"/><Relationship Id="rId66" Type="http://schemas.openxmlformats.org/officeDocument/2006/relationships/customXml" Target="../ink/ink65.xml"/><Relationship Id="rId5" Type="http://schemas.openxmlformats.org/officeDocument/2006/relationships/oleObject" Target="../embeddings/oleObject12.bin"/><Relationship Id="rId61" Type="http://schemas.openxmlformats.org/officeDocument/2006/relationships/image" Target="../media/image75.emf"/><Relationship Id="rId19" Type="http://schemas.openxmlformats.org/officeDocument/2006/relationships/customXml" Target="../ink/ink23.xml"/><Relationship Id="rId14" Type="http://schemas.openxmlformats.org/officeDocument/2006/relationships/image" Target="../media/image42.wmf"/><Relationship Id="rId22" Type="http://schemas.openxmlformats.org/officeDocument/2006/relationships/customXml" Target="../ink/ink25.xml"/><Relationship Id="rId27" Type="http://schemas.openxmlformats.org/officeDocument/2006/relationships/customXml" Target="../ink/ink29.xml"/><Relationship Id="rId30" Type="http://schemas.openxmlformats.org/officeDocument/2006/relationships/customXml" Target="../ink/ink32.xml"/><Relationship Id="rId35" Type="http://schemas.openxmlformats.org/officeDocument/2006/relationships/customXml" Target="../ink/ink37.xml"/><Relationship Id="rId43" Type="http://schemas.openxmlformats.org/officeDocument/2006/relationships/image" Target="../media/image73.emf"/><Relationship Id="rId48" Type="http://schemas.openxmlformats.org/officeDocument/2006/relationships/customXml" Target="../ink/ink48.xml"/><Relationship Id="rId56" Type="http://schemas.openxmlformats.org/officeDocument/2006/relationships/customXml" Target="../ink/ink56.xml"/><Relationship Id="rId64" Type="http://schemas.openxmlformats.org/officeDocument/2006/relationships/customXml" Target="../ink/ink63.xml"/><Relationship Id="rId69" Type="http://schemas.openxmlformats.org/officeDocument/2006/relationships/customXml" Target="../ink/ink68.xml"/><Relationship Id="rId8" Type="http://schemas.openxmlformats.org/officeDocument/2006/relationships/image" Target="../media/image39.wmf"/><Relationship Id="rId51" Type="http://schemas.openxmlformats.org/officeDocument/2006/relationships/customXml" Target="../ink/ink51.xml"/><Relationship Id="rId72" Type="http://schemas.openxmlformats.org/officeDocument/2006/relationships/customXml" Target="../ink/ink71.xml"/><Relationship Id="rId3" Type="http://schemas.openxmlformats.org/officeDocument/2006/relationships/oleObject" Target="../embeddings/oleObject11.bin"/><Relationship Id="rId12" Type="http://schemas.openxmlformats.org/officeDocument/2006/relationships/image" Target="../media/image41.wmf"/><Relationship Id="rId25" Type="http://schemas.openxmlformats.org/officeDocument/2006/relationships/customXml" Target="../ink/ink27.xml"/><Relationship Id="rId33" Type="http://schemas.openxmlformats.org/officeDocument/2006/relationships/customXml" Target="../ink/ink35.xml"/><Relationship Id="rId38" Type="http://schemas.openxmlformats.org/officeDocument/2006/relationships/customXml" Target="../ink/ink40.xml"/><Relationship Id="rId46" Type="http://schemas.openxmlformats.org/officeDocument/2006/relationships/image" Target="../media/image74.emf"/><Relationship Id="rId59" Type="http://schemas.openxmlformats.org/officeDocument/2006/relationships/customXml" Target="../ink/ink59.xml"/><Relationship Id="rId67" Type="http://schemas.openxmlformats.org/officeDocument/2006/relationships/customXml" Target="../ink/ink66.xml"/><Relationship Id="rId20" Type="http://schemas.openxmlformats.org/officeDocument/2006/relationships/customXml" Target="../ink/ink24.xml"/><Relationship Id="rId41" Type="http://schemas.openxmlformats.org/officeDocument/2006/relationships/customXml" Target="../ink/ink43.xml"/><Relationship Id="rId54" Type="http://schemas.openxmlformats.org/officeDocument/2006/relationships/customXml" Target="../ink/ink54.xml"/><Relationship Id="rId62" Type="http://schemas.openxmlformats.org/officeDocument/2006/relationships/customXml" Target="../ink/ink61.xml"/><Relationship Id="rId70" Type="http://schemas.openxmlformats.org/officeDocument/2006/relationships/customXml" Target="../ink/ink6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wmf"/><Relationship Id="rId15" Type="http://schemas.openxmlformats.org/officeDocument/2006/relationships/image" Target="../media/image36.png"/><Relationship Id="rId23" Type="http://schemas.openxmlformats.org/officeDocument/2006/relationships/image" Target="../media/image29.emf"/><Relationship Id="rId28" Type="http://schemas.openxmlformats.org/officeDocument/2006/relationships/customXml" Target="../ink/ink30.xml"/><Relationship Id="rId36" Type="http://schemas.openxmlformats.org/officeDocument/2006/relationships/customXml" Target="../ink/ink38.xml"/><Relationship Id="rId49" Type="http://schemas.openxmlformats.org/officeDocument/2006/relationships/customXml" Target="../ink/ink49.xml"/><Relationship Id="rId57" Type="http://schemas.openxmlformats.org/officeDocument/2006/relationships/customXml" Target="../ink/ink57.xml"/><Relationship Id="rId10" Type="http://schemas.openxmlformats.org/officeDocument/2006/relationships/image" Target="../media/image40.wmf"/><Relationship Id="rId31" Type="http://schemas.openxmlformats.org/officeDocument/2006/relationships/customXml" Target="../ink/ink33.xml"/><Relationship Id="rId44" Type="http://schemas.openxmlformats.org/officeDocument/2006/relationships/customXml" Target="../ink/ink45.xml"/><Relationship Id="rId52" Type="http://schemas.openxmlformats.org/officeDocument/2006/relationships/customXml" Target="../ink/ink52.xml"/><Relationship Id="rId60" Type="http://schemas.openxmlformats.org/officeDocument/2006/relationships/customXml" Target="../ink/ink60.xml"/><Relationship Id="rId65" Type="http://schemas.openxmlformats.org/officeDocument/2006/relationships/customXml" Target="../ink/ink64.xml"/><Relationship Id="rId4" Type="http://schemas.openxmlformats.org/officeDocument/2006/relationships/image" Target="../media/image37.wmf"/><Relationship Id="rId9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8.emf"/><Relationship Id="rId39" Type="http://schemas.openxmlformats.org/officeDocument/2006/relationships/customXml" Target="../ink/ink41.xml"/><Relationship Id="rId34" Type="http://schemas.openxmlformats.org/officeDocument/2006/relationships/customXml" Target="../ink/ink36.xml"/><Relationship Id="rId50" Type="http://schemas.openxmlformats.org/officeDocument/2006/relationships/customXml" Target="../ink/ink50.xml"/><Relationship Id="rId55" Type="http://schemas.openxmlformats.org/officeDocument/2006/relationships/customXml" Target="../ink/ink5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22.bin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53.wmf"/><Relationship Id="rId5" Type="http://schemas.openxmlformats.org/officeDocument/2006/relationships/image" Target="../media/image50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5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54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58.wmf"/><Relationship Id="rId5" Type="http://schemas.openxmlformats.org/officeDocument/2006/relationships/image" Target="../media/image55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5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emf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8.png"/><Relationship Id="rId4" Type="http://schemas.openxmlformats.org/officeDocument/2006/relationships/image" Target="../media/image5.emf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13" Type="http://schemas.openxmlformats.org/officeDocument/2006/relationships/customXml" Target="../ink/ink2.xml"/><Relationship Id="rId18" Type="http://schemas.openxmlformats.org/officeDocument/2006/relationships/customXml" Target="../ink/ink6.xml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emf"/><Relationship Id="rId17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6" Type="http://schemas.openxmlformats.org/officeDocument/2006/relationships/customXml" Target="../ink/ink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15" Type="http://schemas.openxmlformats.org/officeDocument/2006/relationships/customXml" Target="../ink/ink3.xml"/><Relationship Id="rId4" Type="http://schemas.openxmlformats.org/officeDocument/2006/relationships/image" Target="../media/image21.wmf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8.emf"/><Relationship Id="rId26" Type="http://schemas.openxmlformats.org/officeDocument/2006/relationships/customXml" Target="../ink/ink13.xml"/><Relationship Id="rId3" Type="http://schemas.openxmlformats.org/officeDocument/2006/relationships/image" Target="../media/image23.wmf"/><Relationship Id="rId21" Type="http://schemas.openxmlformats.org/officeDocument/2006/relationships/image" Target="../media/image28.emf"/><Relationship Id="rId7" Type="http://schemas.openxmlformats.org/officeDocument/2006/relationships/image" Target="../media/image26.wmf"/><Relationship Id="rId25" Type="http://schemas.openxmlformats.org/officeDocument/2006/relationships/customXml" Target="../ink/ink12.xml"/><Relationship Id="rId33" Type="http://schemas.openxmlformats.org/officeDocument/2006/relationships/customXml" Target="../ink/ink20.xml"/><Relationship Id="rId2" Type="http://schemas.openxmlformats.org/officeDocument/2006/relationships/oleObject" Target="../embeddings/oleObject4.bin"/><Relationship Id="rId29" Type="http://schemas.openxmlformats.org/officeDocument/2006/relationships/customXml" Target="../ink/ink16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5.bin"/><Relationship Id="rId11" Type="http://schemas.openxmlformats.org/officeDocument/2006/relationships/customXml" Target="../ink/ink7.xml"/><Relationship Id="rId24" Type="http://schemas.openxmlformats.org/officeDocument/2006/relationships/customXml" Target="../ink/ink11.xml"/><Relationship Id="rId32" Type="http://schemas.openxmlformats.org/officeDocument/2006/relationships/customXml" Target="../ink/ink19.xml"/><Relationship Id="rId5" Type="http://schemas.openxmlformats.org/officeDocument/2006/relationships/image" Target="../media/image25.png"/><Relationship Id="rId23" Type="http://schemas.openxmlformats.org/officeDocument/2006/relationships/customXml" Target="../ink/ink10.xml"/><Relationship Id="rId28" Type="http://schemas.openxmlformats.org/officeDocument/2006/relationships/customXml" Target="../ink/ink15.xml"/><Relationship Id="rId10" Type="http://schemas.openxmlformats.org/officeDocument/2006/relationships/image" Target="../media/image28.wmf"/><Relationship Id="rId31" Type="http://schemas.openxmlformats.org/officeDocument/2006/relationships/customXml" Target="../ink/ink18.xml"/><Relationship Id="rId4" Type="http://schemas.openxmlformats.org/officeDocument/2006/relationships/image" Target="../media/image24.png"/><Relationship Id="rId9" Type="http://schemas.openxmlformats.org/officeDocument/2006/relationships/oleObject" Target="../embeddings/oleObject6.bin"/><Relationship Id="rId14" Type="http://schemas.openxmlformats.org/officeDocument/2006/relationships/customXml" Target="../ink/ink8.xml"/><Relationship Id="rId22" Type="http://schemas.openxmlformats.org/officeDocument/2006/relationships/customXml" Target="../ink/ink9.xml"/><Relationship Id="rId27" Type="http://schemas.openxmlformats.org/officeDocument/2006/relationships/customXml" Target="../ink/ink14.xml"/><Relationship Id="rId30" Type="http://schemas.openxmlformats.org/officeDocument/2006/relationships/customXml" Target="../ink/ink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0.wmf"/><Relationship Id="rId10" Type="http://schemas.openxmlformats.org/officeDocument/2006/relationships/customXml" Target="../ink/ink21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32.wmf"/><Relationship Id="rId30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19.png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97" y="3312726"/>
            <a:ext cx="2021712" cy="371150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4E4E0F7-6B2D-4301-9581-556C59B1E9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244" y="3429000"/>
            <a:ext cx="3032616" cy="393536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88B7F25-7CC6-4C12-A864-75D5D34789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733" y="4770264"/>
            <a:ext cx="3032616" cy="39353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02C951-37D3-435F-B921-ABC43C59DC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53" y="376722"/>
            <a:ext cx="1557459" cy="97735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6E37349-5556-4A97-9782-20C74BB88A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8506" y="12210"/>
            <a:ext cx="959011" cy="60180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E3D63CE-6B3B-4A14-8760-56A9EA580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513" y="-9383"/>
            <a:ext cx="959011" cy="60180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9C2CF1-961D-481A-9D93-9E9E1EC109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9809" y="113901"/>
            <a:ext cx="1309999" cy="82206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D0B7277-D317-4D6C-BA11-0B37980889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349" y="118279"/>
            <a:ext cx="1276040" cy="800753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id="{C659CD8D-7413-4616-B389-2D19BFC3B480}"/>
              </a:ext>
            </a:extLst>
          </p:cNvPr>
          <p:cNvGrpSpPr/>
          <p:nvPr/>
        </p:nvGrpSpPr>
        <p:grpSpPr>
          <a:xfrm rot="21193181">
            <a:off x="10871689" y="936816"/>
            <a:ext cx="1260879" cy="861194"/>
            <a:chOff x="9015984" y="2528554"/>
            <a:chExt cx="2157344" cy="1473489"/>
          </a:xfrm>
        </p:grpSpPr>
        <p:sp>
          <p:nvSpPr>
            <p:cNvPr id="25" name="Freeform 166">
              <a:extLst>
                <a:ext uri="{FF2B5EF4-FFF2-40B4-BE49-F238E27FC236}">
                  <a16:creationId xmlns:a16="http://schemas.microsoft.com/office/drawing/2014/main" id="{CCC05074-DB93-4887-9E9E-FBBA31A1E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7">
              <a:extLst>
                <a:ext uri="{FF2B5EF4-FFF2-40B4-BE49-F238E27FC236}">
                  <a16:creationId xmlns:a16="http://schemas.microsoft.com/office/drawing/2014/main" id="{E0080C94-C78D-4B4D-9FBC-261923BF8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68">
              <a:extLst>
                <a:ext uri="{FF2B5EF4-FFF2-40B4-BE49-F238E27FC236}">
                  <a16:creationId xmlns:a16="http://schemas.microsoft.com/office/drawing/2014/main" id="{853EA083-3DCD-4E9E-869D-6F6683D21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69">
              <a:extLst>
                <a:ext uri="{FF2B5EF4-FFF2-40B4-BE49-F238E27FC236}">
                  <a16:creationId xmlns:a16="http://schemas.microsoft.com/office/drawing/2014/main" id="{36C90D80-22EA-47EF-B037-498040597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0">
              <a:extLst>
                <a:ext uri="{FF2B5EF4-FFF2-40B4-BE49-F238E27FC236}">
                  <a16:creationId xmlns:a16="http://schemas.microsoft.com/office/drawing/2014/main" id="{FD74C569-FBAF-4B38-B801-A6AF8685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5">
              <a:extLst>
                <a:ext uri="{FF2B5EF4-FFF2-40B4-BE49-F238E27FC236}">
                  <a16:creationId xmlns:a16="http://schemas.microsoft.com/office/drawing/2014/main" id="{CCA089E2-72DB-42CF-BD5F-795DA207F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6">
              <a:extLst>
                <a:ext uri="{FF2B5EF4-FFF2-40B4-BE49-F238E27FC236}">
                  <a16:creationId xmlns:a16="http://schemas.microsoft.com/office/drawing/2014/main" id="{08C86C53-607E-49A5-A604-AA89FED9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7">
              <a:extLst>
                <a:ext uri="{FF2B5EF4-FFF2-40B4-BE49-F238E27FC236}">
                  <a16:creationId xmlns:a16="http://schemas.microsoft.com/office/drawing/2014/main" id="{D87E7937-ACAC-4CA3-9DE2-6FECA5D2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Freeform 178">
              <a:extLst>
                <a:ext uri="{FF2B5EF4-FFF2-40B4-BE49-F238E27FC236}">
                  <a16:creationId xmlns:a16="http://schemas.microsoft.com/office/drawing/2014/main" id="{3C7357D6-645F-4CE9-9F0B-5983CF0E7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Freeform 179">
              <a:extLst>
                <a:ext uri="{FF2B5EF4-FFF2-40B4-BE49-F238E27FC236}">
                  <a16:creationId xmlns:a16="http://schemas.microsoft.com/office/drawing/2014/main" id="{C2CD47C3-376E-41A7-9C10-92978E7C2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7" name="Title 1"/>
          <p:cNvSpPr txBox="1">
            <a:spLocks/>
          </p:cNvSpPr>
          <p:nvPr/>
        </p:nvSpPr>
        <p:spPr>
          <a:xfrm>
            <a:off x="1216902" y="1579515"/>
            <a:ext cx="8602907" cy="957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组合 3">
            <a:extLst>
              <a:ext uri="{FF2B5EF4-FFF2-40B4-BE49-F238E27FC236}">
                <a16:creationId xmlns:a16="http://schemas.microsoft.com/office/drawing/2014/main" id="{523FD817-C6AD-4B34-8D07-373B96CF0B73}"/>
              </a:ext>
            </a:extLst>
          </p:cNvPr>
          <p:cNvGrpSpPr/>
          <p:nvPr/>
        </p:nvGrpSpPr>
        <p:grpSpPr>
          <a:xfrm rot="610480">
            <a:off x="6573603" y="208337"/>
            <a:ext cx="5626927" cy="3501548"/>
            <a:chOff x="3113542" y="-790437"/>
            <a:chExt cx="6897475" cy="4292191"/>
          </a:xfrm>
        </p:grpSpPr>
        <p:pic>
          <p:nvPicPr>
            <p:cNvPr id="40" name="图片 1">
              <a:extLst>
                <a:ext uri="{FF2B5EF4-FFF2-40B4-BE49-F238E27FC236}">
                  <a16:creationId xmlns:a16="http://schemas.microsoft.com/office/drawing/2014/main" id="{DF9CF02F-F560-41C5-9637-EC1D232ADE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67" r="6732" b="25294"/>
            <a:stretch/>
          </p:blipFill>
          <p:spPr>
            <a:xfrm>
              <a:off x="3113542" y="-790437"/>
              <a:ext cx="6897475" cy="4292191"/>
            </a:xfrm>
            <a:prstGeom prst="rect">
              <a:avLst/>
            </a:prstGeom>
          </p:spPr>
        </p:pic>
        <p:sp>
          <p:nvSpPr>
            <p:cNvPr id="41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3649440" y="1509402"/>
              <a:ext cx="5203911" cy="1131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0000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TOÁN 4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8629" y="1029515"/>
            <a:ext cx="4623081" cy="3513699"/>
            <a:chOff x="1841044" y="3523035"/>
            <a:chExt cx="5942765" cy="3513699"/>
          </a:xfrm>
        </p:grpSpPr>
        <p:pic>
          <p:nvPicPr>
            <p:cNvPr id="42" name="图片 3">
              <a:extLst>
                <a:ext uri="{FF2B5EF4-FFF2-40B4-BE49-F238E27FC236}">
                  <a16:creationId xmlns:a16="http://schemas.microsoft.com/office/drawing/2014/main" id="{1E3BA999-BA62-4B57-8754-F41E402706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/>
          </p:blipFill>
          <p:spPr>
            <a:xfrm>
              <a:off x="1841044" y="3523035"/>
              <a:ext cx="5942765" cy="3513699"/>
            </a:xfrm>
            <a:prstGeom prst="rect">
              <a:avLst/>
            </a:prstGeom>
          </p:spPr>
        </p:pic>
        <p:sp>
          <p:nvSpPr>
            <p:cNvPr id="43" name="文本框 2">
              <a:extLst>
                <a:ext uri="{FF2B5EF4-FFF2-40B4-BE49-F238E27FC236}">
                  <a16:creationId xmlns:a16="http://schemas.microsoft.com/office/drawing/2014/main" id="{C502B82F-6B51-437D-A88B-E28562F0B121}"/>
                </a:ext>
              </a:extLst>
            </p:cNvPr>
            <p:cNvSpPr txBox="1"/>
            <p:nvPr/>
          </p:nvSpPr>
          <p:spPr>
            <a:xfrm>
              <a:off x="2212650" y="4494891"/>
              <a:ext cx="46689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40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algn="ctr" defTabSz="914400">
                <a:lnSpc>
                  <a:spcPct val="100000"/>
                </a:lnSpc>
                <a:defRPr/>
              </a:pPr>
              <a:r>
                <a:rPr lang="en-US" altLang="zh-CN" sz="5400" b="1" dirty="0">
                  <a:ln w="2222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chemeClr val="tx2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PHÂN SỐ</a:t>
              </a:r>
              <a:endParaRPr lang="zh-CN" altLang="en-US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2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18739" y="1371600"/>
            <a:ext cx="2476500" cy="1371600"/>
            <a:chOff x="384" y="1536"/>
            <a:chExt cx="1680" cy="10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84" y="1536"/>
              <a:ext cx="672" cy="1056"/>
              <a:chOff x="384" y="1536"/>
              <a:chExt cx="672" cy="1056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384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720" y="1536"/>
                <a:ext cx="336" cy="1056"/>
              </a:xfrm>
              <a:prstGeom prst="rect">
                <a:avLst/>
              </a:prstGeom>
              <a:solidFill>
                <a:srgbClr val="FF66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056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5" name="Rectangle 8"/>
            <p:cNvSpPr>
              <a:spLocks noChangeArrowheads="1"/>
            </p:cNvSpPr>
            <p:nvPr/>
          </p:nvSpPr>
          <p:spPr bwMode="auto">
            <a:xfrm>
              <a:off x="1392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1728" y="1536"/>
              <a:ext cx="336" cy="1056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9" y="1295400"/>
            <a:ext cx="1981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8357641" y="1219200"/>
            <a:ext cx="2063751" cy="1524000"/>
            <a:chOff x="4272" y="1200"/>
            <a:chExt cx="1152" cy="1008"/>
          </a:xfrm>
        </p:grpSpPr>
        <p:sp>
          <p:nvSpPr>
            <p:cNvPr id="11" name="AutoShape 26"/>
            <p:cNvSpPr>
              <a:spLocks noChangeArrowheads="1"/>
            </p:cNvSpPr>
            <p:nvPr/>
          </p:nvSpPr>
          <p:spPr bwMode="auto">
            <a:xfrm>
              <a:off x="4272" y="1200"/>
              <a:ext cx="1152" cy="1008"/>
            </a:xfrm>
            <a:prstGeom prst="triangle">
              <a:avLst>
                <a:gd name="adj" fmla="val 50000"/>
              </a:avLst>
            </a:prstGeom>
            <a:solidFill>
              <a:srgbClr val="9999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 rot="10800000">
              <a:off x="4560" y="1704"/>
              <a:ext cx="576" cy="504"/>
            </a:xfrm>
            <a:prstGeom prst="triangle">
              <a:avLst>
                <a:gd name="adj" fmla="val 50000"/>
              </a:avLst>
            </a:prstGeom>
            <a:solidFill>
              <a:sysClr val="window" lastClr="FFFFFF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918741" y="5334006"/>
            <a:ext cx="140335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340888" y="3735388"/>
            <a:ext cx="2971800" cy="990600"/>
            <a:chOff x="528" y="1200"/>
            <a:chExt cx="2352" cy="864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7203528" y="3684594"/>
            <a:ext cx="3525837" cy="1101725"/>
            <a:chOff x="1008" y="2544"/>
            <a:chExt cx="2736" cy="1056"/>
          </a:xfrm>
        </p:grpSpPr>
        <p:grpSp>
          <p:nvGrpSpPr>
            <p:cNvPr id="27" name="Group 34"/>
            <p:cNvGrpSpPr>
              <a:grpSpLocks/>
            </p:cNvGrpSpPr>
            <p:nvPr/>
          </p:nvGrpSpPr>
          <p:grpSpPr bwMode="auto">
            <a:xfrm>
              <a:off x="1536" y="2544"/>
              <a:ext cx="1104" cy="1056"/>
              <a:chOff x="1536" y="2544"/>
              <a:chExt cx="1104" cy="1056"/>
            </a:xfrm>
          </p:grpSpPr>
          <p:sp>
            <p:nvSpPr>
              <p:cNvPr id="34" name="AutoShape 34"/>
              <p:cNvSpPr>
                <a:spLocks noChangeArrowheads="1"/>
              </p:cNvSpPr>
              <p:nvPr/>
            </p:nvSpPr>
            <p:spPr bwMode="auto">
              <a:xfrm>
                <a:off x="1537" y="2544"/>
                <a:ext cx="480" cy="432"/>
              </a:xfrm>
              <a:custGeom>
                <a:avLst/>
                <a:gdLst>
                  <a:gd name="T0" fmla="*/ 0 w 480"/>
                  <a:gd name="T1" fmla="*/ 165 h 432"/>
                  <a:gd name="T2" fmla="*/ 183 w 480"/>
                  <a:gd name="T3" fmla="*/ 165 h 432"/>
                  <a:gd name="T4" fmla="*/ 240 w 480"/>
                  <a:gd name="T5" fmla="*/ 0 h 432"/>
                  <a:gd name="T6" fmla="*/ 297 w 480"/>
                  <a:gd name="T7" fmla="*/ 165 h 432"/>
                  <a:gd name="T8" fmla="*/ 480 w 480"/>
                  <a:gd name="T9" fmla="*/ 165 h 432"/>
                  <a:gd name="T10" fmla="*/ 332 w 480"/>
                  <a:gd name="T11" fmla="*/ 267 h 432"/>
                  <a:gd name="T12" fmla="*/ 388 w 480"/>
                  <a:gd name="T13" fmla="*/ 432 h 432"/>
                  <a:gd name="T14" fmla="*/ 240 w 480"/>
                  <a:gd name="T15" fmla="*/ 330 h 432"/>
                  <a:gd name="T16" fmla="*/ 92 w 480"/>
                  <a:gd name="T17" fmla="*/ 432 h 432"/>
                  <a:gd name="T18" fmla="*/ 148 w 480"/>
                  <a:gd name="T19" fmla="*/ 267 h 432"/>
                  <a:gd name="T20" fmla="*/ 0 w 480"/>
                  <a:gd name="T21" fmla="*/ 165 h 4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32"/>
                  <a:gd name="T35" fmla="*/ 480 w 480"/>
                  <a:gd name="T36" fmla="*/ 432 h 4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AutoShape 38"/>
              <p:cNvSpPr>
                <a:spLocks noChangeArrowheads="1"/>
              </p:cNvSpPr>
              <p:nvPr/>
            </p:nvSpPr>
            <p:spPr bwMode="auto">
              <a:xfrm>
                <a:off x="1585" y="3168"/>
                <a:ext cx="480" cy="432"/>
              </a:xfrm>
              <a:custGeom>
                <a:avLst/>
                <a:gdLst>
                  <a:gd name="T0" fmla="*/ 0 w 480"/>
                  <a:gd name="T1" fmla="*/ 165 h 432"/>
                  <a:gd name="T2" fmla="*/ 183 w 480"/>
                  <a:gd name="T3" fmla="*/ 165 h 432"/>
                  <a:gd name="T4" fmla="*/ 240 w 480"/>
                  <a:gd name="T5" fmla="*/ 0 h 432"/>
                  <a:gd name="T6" fmla="*/ 297 w 480"/>
                  <a:gd name="T7" fmla="*/ 165 h 432"/>
                  <a:gd name="T8" fmla="*/ 480 w 480"/>
                  <a:gd name="T9" fmla="*/ 165 h 432"/>
                  <a:gd name="T10" fmla="*/ 332 w 480"/>
                  <a:gd name="T11" fmla="*/ 267 h 432"/>
                  <a:gd name="T12" fmla="*/ 388 w 480"/>
                  <a:gd name="T13" fmla="*/ 432 h 432"/>
                  <a:gd name="T14" fmla="*/ 240 w 480"/>
                  <a:gd name="T15" fmla="*/ 330 h 432"/>
                  <a:gd name="T16" fmla="*/ 92 w 480"/>
                  <a:gd name="T17" fmla="*/ 432 h 432"/>
                  <a:gd name="T18" fmla="*/ 148 w 480"/>
                  <a:gd name="T19" fmla="*/ 267 h 432"/>
                  <a:gd name="T20" fmla="*/ 0 w 480"/>
                  <a:gd name="T21" fmla="*/ 165 h 4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32"/>
                  <a:gd name="T35" fmla="*/ 480 w 480"/>
                  <a:gd name="T36" fmla="*/ 432 h 4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AutoShape 39"/>
              <p:cNvSpPr>
                <a:spLocks noChangeArrowheads="1"/>
              </p:cNvSpPr>
              <p:nvPr/>
            </p:nvSpPr>
            <p:spPr bwMode="auto">
              <a:xfrm>
                <a:off x="2160" y="3168"/>
                <a:ext cx="480" cy="432"/>
              </a:xfrm>
              <a:custGeom>
                <a:avLst/>
                <a:gdLst>
                  <a:gd name="T0" fmla="*/ 0 w 480"/>
                  <a:gd name="T1" fmla="*/ 165 h 432"/>
                  <a:gd name="T2" fmla="*/ 183 w 480"/>
                  <a:gd name="T3" fmla="*/ 165 h 432"/>
                  <a:gd name="T4" fmla="*/ 240 w 480"/>
                  <a:gd name="T5" fmla="*/ 0 h 432"/>
                  <a:gd name="T6" fmla="*/ 297 w 480"/>
                  <a:gd name="T7" fmla="*/ 165 h 432"/>
                  <a:gd name="T8" fmla="*/ 480 w 480"/>
                  <a:gd name="T9" fmla="*/ 165 h 432"/>
                  <a:gd name="T10" fmla="*/ 332 w 480"/>
                  <a:gd name="T11" fmla="*/ 267 h 432"/>
                  <a:gd name="T12" fmla="*/ 388 w 480"/>
                  <a:gd name="T13" fmla="*/ 432 h 432"/>
                  <a:gd name="T14" fmla="*/ 240 w 480"/>
                  <a:gd name="T15" fmla="*/ 330 h 432"/>
                  <a:gd name="T16" fmla="*/ 92 w 480"/>
                  <a:gd name="T17" fmla="*/ 432 h 432"/>
                  <a:gd name="T18" fmla="*/ 148 w 480"/>
                  <a:gd name="T19" fmla="*/ 267 h 432"/>
                  <a:gd name="T20" fmla="*/ 0 w 480"/>
                  <a:gd name="T21" fmla="*/ 165 h 4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0"/>
                  <a:gd name="T34" fmla="*/ 0 h 432"/>
                  <a:gd name="T35" fmla="*/ 480 w 480"/>
                  <a:gd name="T36" fmla="*/ 432 h 4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0" h="432">
                    <a:moveTo>
                      <a:pt x="0" y="165"/>
                    </a:moveTo>
                    <a:lnTo>
                      <a:pt x="183" y="165"/>
                    </a:lnTo>
                    <a:lnTo>
                      <a:pt x="240" y="0"/>
                    </a:lnTo>
                    <a:lnTo>
                      <a:pt x="297" y="165"/>
                    </a:lnTo>
                    <a:lnTo>
                      <a:pt x="480" y="165"/>
                    </a:lnTo>
                    <a:lnTo>
                      <a:pt x="332" y="267"/>
                    </a:lnTo>
                    <a:lnTo>
                      <a:pt x="388" y="432"/>
                    </a:lnTo>
                    <a:lnTo>
                      <a:pt x="240" y="330"/>
                    </a:lnTo>
                    <a:lnTo>
                      <a:pt x="92" y="432"/>
                    </a:lnTo>
                    <a:lnTo>
                      <a:pt x="148" y="267"/>
                    </a:lnTo>
                    <a:lnTo>
                      <a:pt x="0" y="165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solidFill>
                  <a:srgbClr val="FF006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28" name="Group 38"/>
            <p:cNvGrpSpPr>
              <a:grpSpLocks/>
            </p:cNvGrpSpPr>
            <p:nvPr/>
          </p:nvGrpSpPr>
          <p:grpSpPr bwMode="auto">
            <a:xfrm>
              <a:off x="1008" y="2544"/>
              <a:ext cx="2736" cy="1056"/>
              <a:chOff x="1008" y="2544"/>
              <a:chExt cx="2736" cy="1056"/>
            </a:xfrm>
          </p:grpSpPr>
          <p:sp>
            <p:nvSpPr>
              <p:cNvPr id="29" name="AutoShape 35"/>
              <p:cNvSpPr>
                <a:spLocks noChangeArrowheads="1"/>
              </p:cNvSpPr>
              <p:nvPr/>
            </p:nvSpPr>
            <p:spPr bwMode="auto">
              <a:xfrm>
                <a:off x="2112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0 w 762000"/>
                  <a:gd name="T11" fmla="*/ 0 h 685800"/>
                  <a:gd name="T12" fmla="*/ 0 w 762000"/>
                  <a:gd name="T13" fmla="*/ 0 h 685800"/>
                  <a:gd name="T14" fmla="*/ 0 w 762000"/>
                  <a:gd name="T15" fmla="*/ 0 h 685800"/>
                  <a:gd name="T16" fmla="*/ 0 w 762000"/>
                  <a:gd name="T17" fmla="*/ 0 h 685800"/>
                  <a:gd name="T18" fmla="*/ 0 w 762000"/>
                  <a:gd name="T19" fmla="*/ 0 h 685800"/>
                  <a:gd name="T20" fmla="*/ 0 w 762000"/>
                  <a:gd name="T21" fmla="*/ 0 h 685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000"/>
                  <a:gd name="T34" fmla="*/ 0 h 685800"/>
                  <a:gd name="T35" fmla="*/ 762000 w 762000"/>
                  <a:gd name="T36" fmla="*/ 685800 h 685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AutoShape 36"/>
              <p:cNvSpPr>
                <a:spLocks noChangeArrowheads="1"/>
              </p:cNvSpPr>
              <p:nvPr/>
            </p:nvSpPr>
            <p:spPr bwMode="auto">
              <a:xfrm>
                <a:off x="268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0 w 762000"/>
                  <a:gd name="T11" fmla="*/ 0 h 685800"/>
                  <a:gd name="T12" fmla="*/ 0 w 762000"/>
                  <a:gd name="T13" fmla="*/ 0 h 685800"/>
                  <a:gd name="T14" fmla="*/ 0 w 762000"/>
                  <a:gd name="T15" fmla="*/ 0 h 685800"/>
                  <a:gd name="T16" fmla="*/ 0 w 762000"/>
                  <a:gd name="T17" fmla="*/ 0 h 685800"/>
                  <a:gd name="T18" fmla="*/ 0 w 762000"/>
                  <a:gd name="T19" fmla="*/ 0 h 685800"/>
                  <a:gd name="T20" fmla="*/ 0 w 762000"/>
                  <a:gd name="T21" fmla="*/ 0 h 685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000"/>
                  <a:gd name="T34" fmla="*/ 0 h 685800"/>
                  <a:gd name="T35" fmla="*/ 762000 w 762000"/>
                  <a:gd name="T36" fmla="*/ 685800 h 685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AutoShape 37"/>
              <p:cNvSpPr>
                <a:spLocks noChangeArrowheads="1"/>
              </p:cNvSpPr>
              <p:nvPr/>
            </p:nvSpPr>
            <p:spPr bwMode="auto">
              <a:xfrm>
                <a:off x="3264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0 w 762000"/>
                  <a:gd name="T11" fmla="*/ 0 h 685800"/>
                  <a:gd name="T12" fmla="*/ 0 w 762000"/>
                  <a:gd name="T13" fmla="*/ 0 h 685800"/>
                  <a:gd name="T14" fmla="*/ 0 w 762000"/>
                  <a:gd name="T15" fmla="*/ 0 h 685800"/>
                  <a:gd name="T16" fmla="*/ 0 w 762000"/>
                  <a:gd name="T17" fmla="*/ 0 h 685800"/>
                  <a:gd name="T18" fmla="*/ 0 w 762000"/>
                  <a:gd name="T19" fmla="*/ 0 h 685800"/>
                  <a:gd name="T20" fmla="*/ 0 w 762000"/>
                  <a:gd name="T21" fmla="*/ 0 h 685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000"/>
                  <a:gd name="T34" fmla="*/ 0 h 685800"/>
                  <a:gd name="T35" fmla="*/ 762000 w 762000"/>
                  <a:gd name="T36" fmla="*/ 685800 h 685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AutoShape 40"/>
              <p:cNvSpPr>
                <a:spLocks noChangeArrowheads="1"/>
              </p:cNvSpPr>
              <p:nvPr/>
            </p:nvSpPr>
            <p:spPr bwMode="auto">
              <a:xfrm>
                <a:off x="2736" y="3168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0 w 762000"/>
                  <a:gd name="T11" fmla="*/ 0 h 685800"/>
                  <a:gd name="T12" fmla="*/ 0 w 762000"/>
                  <a:gd name="T13" fmla="*/ 0 h 685800"/>
                  <a:gd name="T14" fmla="*/ 0 w 762000"/>
                  <a:gd name="T15" fmla="*/ 0 h 685800"/>
                  <a:gd name="T16" fmla="*/ 0 w 762000"/>
                  <a:gd name="T17" fmla="*/ 0 h 685800"/>
                  <a:gd name="T18" fmla="*/ 0 w 762000"/>
                  <a:gd name="T19" fmla="*/ 0 h 685800"/>
                  <a:gd name="T20" fmla="*/ 0 w 762000"/>
                  <a:gd name="T21" fmla="*/ 0 h 685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000"/>
                  <a:gd name="T34" fmla="*/ 0 h 685800"/>
                  <a:gd name="T35" fmla="*/ 762000 w 762000"/>
                  <a:gd name="T36" fmla="*/ 685800 h 685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AutoShape 41"/>
              <p:cNvSpPr>
                <a:spLocks noChangeArrowheads="1"/>
              </p:cNvSpPr>
              <p:nvPr/>
            </p:nvSpPr>
            <p:spPr bwMode="auto">
              <a:xfrm>
                <a:off x="1008" y="2544"/>
                <a:ext cx="480" cy="432"/>
              </a:xfrm>
              <a:custGeom>
                <a:avLst/>
                <a:gdLst>
                  <a:gd name="T0" fmla="*/ 0 w 762000"/>
                  <a:gd name="T1" fmla="*/ 0 h 685800"/>
                  <a:gd name="T2" fmla="*/ 0 w 762000"/>
                  <a:gd name="T3" fmla="*/ 0 h 685800"/>
                  <a:gd name="T4" fmla="*/ 0 w 762000"/>
                  <a:gd name="T5" fmla="*/ 0 h 685800"/>
                  <a:gd name="T6" fmla="*/ 0 w 762000"/>
                  <a:gd name="T7" fmla="*/ 0 h 685800"/>
                  <a:gd name="T8" fmla="*/ 0 w 762000"/>
                  <a:gd name="T9" fmla="*/ 0 h 685800"/>
                  <a:gd name="T10" fmla="*/ 0 w 762000"/>
                  <a:gd name="T11" fmla="*/ 0 h 685800"/>
                  <a:gd name="T12" fmla="*/ 0 w 762000"/>
                  <a:gd name="T13" fmla="*/ 0 h 685800"/>
                  <a:gd name="T14" fmla="*/ 0 w 762000"/>
                  <a:gd name="T15" fmla="*/ 0 h 685800"/>
                  <a:gd name="T16" fmla="*/ 0 w 762000"/>
                  <a:gd name="T17" fmla="*/ 0 h 685800"/>
                  <a:gd name="T18" fmla="*/ 0 w 762000"/>
                  <a:gd name="T19" fmla="*/ 0 h 685800"/>
                  <a:gd name="T20" fmla="*/ 0 w 762000"/>
                  <a:gd name="T21" fmla="*/ 0 h 6858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62000"/>
                  <a:gd name="T34" fmla="*/ 0 h 685800"/>
                  <a:gd name="T35" fmla="*/ 762000 w 762000"/>
                  <a:gd name="T36" fmla="*/ 685800 h 6858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62000" h="685800">
                    <a:moveTo>
                      <a:pt x="1" y="261952"/>
                    </a:moveTo>
                    <a:lnTo>
                      <a:pt x="291060" y="261953"/>
                    </a:lnTo>
                    <a:lnTo>
                      <a:pt x="381000" y="0"/>
                    </a:lnTo>
                    <a:lnTo>
                      <a:pt x="470940" y="261953"/>
                    </a:lnTo>
                    <a:lnTo>
                      <a:pt x="761999" y="261952"/>
                    </a:lnTo>
                    <a:lnTo>
                      <a:pt x="526527" y="423846"/>
                    </a:lnTo>
                    <a:lnTo>
                      <a:pt x="616471" y="685798"/>
                    </a:lnTo>
                    <a:lnTo>
                      <a:pt x="381000" y="523901"/>
                    </a:lnTo>
                    <a:lnTo>
                      <a:pt x="145529" y="685798"/>
                    </a:lnTo>
                    <a:lnTo>
                      <a:pt x="235473" y="423846"/>
                    </a:lnTo>
                    <a:lnTo>
                      <a:pt x="1" y="261952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37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7" y="3525838"/>
            <a:ext cx="1898651" cy="1447800"/>
          </a:xfrm>
          <a:prstGeom prst="rect">
            <a:avLst/>
          </a:pr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6"/>
          <p:cNvSpPr txBox="1">
            <a:spLocks noChangeArrowheads="1"/>
          </p:cNvSpPr>
          <p:nvPr/>
        </p:nvSpPr>
        <p:spPr bwMode="auto">
          <a:xfrm>
            <a:off x="5468389" y="2895604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2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8440189" y="2819404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3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1072601" y="396875"/>
            <a:ext cx="577851" cy="457200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VNI-Times" pitchFamily="2" charset="0"/>
              </a:rPr>
              <a:t>1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NI-Times" pitchFamily="2" charset="0"/>
              <a:cs typeface="Arial" charset="0"/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1340891" y="381000"/>
            <a:ext cx="94107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.VnTime" pitchFamily="34" charset="0"/>
              </a:rPr>
              <a:t>    </a:t>
            </a:r>
            <a:r>
              <a:rPr lang="en-US" altLang="en-US" sz="2800" b="1">
                <a:latin typeface="Times New Roman" pitchFamily="18" charset="0"/>
              </a:rPr>
              <a:t>a)Viết rồi đọc phân số chỉ phần đã tô m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u trong mỗi hình dưới đây: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46"/>
          <p:cNvSpPr txBox="1">
            <a:spLocks noChangeArrowheads="1"/>
          </p:cNvSpPr>
          <p:nvPr/>
        </p:nvSpPr>
        <p:spPr bwMode="auto">
          <a:xfrm>
            <a:off x="2331489" y="2971804"/>
            <a:ext cx="1568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1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3" name="Text Box 46"/>
          <p:cNvSpPr txBox="1">
            <a:spLocks noChangeArrowheads="1"/>
          </p:cNvSpPr>
          <p:nvPr/>
        </p:nvSpPr>
        <p:spPr bwMode="auto">
          <a:xfrm>
            <a:off x="1671091" y="5029204"/>
            <a:ext cx="1733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4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4" name="Text Box 46"/>
          <p:cNvSpPr txBox="1">
            <a:spLocks noChangeArrowheads="1"/>
          </p:cNvSpPr>
          <p:nvPr/>
        </p:nvSpPr>
        <p:spPr bwMode="auto">
          <a:xfrm>
            <a:off x="5055641" y="5029204"/>
            <a:ext cx="16811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5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5" name="Text Box 46"/>
          <p:cNvSpPr txBox="1">
            <a:spLocks noChangeArrowheads="1"/>
          </p:cNvSpPr>
          <p:nvPr/>
        </p:nvSpPr>
        <p:spPr bwMode="auto">
          <a:xfrm>
            <a:off x="8027439" y="5033966"/>
            <a:ext cx="165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Hình 6</a:t>
            </a:r>
            <a:endParaRPr lang="en-US" altLang="en-US" sz="2800" b="1">
              <a:latin typeface="Times New Roman" pitchFamily="18" charset="0"/>
              <a:cs typeface="Arial" charset="0"/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1010688" y="5715004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 b) Trong mỗi phân số đó,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mẫu số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cho biết gì, </a:t>
            </a:r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</a:rPr>
              <a:t>tử số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cho biết gì ?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2716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1750293" y="5456576"/>
            <a:ext cx="14033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grpSp>
        <p:nvGrpSpPr>
          <p:cNvPr id="14" name="Group 21"/>
          <p:cNvGrpSpPr>
            <a:grpSpLocks/>
          </p:cNvGrpSpPr>
          <p:nvPr/>
        </p:nvGrpSpPr>
        <p:grpSpPr bwMode="auto">
          <a:xfrm>
            <a:off x="1172440" y="3653600"/>
            <a:ext cx="2971800" cy="990600"/>
            <a:chOff x="528" y="1200"/>
            <a:chExt cx="2352" cy="864"/>
          </a:xfrm>
        </p:grpSpPr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528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52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7" name="Oval 18"/>
            <p:cNvSpPr>
              <a:spLocks noChangeArrowheads="1"/>
            </p:cNvSpPr>
            <p:nvPr/>
          </p:nvSpPr>
          <p:spPr bwMode="auto">
            <a:xfrm>
              <a:off x="1008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153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9" name="Group 26"/>
            <p:cNvGrpSpPr>
              <a:grpSpLocks/>
            </p:cNvGrpSpPr>
            <p:nvPr/>
          </p:nvGrpSpPr>
          <p:grpSpPr bwMode="auto">
            <a:xfrm>
              <a:off x="1008" y="1200"/>
              <a:ext cx="1392" cy="384"/>
              <a:chOff x="1008" y="1200"/>
              <a:chExt cx="1392" cy="384"/>
            </a:xfrm>
          </p:grpSpPr>
          <p:sp>
            <p:nvSpPr>
              <p:cNvPr id="23" name="Oval 17"/>
              <p:cNvSpPr>
                <a:spLocks noChangeArrowheads="1"/>
              </p:cNvSpPr>
              <p:nvPr/>
            </p:nvSpPr>
            <p:spPr bwMode="auto">
              <a:xfrm>
                <a:off x="1008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4" name="Oval 19"/>
              <p:cNvSpPr>
                <a:spLocks noChangeArrowheads="1"/>
              </p:cNvSpPr>
              <p:nvPr/>
            </p:nvSpPr>
            <p:spPr bwMode="auto">
              <a:xfrm>
                <a:off x="153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5" name="Oval 21"/>
              <p:cNvSpPr>
                <a:spLocks noChangeArrowheads="1"/>
              </p:cNvSpPr>
              <p:nvPr/>
            </p:nvSpPr>
            <p:spPr bwMode="auto">
              <a:xfrm>
                <a:off x="2016" y="1200"/>
                <a:ext cx="384" cy="384"/>
              </a:xfrm>
              <a:prstGeom prst="ellipse">
                <a:avLst/>
              </a:prstGeom>
              <a:solidFill>
                <a:srgbClr val="F8F8F8"/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201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2496" y="120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2496" y="1680"/>
              <a:ext cx="384" cy="384"/>
            </a:xfrm>
            <a:prstGeom prst="ellipse">
              <a:avLst/>
            </a:prstGeom>
            <a:solidFill>
              <a:srgbClr val="4F81BD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052291" y="565488"/>
            <a:ext cx="1816100" cy="1905000"/>
            <a:chOff x="5052290" y="565488"/>
            <a:chExt cx="1816100" cy="1905000"/>
          </a:xfrm>
        </p:grpSpPr>
        <p:pic>
          <p:nvPicPr>
            <p:cNvPr id="9" name="Picture 2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2290" y="565488"/>
              <a:ext cx="1816100" cy="15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5299940" y="2013288"/>
              <a:ext cx="156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VNI-Times" pitchFamily="2" charset="0"/>
                </a:rPr>
                <a:t> </a:t>
              </a:r>
              <a:r>
                <a:rPr lang="en-US" altLang="en-US" sz="2400" b="1">
                  <a:latin typeface="VNI-Times" pitchFamily="2" charset="0"/>
                </a:rPr>
                <a:t>Hình 2</a:t>
              </a:r>
              <a:endParaRPr lang="en-US" altLang="en-US" sz="2400" b="1"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8106643" y="565488"/>
            <a:ext cx="2063751" cy="1828800"/>
            <a:chOff x="8106640" y="565488"/>
            <a:chExt cx="2063750" cy="1828800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8106640" y="565488"/>
              <a:ext cx="2063750" cy="1295400"/>
              <a:chOff x="4272" y="1200"/>
              <a:chExt cx="1152" cy="1008"/>
            </a:xfrm>
          </p:grpSpPr>
          <p:sp>
            <p:nvSpPr>
              <p:cNvPr id="11" name="AutoShape 26"/>
              <p:cNvSpPr>
                <a:spLocks noChangeArrowheads="1"/>
              </p:cNvSpPr>
              <p:nvPr/>
            </p:nvSpPr>
            <p:spPr bwMode="auto">
              <a:xfrm>
                <a:off x="4272" y="1200"/>
                <a:ext cx="1152" cy="1008"/>
              </a:xfrm>
              <a:prstGeom prst="triangle">
                <a:avLst>
                  <a:gd name="adj" fmla="val 50000"/>
                </a:avLst>
              </a:prstGeom>
              <a:solidFill>
                <a:srgbClr val="9999FF"/>
              </a:solidFill>
              <a:ln w="952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12" name="AutoShape 27"/>
              <p:cNvSpPr>
                <a:spLocks noChangeArrowheads="1"/>
              </p:cNvSpPr>
              <p:nvPr/>
            </p:nvSpPr>
            <p:spPr bwMode="auto">
              <a:xfrm rot="10800000">
                <a:off x="4560" y="1704"/>
                <a:ext cx="576" cy="504"/>
              </a:xfrm>
              <a:prstGeom prst="triangle">
                <a:avLst>
                  <a:gd name="adj" fmla="val 50000"/>
                </a:avLst>
              </a:prstGeom>
              <a:solidFill>
                <a:sysClr val="window" lastClr="FFFFFF"/>
              </a:solidFill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8354290" y="1937088"/>
              <a:ext cx="156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VNI-Times" pitchFamily="2" charset="0"/>
                </a:rPr>
                <a:t> </a:t>
              </a:r>
              <a:r>
                <a:rPr lang="en-US" altLang="en-US" sz="2400" b="1">
                  <a:latin typeface="VNI-Times" pitchFamily="2" charset="0"/>
                </a:rPr>
                <a:t>Hình 3</a:t>
              </a:r>
              <a:endParaRPr lang="en-US" altLang="en-US" sz="2400" b="1"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39" name="Text Box 53"/>
          <p:cNvSpPr txBox="1">
            <a:spLocks noChangeArrowheads="1"/>
          </p:cNvSpPr>
          <p:nvPr/>
        </p:nvSpPr>
        <p:spPr bwMode="auto">
          <a:xfrm>
            <a:off x="1585189" y="108293"/>
            <a:ext cx="91630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</a:rPr>
              <a:t>a)Viết rồi đọc phân số chỉ phần đã tô m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>
                <a:solidFill>
                  <a:srgbClr val="002060"/>
                </a:solidFill>
                <a:latin typeface="Times New Roman" pitchFamily="18" charset="0"/>
              </a:rPr>
              <a:t>u trong mỗi hình dưới đây:</a:t>
            </a:r>
            <a:endParaRPr lang="en-US" altLang="en-US" sz="2400">
              <a:solidFill>
                <a:srgbClr val="002060"/>
              </a:solidFill>
              <a:latin typeface="VNI-Times" pitchFamily="2" charset="0"/>
              <a:cs typeface="Arial" charset="0"/>
            </a:endParaRPr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7908206" y="2394294"/>
            <a:ext cx="12366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Viết:</a:t>
            </a:r>
            <a:r>
              <a:rPr lang="en-US" altLang="en-US" sz="2400">
                <a:latin typeface="VNI-Times" pitchFamily="2" charset="0"/>
              </a:rPr>
              <a:t> </a:t>
            </a:r>
            <a:endParaRPr lang="en-US" altLang="en-US" sz="2400">
              <a:latin typeface="VNI-Times" pitchFamily="2" charset="0"/>
              <a:cs typeface="Arial" charset="0"/>
            </a:endParaRPr>
          </a:p>
        </p:txBody>
      </p:sp>
      <p:sp>
        <p:nvSpPr>
          <p:cNvPr id="41" name="Text Box 58"/>
          <p:cNvSpPr txBox="1">
            <a:spLocks noChangeArrowheads="1"/>
          </p:cNvSpPr>
          <p:nvPr/>
        </p:nvSpPr>
        <p:spPr bwMode="auto">
          <a:xfrm>
            <a:off x="7611341" y="2927693"/>
            <a:ext cx="28892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Đọc:ba phần tư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2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958373"/>
              </p:ext>
            </p:extLst>
          </p:nvPr>
        </p:nvGraphicFramePr>
        <p:xfrm>
          <a:off x="9014694" y="2318088"/>
          <a:ext cx="3270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334" imgH="393529" progId="Equation.3">
                  <p:embed/>
                </p:oleObj>
              </mc:Choice>
              <mc:Fallback>
                <p:oleObj r:id="rId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4694" y="2318088"/>
                        <a:ext cx="3270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 Box 63"/>
          <p:cNvSpPr txBox="1">
            <a:spLocks noChangeArrowheads="1"/>
          </p:cNvSpPr>
          <p:nvPr/>
        </p:nvSpPr>
        <p:spPr bwMode="auto">
          <a:xfrm>
            <a:off x="4809407" y="2470494"/>
            <a:ext cx="1309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Viết:</a:t>
            </a:r>
            <a:r>
              <a:rPr lang="en-US" altLang="en-US" sz="2400">
                <a:latin typeface="Times New Roman" pitchFamily="18" charset="0"/>
              </a:rPr>
              <a:t> 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64"/>
          <p:cNvSpPr txBox="1">
            <a:spLocks noChangeArrowheads="1"/>
          </p:cNvSpPr>
          <p:nvPr/>
        </p:nvSpPr>
        <p:spPr bwMode="auto">
          <a:xfrm>
            <a:off x="4474440" y="3003893"/>
            <a:ext cx="330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Đọc: năm phần tám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01878"/>
              </p:ext>
            </p:extLst>
          </p:nvPr>
        </p:nvGraphicFramePr>
        <p:xfrm>
          <a:off x="5966694" y="2394288"/>
          <a:ext cx="3159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39639" imgH="393529" progId="Equation.3">
                  <p:embed/>
                </p:oleObj>
              </mc:Choice>
              <mc:Fallback>
                <p:oleObj r:id="rId5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6694" y="2394288"/>
                        <a:ext cx="3159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1893169" y="2165694"/>
            <a:ext cx="13779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latin typeface="VNI-Times" pitchFamily="2" charset="0"/>
              </a:rPr>
              <a:t> </a:t>
            </a:r>
            <a:endParaRPr lang="en-US" altLang="en-US" sz="2800" b="1">
              <a:latin typeface="VNI-Times" pitchFamily="2" charset="0"/>
              <a:cs typeface="Arial" charset="0"/>
            </a:endParaRPr>
          </a:p>
        </p:txBody>
      </p:sp>
      <p:sp>
        <p:nvSpPr>
          <p:cNvPr id="47" name="Text Box 67"/>
          <p:cNvSpPr txBox="1">
            <a:spLocks noChangeArrowheads="1"/>
          </p:cNvSpPr>
          <p:nvPr/>
        </p:nvSpPr>
        <p:spPr bwMode="auto">
          <a:xfrm>
            <a:off x="1180380" y="2394294"/>
            <a:ext cx="138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Viết:</a:t>
            </a:r>
            <a:r>
              <a:rPr lang="en-US" altLang="en-US" sz="2400" b="1">
                <a:latin typeface="VNI-Times" pitchFamily="2" charset="0"/>
              </a:rPr>
              <a:t> </a:t>
            </a:r>
            <a:endParaRPr lang="en-US" altLang="en-US" sz="2400" b="1">
              <a:latin typeface="VNI-Times" pitchFamily="2" charset="0"/>
              <a:cs typeface="Arial" charset="0"/>
            </a:endParaRPr>
          </a:p>
        </p:txBody>
      </p:sp>
      <p:sp>
        <p:nvSpPr>
          <p:cNvPr id="48" name="Text Box 68"/>
          <p:cNvSpPr txBox="1">
            <a:spLocks noChangeArrowheads="1"/>
          </p:cNvSpPr>
          <p:nvPr/>
        </p:nvSpPr>
        <p:spPr bwMode="auto">
          <a:xfrm>
            <a:off x="842243" y="2927693"/>
            <a:ext cx="34671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itchFamily="18" charset="0"/>
              </a:rPr>
              <a:t>Đọc: hai phần năm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393918"/>
              </p:ext>
            </p:extLst>
          </p:nvPr>
        </p:nvGraphicFramePr>
        <p:xfrm>
          <a:off x="2375768" y="2318088"/>
          <a:ext cx="3651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2334" imgH="393529" progId="Equation.3">
                  <p:embed/>
                </p:oleObj>
              </mc:Choice>
              <mc:Fallback>
                <p:oleObj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5768" y="2318088"/>
                        <a:ext cx="36512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oup 71"/>
          <p:cNvGrpSpPr>
            <a:grpSpLocks/>
          </p:cNvGrpSpPr>
          <p:nvPr/>
        </p:nvGrpSpPr>
        <p:grpSpPr bwMode="auto">
          <a:xfrm>
            <a:off x="1254991" y="4720406"/>
            <a:ext cx="3073400" cy="1598817"/>
            <a:chOff x="388" y="1862"/>
            <a:chExt cx="1680" cy="1029"/>
          </a:xfrm>
        </p:grpSpPr>
        <p:sp>
          <p:nvSpPr>
            <p:cNvPr id="51" name="Text Box 72"/>
            <p:cNvSpPr txBox="1">
              <a:spLocks noChangeArrowheads="1"/>
            </p:cNvSpPr>
            <p:nvPr/>
          </p:nvSpPr>
          <p:spPr bwMode="auto">
            <a:xfrm>
              <a:off x="720" y="1862"/>
              <a:ext cx="720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VNI-Times" pitchFamily="2" charset="0"/>
                </a:rPr>
                <a:t> </a:t>
              </a: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2" name="Group 73"/>
            <p:cNvGrpSpPr>
              <a:grpSpLocks/>
            </p:cNvGrpSpPr>
            <p:nvPr/>
          </p:nvGrpSpPr>
          <p:grpSpPr bwMode="auto">
            <a:xfrm>
              <a:off x="388" y="2150"/>
              <a:ext cx="1680" cy="741"/>
              <a:chOff x="4036" y="2160"/>
              <a:chExt cx="1680" cy="741"/>
            </a:xfrm>
          </p:grpSpPr>
          <p:sp>
            <p:nvSpPr>
              <p:cNvPr id="53" name="Text Box 74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VNI-Times" pitchFamily="2" charset="0"/>
                  </a:rPr>
                  <a:t> 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Viết: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 Box 75"/>
              <p:cNvSpPr txBox="1">
                <a:spLocks noChangeArrowheads="1"/>
              </p:cNvSpPr>
              <p:nvPr/>
            </p:nvSpPr>
            <p:spPr bwMode="auto">
              <a:xfrm>
                <a:off x="4036" y="2604"/>
                <a:ext cx="1680" cy="2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Đọc: bảy phần mười</a:t>
                </a: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55" name="Object 76"/>
              <p:cNvGraphicFramePr>
                <a:graphicFrameLocks noChangeAspect="1"/>
              </p:cNvGraphicFramePr>
              <p:nvPr/>
            </p:nvGraphicFramePr>
            <p:xfrm>
              <a:off x="4721" y="2160"/>
              <a:ext cx="253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9" imgW="203112" imgH="393529" progId="Equation.3">
                      <p:embed/>
                    </p:oleObj>
                  </mc:Choice>
                  <mc:Fallback>
                    <p:oleObj r:id="rId9" imgW="203112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21" y="2160"/>
                            <a:ext cx="253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56" name="Group 77"/>
          <p:cNvGrpSpPr>
            <a:grpSpLocks/>
          </p:cNvGrpSpPr>
          <p:nvPr/>
        </p:nvGrpSpPr>
        <p:grpSpPr bwMode="auto">
          <a:xfrm>
            <a:off x="4391891" y="4883914"/>
            <a:ext cx="3302000" cy="1493838"/>
            <a:chOff x="366" y="1920"/>
            <a:chExt cx="1680" cy="941"/>
          </a:xfrm>
        </p:grpSpPr>
        <p:sp>
          <p:nvSpPr>
            <p:cNvPr id="57" name="Text Box 78"/>
            <p:cNvSpPr txBox="1">
              <a:spLocks noChangeArrowheads="1"/>
            </p:cNvSpPr>
            <p:nvPr/>
          </p:nvSpPr>
          <p:spPr bwMode="auto">
            <a:xfrm>
              <a:off x="720" y="192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58" name="Group 79"/>
            <p:cNvGrpSpPr>
              <a:grpSpLocks/>
            </p:cNvGrpSpPr>
            <p:nvPr/>
          </p:nvGrpSpPr>
          <p:grpSpPr bwMode="auto">
            <a:xfrm>
              <a:off x="366" y="2150"/>
              <a:ext cx="1680" cy="711"/>
              <a:chOff x="4014" y="2160"/>
              <a:chExt cx="1680" cy="711"/>
            </a:xfrm>
          </p:grpSpPr>
          <p:sp>
            <p:nvSpPr>
              <p:cNvPr id="59" name="Text Box 80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VNI-Times" pitchFamily="2" charset="0"/>
                  </a:rPr>
                  <a:t> 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Viết:</a:t>
                </a:r>
                <a:r>
                  <a:rPr kumimoji="0" lang="en-US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 Box 81"/>
              <p:cNvSpPr txBox="1">
                <a:spLocks noChangeArrowheads="1"/>
              </p:cNvSpPr>
              <p:nvPr/>
            </p:nvSpPr>
            <p:spPr bwMode="auto">
              <a:xfrm>
                <a:off x="4014" y="2580"/>
                <a:ext cx="168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Đọc: ba phần sáu</a:t>
                </a: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1" name="Object 82"/>
              <p:cNvGraphicFramePr>
                <a:graphicFrameLocks noChangeAspect="1"/>
              </p:cNvGraphicFramePr>
              <p:nvPr/>
            </p:nvGraphicFramePr>
            <p:xfrm>
              <a:off x="4752" y="2160"/>
              <a:ext cx="190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1" imgW="152334" imgH="393529" progId="Equation.3">
                      <p:embed/>
                    </p:oleObj>
                  </mc:Choice>
                  <mc:Fallback>
                    <p:oleObj r:id="rId11" imgW="152334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2" y="2160"/>
                            <a:ext cx="190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2" name="Group 83"/>
          <p:cNvGrpSpPr>
            <a:grpSpLocks/>
          </p:cNvGrpSpPr>
          <p:nvPr/>
        </p:nvGrpSpPr>
        <p:grpSpPr bwMode="auto">
          <a:xfrm>
            <a:off x="7335120" y="4847407"/>
            <a:ext cx="3248025" cy="1528763"/>
            <a:chOff x="345" y="1920"/>
            <a:chExt cx="1680" cy="963"/>
          </a:xfrm>
        </p:grpSpPr>
        <p:sp>
          <p:nvSpPr>
            <p:cNvPr id="63" name="Text Box 84"/>
            <p:cNvSpPr txBox="1">
              <a:spLocks noChangeArrowheads="1"/>
            </p:cNvSpPr>
            <p:nvPr/>
          </p:nvSpPr>
          <p:spPr bwMode="auto">
            <a:xfrm>
              <a:off x="968" y="1920"/>
              <a:ext cx="7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64" name="Group 85"/>
            <p:cNvGrpSpPr>
              <a:grpSpLocks/>
            </p:cNvGrpSpPr>
            <p:nvPr/>
          </p:nvGrpSpPr>
          <p:grpSpPr bwMode="auto">
            <a:xfrm>
              <a:off x="345" y="2150"/>
              <a:ext cx="1680" cy="733"/>
              <a:chOff x="3993" y="2160"/>
              <a:chExt cx="1680" cy="733"/>
            </a:xfrm>
          </p:grpSpPr>
          <p:sp>
            <p:nvSpPr>
              <p:cNvPr id="65" name="Text Box 86"/>
              <p:cNvSpPr txBox="1">
                <a:spLocks noChangeArrowheads="1"/>
              </p:cNvSpPr>
              <p:nvPr/>
            </p:nvSpPr>
            <p:spPr bwMode="auto">
              <a:xfrm>
                <a:off x="4128" y="2208"/>
                <a:ext cx="72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Viết:</a:t>
                </a: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itchFamily="18" charset="0"/>
                  </a:rPr>
                  <a:t> </a:t>
                </a: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6" name="Text Box 87"/>
              <p:cNvSpPr txBox="1">
                <a:spLocks noChangeArrowheads="1"/>
              </p:cNvSpPr>
              <p:nvPr/>
            </p:nvSpPr>
            <p:spPr bwMode="auto">
              <a:xfrm>
                <a:off x="3993" y="2602"/>
                <a:ext cx="168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eaLnBrk="0" fontAlgn="base" hangingPunct="0"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1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Times New Roman" pitchFamily="18" charset="0"/>
                  </a:rPr>
                  <a:t>Đọc: ba phần bảy</a:t>
                </a:r>
                <a:endParaRPr kumimoji="0" lang="en-US" altLang="en-US" sz="24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67" name="Object 88"/>
              <p:cNvGraphicFramePr>
                <a:graphicFrameLocks noChangeAspect="1"/>
              </p:cNvGraphicFramePr>
              <p:nvPr/>
            </p:nvGraphicFramePr>
            <p:xfrm>
              <a:off x="4753" y="2160"/>
              <a:ext cx="189" cy="4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3" imgW="152334" imgH="393529" progId="Equation.3">
                      <p:embed/>
                    </p:oleObj>
                  </mc:Choice>
                  <mc:Fallback>
                    <p:oleObj r:id="rId13" imgW="152334" imgH="39352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53" y="2160"/>
                            <a:ext cx="189" cy="48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72" name="Group 71"/>
          <p:cNvGrpSpPr/>
          <p:nvPr/>
        </p:nvGrpSpPr>
        <p:grpSpPr>
          <a:xfrm>
            <a:off x="1832843" y="565488"/>
            <a:ext cx="2476500" cy="1752600"/>
            <a:chOff x="1832840" y="565488"/>
            <a:chExt cx="2476500" cy="1752600"/>
          </a:xfrm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1832840" y="565488"/>
              <a:ext cx="2476500" cy="1295400"/>
              <a:chOff x="384" y="1536"/>
              <a:chExt cx="1680" cy="1056"/>
            </a:xfrm>
          </p:grpSpPr>
          <p:grpSp>
            <p:nvGrpSpPr>
              <p:cNvPr id="3" name="Group 3"/>
              <p:cNvGrpSpPr>
                <a:grpSpLocks/>
              </p:cNvGrpSpPr>
              <p:nvPr/>
            </p:nvGrpSpPr>
            <p:grpSpPr bwMode="auto">
              <a:xfrm>
                <a:off x="384" y="1536"/>
                <a:ext cx="672" cy="1056"/>
                <a:chOff x="384" y="1536"/>
                <a:chExt cx="672" cy="1056"/>
              </a:xfrm>
            </p:grpSpPr>
            <p:sp>
              <p:nvSpPr>
                <p:cNvPr id="7" name="Rectangle 4"/>
                <p:cNvSpPr>
                  <a:spLocks noChangeArrowheads="1"/>
                </p:cNvSpPr>
                <p:nvPr/>
              </p:nvSpPr>
              <p:spPr bwMode="auto">
                <a:xfrm>
                  <a:off x="384" y="1536"/>
                  <a:ext cx="336" cy="1056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8" name="Rectangle 6"/>
                <p:cNvSpPr>
                  <a:spLocks noChangeArrowheads="1"/>
                </p:cNvSpPr>
                <p:nvPr/>
              </p:nvSpPr>
              <p:spPr bwMode="auto">
                <a:xfrm>
                  <a:off x="720" y="1536"/>
                  <a:ext cx="336" cy="1056"/>
                </a:xfrm>
                <a:prstGeom prst="rect">
                  <a:avLst/>
                </a:prstGeom>
                <a:solidFill>
                  <a:srgbClr val="FF66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" name="Rectangle 7"/>
              <p:cNvSpPr>
                <a:spLocks noChangeArrowheads="1"/>
              </p:cNvSpPr>
              <p:nvPr/>
            </p:nvSpPr>
            <p:spPr bwMode="auto">
              <a:xfrm>
                <a:off x="1056" y="1536"/>
                <a:ext cx="336" cy="1056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5" name="Rectangle 8"/>
              <p:cNvSpPr>
                <a:spLocks noChangeArrowheads="1"/>
              </p:cNvSpPr>
              <p:nvPr/>
            </p:nvSpPr>
            <p:spPr bwMode="auto">
              <a:xfrm>
                <a:off x="1392" y="1536"/>
                <a:ext cx="336" cy="1056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1728" y="1536"/>
                <a:ext cx="336" cy="1056"/>
              </a:xfrm>
              <a:prstGeom prst="rect">
                <a:avLst/>
              </a:prstGeom>
              <a:noFill/>
              <a:ln w="9525">
                <a:solidFill>
                  <a:sysClr val="windowText" lastClr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>
              <a:off x="2245590" y="1860888"/>
              <a:ext cx="156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solidFill>
                    <a:srgbClr val="008000"/>
                  </a:solidFill>
                  <a:latin typeface="VNI-Times" pitchFamily="2" charset="0"/>
                </a:rPr>
                <a:t> </a:t>
              </a:r>
              <a:r>
                <a:rPr lang="en-US" altLang="en-US" sz="2400" b="1">
                  <a:latin typeface="VNI-Times" pitchFamily="2" charset="0"/>
                </a:rPr>
                <a:t>Hình 1</a:t>
              </a:r>
              <a:endParaRPr lang="en-US" altLang="en-US" sz="2400" b="1">
                <a:latin typeface="VNI-Times" pitchFamily="2" charset="0"/>
                <a:cs typeface="Arial" charset="0"/>
              </a:endParaRPr>
            </a:p>
          </p:txBody>
        </p:sp>
      </p:grp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2080489" y="4720400"/>
            <a:ext cx="15684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VNI-Times" pitchFamily="2" charset="0"/>
              </a:rPr>
              <a:t> Hình 4</a:t>
            </a:r>
            <a:endParaRPr lang="en-US" altLang="en-US" sz="2400" b="1">
              <a:latin typeface="VNI-Times" pitchFamily="2" charset="0"/>
              <a:cs typeface="Arial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887191" y="3601784"/>
            <a:ext cx="1651000" cy="1676400"/>
            <a:chOff x="4887190" y="3729800"/>
            <a:chExt cx="1651000" cy="1676400"/>
          </a:xfrm>
        </p:grpSpPr>
        <p:pic>
          <p:nvPicPr>
            <p:cNvPr id="36" name="Picture 46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7190" y="3729800"/>
              <a:ext cx="1568450" cy="12192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 Box 46"/>
            <p:cNvSpPr txBox="1">
              <a:spLocks noChangeArrowheads="1"/>
            </p:cNvSpPr>
            <p:nvPr/>
          </p:nvSpPr>
          <p:spPr bwMode="auto">
            <a:xfrm>
              <a:off x="4969740" y="4949000"/>
              <a:ext cx="156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 Hình 5</a:t>
              </a:r>
              <a:endParaRPr lang="en-US" altLang="en-US" sz="2400" b="1">
                <a:latin typeface="VNI-Times" pitchFamily="2" charset="0"/>
                <a:cs typeface="Arial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7363691" y="3806000"/>
            <a:ext cx="2465388" cy="1447800"/>
            <a:chOff x="7363690" y="3806000"/>
            <a:chExt cx="2465388" cy="1447800"/>
          </a:xfrm>
        </p:grpSpPr>
        <p:grpSp>
          <p:nvGrpSpPr>
            <p:cNvPr id="26" name="Group 33"/>
            <p:cNvGrpSpPr>
              <a:grpSpLocks/>
            </p:cNvGrpSpPr>
            <p:nvPr/>
          </p:nvGrpSpPr>
          <p:grpSpPr bwMode="auto">
            <a:xfrm>
              <a:off x="7363690" y="3806000"/>
              <a:ext cx="2465388" cy="914400"/>
              <a:chOff x="1008" y="2544"/>
              <a:chExt cx="2208" cy="1056"/>
            </a:xfrm>
          </p:grpSpPr>
          <p:grpSp>
            <p:nvGrpSpPr>
              <p:cNvPr id="27" name="Group 34"/>
              <p:cNvGrpSpPr>
                <a:grpSpLocks/>
              </p:cNvGrpSpPr>
              <p:nvPr/>
            </p:nvGrpSpPr>
            <p:grpSpPr bwMode="auto">
              <a:xfrm>
                <a:off x="1536" y="2544"/>
                <a:ext cx="1104" cy="1056"/>
                <a:chOff x="1536" y="2544"/>
                <a:chExt cx="1104" cy="1056"/>
              </a:xfrm>
            </p:grpSpPr>
            <p:sp>
              <p:nvSpPr>
                <p:cNvPr id="33" name="AutoShape 34"/>
                <p:cNvSpPr>
                  <a:spLocks noChangeArrowheads="1"/>
                </p:cNvSpPr>
                <p:nvPr/>
              </p:nvSpPr>
              <p:spPr bwMode="auto">
                <a:xfrm>
                  <a:off x="1537" y="2544"/>
                  <a:ext cx="480" cy="432"/>
                </a:xfrm>
                <a:custGeom>
                  <a:avLst/>
                  <a:gdLst>
                    <a:gd name="T0" fmla="*/ 0 w 480"/>
                    <a:gd name="T1" fmla="*/ 165 h 432"/>
                    <a:gd name="T2" fmla="*/ 183 w 480"/>
                    <a:gd name="T3" fmla="*/ 165 h 432"/>
                    <a:gd name="T4" fmla="*/ 240 w 480"/>
                    <a:gd name="T5" fmla="*/ 0 h 432"/>
                    <a:gd name="T6" fmla="*/ 297 w 480"/>
                    <a:gd name="T7" fmla="*/ 165 h 432"/>
                    <a:gd name="T8" fmla="*/ 480 w 480"/>
                    <a:gd name="T9" fmla="*/ 165 h 432"/>
                    <a:gd name="T10" fmla="*/ 332 w 480"/>
                    <a:gd name="T11" fmla="*/ 267 h 432"/>
                    <a:gd name="T12" fmla="*/ 388 w 480"/>
                    <a:gd name="T13" fmla="*/ 432 h 432"/>
                    <a:gd name="T14" fmla="*/ 240 w 480"/>
                    <a:gd name="T15" fmla="*/ 330 h 432"/>
                    <a:gd name="T16" fmla="*/ 92 w 480"/>
                    <a:gd name="T17" fmla="*/ 432 h 432"/>
                    <a:gd name="T18" fmla="*/ 148 w 480"/>
                    <a:gd name="T19" fmla="*/ 267 h 432"/>
                    <a:gd name="T20" fmla="*/ 0 w 480"/>
                    <a:gd name="T21" fmla="*/ 165 h 4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32"/>
                    <a:gd name="T35" fmla="*/ 480 w 480"/>
                    <a:gd name="T36" fmla="*/ 432 h 4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32">
                      <a:moveTo>
                        <a:pt x="0" y="165"/>
                      </a:moveTo>
                      <a:lnTo>
                        <a:pt x="183" y="165"/>
                      </a:lnTo>
                      <a:lnTo>
                        <a:pt x="240" y="0"/>
                      </a:lnTo>
                      <a:lnTo>
                        <a:pt x="297" y="165"/>
                      </a:lnTo>
                      <a:lnTo>
                        <a:pt x="480" y="165"/>
                      </a:lnTo>
                      <a:lnTo>
                        <a:pt x="332" y="267"/>
                      </a:lnTo>
                      <a:lnTo>
                        <a:pt x="388" y="432"/>
                      </a:lnTo>
                      <a:lnTo>
                        <a:pt x="240" y="330"/>
                      </a:lnTo>
                      <a:lnTo>
                        <a:pt x="92" y="432"/>
                      </a:lnTo>
                      <a:lnTo>
                        <a:pt x="148" y="267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FF00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AutoShape 38"/>
                <p:cNvSpPr>
                  <a:spLocks noChangeArrowheads="1"/>
                </p:cNvSpPr>
                <p:nvPr/>
              </p:nvSpPr>
              <p:spPr bwMode="auto">
                <a:xfrm>
                  <a:off x="1585" y="3168"/>
                  <a:ext cx="480" cy="432"/>
                </a:xfrm>
                <a:custGeom>
                  <a:avLst/>
                  <a:gdLst>
                    <a:gd name="T0" fmla="*/ 0 w 480"/>
                    <a:gd name="T1" fmla="*/ 165 h 432"/>
                    <a:gd name="T2" fmla="*/ 183 w 480"/>
                    <a:gd name="T3" fmla="*/ 165 h 432"/>
                    <a:gd name="T4" fmla="*/ 240 w 480"/>
                    <a:gd name="T5" fmla="*/ 0 h 432"/>
                    <a:gd name="T6" fmla="*/ 297 w 480"/>
                    <a:gd name="T7" fmla="*/ 165 h 432"/>
                    <a:gd name="T8" fmla="*/ 480 w 480"/>
                    <a:gd name="T9" fmla="*/ 165 h 432"/>
                    <a:gd name="T10" fmla="*/ 332 w 480"/>
                    <a:gd name="T11" fmla="*/ 267 h 432"/>
                    <a:gd name="T12" fmla="*/ 388 w 480"/>
                    <a:gd name="T13" fmla="*/ 432 h 432"/>
                    <a:gd name="T14" fmla="*/ 240 w 480"/>
                    <a:gd name="T15" fmla="*/ 330 h 432"/>
                    <a:gd name="T16" fmla="*/ 92 w 480"/>
                    <a:gd name="T17" fmla="*/ 432 h 432"/>
                    <a:gd name="T18" fmla="*/ 148 w 480"/>
                    <a:gd name="T19" fmla="*/ 267 h 432"/>
                    <a:gd name="T20" fmla="*/ 0 w 480"/>
                    <a:gd name="T21" fmla="*/ 165 h 4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32"/>
                    <a:gd name="T35" fmla="*/ 480 w 480"/>
                    <a:gd name="T36" fmla="*/ 432 h 4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32">
                      <a:moveTo>
                        <a:pt x="0" y="165"/>
                      </a:moveTo>
                      <a:lnTo>
                        <a:pt x="183" y="165"/>
                      </a:lnTo>
                      <a:lnTo>
                        <a:pt x="240" y="0"/>
                      </a:lnTo>
                      <a:lnTo>
                        <a:pt x="297" y="165"/>
                      </a:lnTo>
                      <a:lnTo>
                        <a:pt x="480" y="165"/>
                      </a:lnTo>
                      <a:lnTo>
                        <a:pt x="332" y="267"/>
                      </a:lnTo>
                      <a:lnTo>
                        <a:pt x="388" y="432"/>
                      </a:lnTo>
                      <a:lnTo>
                        <a:pt x="240" y="330"/>
                      </a:lnTo>
                      <a:lnTo>
                        <a:pt x="92" y="432"/>
                      </a:lnTo>
                      <a:lnTo>
                        <a:pt x="148" y="267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FF00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5" name="AutoShape 39"/>
                <p:cNvSpPr>
                  <a:spLocks noChangeArrowheads="1"/>
                </p:cNvSpPr>
                <p:nvPr/>
              </p:nvSpPr>
              <p:spPr bwMode="auto">
                <a:xfrm>
                  <a:off x="2160" y="3168"/>
                  <a:ext cx="480" cy="432"/>
                </a:xfrm>
                <a:custGeom>
                  <a:avLst/>
                  <a:gdLst>
                    <a:gd name="T0" fmla="*/ 0 w 480"/>
                    <a:gd name="T1" fmla="*/ 165 h 432"/>
                    <a:gd name="T2" fmla="*/ 183 w 480"/>
                    <a:gd name="T3" fmla="*/ 165 h 432"/>
                    <a:gd name="T4" fmla="*/ 240 w 480"/>
                    <a:gd name="T5" fmla="*/ 0 h 432"/>
                    <a:gd name="T6" fmla="*/ 297 w 480"/>
                    <a:gd name="T7" fmla="*/ 165 h 432"/>
                    <a:gd name="T8" fmla="*/ 480 w 480"/>
                    <a:gd name="T9" fmla="*/ 165 h 432"/>
                    <a:gd name="T10" fmla="*/ 332 w 480"/>
                    <a:gd name="T11" fmla="*/ 267 h 432"/>
                    <a:gd name="T12" fmla="*/ 388 w 480"/>
                    <a:gd name="T13" fmla="*/ 432 h 432"/>
                    <a:gd name="T14" fmla="*/ 240 w 480"/>
                    <a:gd name="T15" fmla="*/ 330 h 432"/>
                    <a:gd name="T16" fmla="*/ 92 w 480"/>
                    <a:gd name="T17" fmla="*/ 432 h 432"/>
                    <a:gd name="T18" fmla="*/ 148 w 480"/>
                    <a:gd name="T19" fmla="*/ 267 h 432"/>
                    <a:gd name="T20" fmla="*/ 0 w 480"/>
                    <a:gd name="T21" fmla="*/ 165 h 4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480"/>
                    <a:gd name="T34" fmla="*/ 0 h 432"/>
                    <a:gd name="T35" fmla="*/ 480 w 480"/>
                    <a:gd name="T36" fmla="*/ 432 h 43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480" h="432">
                      <a:moveTo>
                        <a:pt x="0" y="165"/>
                      </a:moveTo>
                      <a:lnTo>
                        <a:pt x="183" y="165"/>
                      </a:lnTo>
                      <a:lnTo>
                        <a:pt x="240" y="0"/>
                      </a:lnTo>
                      <a:lnTo>
                        <a:pt x="297" y="165"/>
                      </a:lnTo>
                      <a:lnTo>
                        <a:pt x="480" y="165"/>
                      </a:lnTo>
                      <a:lnTo>
                        <a:pt x="332" y="267"/>
                      </a:lnTo>
                      <a:lnTo>
                        <a:pt x="388" y="432"/>
                      </a:lnTo>
                      <a:lnTo>
                        <a:pt x="240" y="330"/>
                      </a:lnTo>
                      <a:lnTo>
                        <a:pt x="92" y="432"/>
                      </a:lnTo>
                      <a:lnTo>
                        <a:pt x="148" y="267"/>
                      </a:lnTo>
                      <a:lnTo>
                        <a:pt x="0" y="165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 w="9525">
                  <a:solidFill>
                    <a:srgbClr val="FF0066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8" name="Group 38"/>
              <p:cNvGrpSpPr>
                <a:grpSpLocks/>
              </p:cNvGrpSpPr>
              <p:nvPr/>
            </p:nvGrpSpPr>
            <p:grpSpPr bwMode="auto">
              <a:xfrm>
                <a:off x="1008" y="2544"/>
                <a:ext cx="2208" cy="1056"/>
                <a:chOff x="1008" y="2544"/>
                <a:chExt cx="2208" cy="1056"/>
              </a:xfrm>
            </p:grpSpPr>
            <p:sp>
              <p:nvSpPr>
                <p:cNvPr id="29" name="AutoShape 35"/>
                <p:cNvSpPr>
                  <a:spLocks noChangeArrowheads="1"/>
                </p:cNvSpPr>
                <p:nvPr/>
              </p:nvSpPr>
              <p:spPr bwMode="auto">
                <a:xfrm>
                  <a:off x="2112" y="2544"/>
                  <a:ext cx="480" cy="432"/>
                </a:xfrm>
                <a:custGeom>
                  <a:avLst/>
                  <a:gdLst>
                    <a:gd name="T0" fmla="*/ 0 w 762000"/>
                    <a:gd name="T1" fmla="*/ 0 h 685800"/>
                    <a:gd name="T2" fmla="*/ 0 w 762000"/>
                    <a:gd name="T3" fmla="*/ 0 h 685800"/>
                    <a:gd name="T4" fmla="*/ 0 w 762000"/>
                    <a:gd name="T5" fmla="*/ 0 h 685800"/>
                    <a:gd name="T6" fmla="*/ 0 w 762000"/>
                    <a:gd name="T7" fmla="*/ 0 h 685800"/>
                    <a:gd name="T8" fmla="*/ 0 w 762000"/>
                    <a:gd name="T9" fmla="*/ 0 h 685800"/>
                    <a:gd name="T10" fmla="*/ 0 w 762000"/>
                    <a:gd name="T11" fmla="*/ 0 h 685800"/>
                    <a:gd name="T12" fmla="*/ 0 w 762000"/>
                    <a:gd name="T13" fmla="*/ 0 h 685800"/>
                    <a:gd name="T14" fmla="*/ 0 w 762000"/>
                    <a:gd name="T15" fmla="*/ 0 h 685800"/>
                    <a:gd name="T16" fmla="*/ 0 w 762000"/>
                    <a:gd name="T17" fmla="*/ 0 h 685800"/>
                    <a:gd name="T18" fmla="*/ 0 w 762000"/>
                    <a:gd name="T19" fmla="*/ 0 h 685800"/>
                    <a:gd name="T20" fmla="*/ 0 w 762000"/>
                    <a:gd name="T21" fmla="*/ 0 h 6858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2000"/>
                    <a:gd name="T34" fmla="*/ 0 h 685800"/>
                    <a:gd name="T35" fmla="*/ 762000 w 762000"/>
                    <a:gd name="T36" fmla="*/ 685800 h 6858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2000" h="685800">
                      <a:moveTo>
                        <a:pt x="1" y="261952"/>
                      </a:moveTo>
                      <a:lnTo>
                        <a:pt x="291060" y="261953"/>
                      </a:lnTo>
                      <a:lnTo>
                        <a:pt x="381000" y="0"/>
                      </a:lnTo>
                      <a:lnTo>
                        <a:pt x="470940" y="261953"/>
                      </a:lnTo>
                      <a:lnTo>
                        <a:pt x="761999" y="261952"/>
                      </a:lnTo>
                      <a:lnTo>
                        <a:pt x="526527" y="423846"/>
                      </a:lnTo>
                      <a:lnTo>
                        <a:pt x="616471" y="685798"/>
                      </a:lnTo>
                      <a:lnTo>
                        <a:pt x="381000" y="523901"/>
                      </a:lnTo>
                      <a:lnTo>
                        <a:pt x="145529" y="685798"/>
                      </a:lnTo>
                      <a:lnTo>
                        <a:pt x="235473" y="423846"/>
                      </a:lnTo>
                      <a:lnTo>
                        <a:pt x="1" y="26195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AutoShape 36"/>
                <p:cNvSpPr>
                  <a:spLocks noChangeArrowheads="1"/>
                </p:cNvSpPr>
                <p:nvPr/>
              </p:nvSpPr>
              <p:spPr bwMode="auto">
                <a:xfrm>
                  <a:off x="2688" y="2544"/>
                  <a:ext cx="480" cy="432"/>
                </a:xfrm>
                <a:custGeom>
                  <a:avLst/>
                  <a:gdLst>
                    <a:gd name="T0" fmla="*/ 0 w 762000"/>
                    <a:gd name="T1" fmla="*/ 0 h 685800"/>
                    <a:gd name="T2" fmla="*/ 0 w 762000"/>
                    <a:gd name="T3" fmla="*/ 0 h 685800"/>
                    <a:gd name="T4" fmla="*/ 0 w 762000"/>
                    <a:gd name="T5" fmla="*/ 0 h 685800"/>
                    <a:gd name="T6" fmla="*/ 0 w 762000"/>
                    <a:gd name="T7" fmla="*/ 0 h 685800"/>
                    <a:gd name="T8" fmla="*/ 0 w 762000"/>
                    <a:gd name="T9" fmla="*/ 0 h 685800"/>
                    <a:gd name="T10" fmla="*/ 0 w 762000"/>
                    <a:gd name="T11" fmla="*/ 0 h 685800"/>
                    <a:gd name="T12" fmla="*/ 0 w 762000"/>
                    <a:gd name="T13" fmla="*/ 0 h 685800"/>
                    <a:gd name="T14" fmla="*/ 0 w 762000"/>
                    <a:gd name="T15" fmla="*/ 0 h 685800"/>
                    <a:gd name="T16" fmla="*/ 0 w 762000"/>
                    <a:gd name="T17" fmla="*/ 0 h 685800"/>
                    <a:gd name="T18" fmla="*/ 0 w 762000"/>
                    <a:gd name="T19" fmla="*/ 0 h 685800"/>
                    <a:gd name="T20" fmla="*/ 0 w 762000"/>
                    <a:gd name="T21" fmla="*/ 0 h 6858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2000"/>
                    <a:gd name="T34" fmla="*/ 0 h 685800"/>
                    <a:gd name="T35" fmla="*/ 762000 w 762000"/>
                    <a:gd name="T36" fmla="*/ 685800 h 6858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2000" h="685800">
                      <a:moveTo>
                        <a:pt x="1" y="261952"/>
                      </a:moveTo>
                      <a:lnTo>
                        <a:pt x="291060" y="261953"/>
                      </a:lnTo>
                      <a:lnTo>
                        <a:pt x="381000" y="0"/>
                      </a:lnTo>
                      <a:lnTo>
                        <a:pt x="470940" y="261953"/>
                      </a:lnTo>
                      <a:lnTo>
                        <a:pt x="761999" y="261952"/>
                      </a:lnTo>
                      <a:lnTo>
                        <a:pt x="526527" y="423846"/>
                      </a:lnTo>
                      <a:lnTo>
                        <a:pt x="616471" y="685798"/>
                      </a:lnTo>
                      <a:lnTo>
                        <a:pt x="381000" y="523901"/>
                      </a:lnTo>
                      <a:lnTo>
                        <a:pt x="145529" y="685798"/>
                      </a:lnTo>
                      <a:lnTo>
                        <a:pt x="235473" y="423846"/>
                      </a:lnTo>
                      <a:lnTo>
                        <a:pt x="1" y="26195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1" name="AutoShape 40"/>
                <p:cNvSpPr>
                  <a:spLocks noChangeArrowheads="1"/>
                </p:cNvSpPr>
                <p:nvPr/>
              </p:nvSpPr>
              <p:spPr bwMode="auto">
                <a:xfrm>
                  <a:off x="2736" y="3168"/>
                  <a:ext cx="480" cy="432"/>
                </a:xfrm>
                <a:custGeom>
                  <a:avLst/>
                  <a:gdLst>
                    <a:gd name="T0" fmla="*/ 0 w 762000"/>
                    <a:gd name="T1" fmla="*/ 0 h 685800"/>
                    <a:gd name="T2" fmla="*/ 0 w 762000"/>
                    <a:gd name="T3" fmla="*/ 0 h 685800"/>
                    <a:gd name="T4" fmla="*/ 0 w 762000"/>
                    <a:gd name="T5" fmla="*/ 0 h 685800"/>
                    <a:gd name="T6" fmla="*/ 0 w 762000"/>
                    <a:gd name="T7" fmla="*/ 0 h 685800"/>
                    <a:gd name="T8" fmla="*/ 0 w 762000"/>
                    <a:gd name="T9" fmla="*/ 0 h 685800"/>
                    <a:gd name="T10" fmla="*/ 0 w 762000"/>
                    <a:gd name="T11" fmla="*/ 0 h 685800"/>
                    <a:gd name="T12" fmla="*/ 0 w 762000"/>
                    <a:gd name="T13" fmla="*/ 0 h 685800"/>
                    <a:gd name="T14" fmla="*/ 0 w 762000"/>
                    <a:gd name="T15" fmla="*/ 0 h 685800"/>
                    <a:gd name="T16" fmla="*/ 0 w 762000"/>
                    <a:gd name="T17" fmla="*/ 0 h 685800"/>
                    <a:gd name="T18" fmla="*/ 0 w 762000"/>
                    <a:gd name="T19" fmla="*/ 0 h 685800"/>
                    <a:gd name="T20" fmla="*/ 0 w 762000"/>
                    <a:gd name="T21" fmla="*/ 0 h 6858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2000"/>
                    <a:gd name="T34" fmla="*/ 0 h 685800"/>
                    <a:gd name="T35" fmla="*/ 762000 w 762000"/>
                    <a:gd name="T36" fmla="*/ 685800 h 6858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2000" h="685800">
                      <a:moveTo>
                        <a:pt x="1" y="261952"/>
                      </a:moveTo>
                      <a:lnTo>
                        <a:pt x="291060" y="261953"/>
                      </a:lnTo>
                      <a:lnTo>
                        <a:pt x="381000" y="0"/>
                      </a:lnTo>
                      <a:lnTo>
                        <a:pt x="470940" y="261953"/>
                      </a:lnTo>
                      <a:lnTo>
                        <a:pt x="761999" y="261952"/>
                      </a:lnTo>
                      <a:lnTo>
                        <a:pt x="526527" y="423846"/>
                      </a:lnTo>
                      <a:lnTo>
                        <a:pt x="616471" y="685798"/>
                      </a:lnTo>
                      <a:lnTo>
                        <a:pt x="381000" y="523901"/>
                      </a:lnTo>
                      <a:lnTo>
                        <a:pt x="145529" y="685798"/>
                      </a:lnTo>
                      <a:lnTo>
                        <a:pt x="235473" y="423846"/>
                      </a:lnTo>
                      <a:lnTo>
                        <a:pt x="1" y="26195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AutoShape 41"/>
                <p:cNvSpPr>
                  <a:spLocks noChangeArrowheads="1"/>
                </p:cNvSpPr>
                <p:nvPr/>
              </p:nvSpPr>
              <p:spPr bwMode="auto">
                <a:xfrm>
                  <a:off x="1008" y="2544"/>
                  <a:ext cx="480" cy="432"/>
                </a:xfrm>
                <a:custGeom>
                  <a:avLst/>
                  <a:gdLst>
                    <a:gd name="T0" fmla="*/ 0 w 762000"/>
                    <a:gd name="T1" fmla="*/ 0 h 685800"/>
                    <a:gd name="T2" fmla="*/ 0 w 762000"/>
                    <a:gd name="T3" fmla="*/ 0 h 685800"/>
                    <a:gd name="T4" fmla="*/ 0 w 762000"/>
                    <a:gd name="T5" fmla="*/ 0 h 685800"/>
                    <a:gd name="T6" fmla="*/ 0 w 762000"/>
                    <a:gd name="T7" fmla="*/ 0 h 685800"/>
                    <a:gd name="T8" fmla="*/ 0 w 762000"/>
                    <a:gd name="T9" fmla="*/ 0 h 685800"/>
                    <a:gd name="T10" fmla="*/ 0 w 762000"/>
                    <a:gd name="T11" fmla="*/ 0 h 685800"/>
                    <a:gd name="T12" fmla="*/ 0 w 762000"/>
                    <a:gd name="T13" fmla="*/ 0 h 685800"/>
                    <a:gd name="T14" fmla="*/ 0 w 762000"/>
                    <a:gd name="T15" fmla="*/ 0 h 685800"/>
                    <a:gd name="T16" fmla="*/ 0 w 762000"/>
                    <a:gd name="T17" fmla="*/ 0 h 685800"/>
                    <a:gd name="T18" fmla="*/ 0 w 762000"/>
                    <a:gd name="T19" fmla="*/ 0 h 685800"/>
                    <a:gd name="T20" fmla="*/ 0 w 762000"/>
                    <a:gd name="T21" fmla="*/ 0 h 6858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762000"/>
                    <a:gd name="T34" fmla="*/ 0 h 685800"/>
                    <a:gd name="T35" fmla="*/ 762000 w 762000"/>
                    <a:gd name="T36" fmla="*/ 685800 h 6858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762000" h="685800">
                      <a:moveTo>
                        <a:pt x="1" y="261952"/>
                      </a:moveTo>
                      <a:lnTo>
                        <a:pt x="291060" y="261953"/>
                      </a:lnTo>
                      <a:lnTo>
                        <a:pt x="381000" y="0"/>
                      </a:lnTo>
                      <a:lnTo>
                        <a:pt x="470940" y="261953"/>
                      </a:lnTo>
                      <a:lnTo>
                        <a:pt x="761999" y="261952"/>
                      </a:lnTo>
                      <a:lnTo>
                        <a:pt x="526527" y="423846"/>
                      </a:lnTo>
                      <a:lnTo>
                        <a:pt x="616471" y="685798"/>
                      </a:lnTo>
                      <a:lnTo>
                        <a:pt x="381000" y="523901"/>
                      </a:lnTo>
                      <a:lnTo>
                        <a:pt x="145529" y="685798"/>
                      </a:lnTo>
                      <a:lnTo>
                        <a:pt x="235473" y="423846"/>
                      </a:lnTo>
                      <a:lnTo>
                        <a:pt x="1" y="26195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9525">
                  <a:solidFill>
                    <a:sysClr val="windowText" lastClr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71" name="Text Box 46"/>
            <p:cNvSpPr txBox="1">
              <a:spLocks noChangeArrowheads="1"/>
            </p:cNvSpPr>
            <p:nvPr/>
          </p:nvSpPr>
          <p:spPr bwMode="auto">
            <a:xfrm>
              <a:off x="8189190" y="4796600"/>
              <a:ext cx="15684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2400" b="1">
                  <a:latin typeface="VNI-Times" pitchFamily="2" charset="0"/>
                </a:rPr>
                <a:t> Hình 6</a:t>
              </a:r>
              <a:endParaRPr lang="en-US" altLang="en-US" sz="2400" b="1">
                <a:latin typeface="VNI-Times" pitchFamily="2" charset="0"/>
                <a:cs typeface="Arial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7" name="Ink 76"/>
              <p14:cNvContentPartPr/>
              <p14:nvPr/>
            </p14:nvContentPartPr>
            <p14:xfrm>
              <a:off x="6179400" y="839520"/>
              <a:ext cx="360" cy="360"/>
            </p14:xfrm>
          </p:contentPart>
        </mc:Choice>
        <mc:Fallback xmlns="">
          <p:pic>
            <p:nvPicPr>
              <p:cNvPr id="77" name="Ink 7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63560" y="7758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8" name="Ink 77"/>
              <p14:cNvContentPartPr/>
              <p14:nvPr/>
            </p14:nvContentPartPr>
            <p14:xfrm>
              <a:off x="6509880" y="1152000"/>
              <a:ext cx="360" cy="360"/>
            </p14:xfrm>
          </p:contentPart>
        </mc:Choice>
        <mc:Fallback xmlns="">
          <p:pic>
            <p:nvPicPr>
              <p:cNvPr id="78" name="Ink 7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494040" y="1088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9" name="Ink 78"/>
              <p14:cNvContentPartPr/>
              <p14:nvPr/>
            </p14:nvContentPartPr>
            <p14:xfrm>
              <a:off x="6607800" y="1518120"/>
              <a:ext cx="360" cy="360"/>
            </p14:xfrm>
          </p:contentPart>
        </mc:Choice>
        <mc:Fallback xmlns="">
          <p:pic>
            <p:nvPicPr>
              <p:cNvPr id="79" name="Ink 7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91960" y="145440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0" name="Ink 79"/>
              <p14:cNvContentPartPr/>
              <p14:nvPr/>
            </p14:nvContentPartPr>
            <p14:xfrm>
              <a:off x="6313320" y="1732320"/>
              <a:ext cx="360" cy="36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297480" y="16689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1" name="Ink 80"/>
              <p14:cNvContentPartPr/>
              <p14:nvPr/>
            </p14:nvContentPartPr>
            <p14:xfrm>
              <a:off x="5902560" y="1678680"/>
              <a:ext cx="360" cy="36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886720" y="1615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2" name="Ink 81"/>
              <p14:cNvContentPartPr/>
              <p14:nvPr/>
            </p14:nvContentPartPr>
            <p14:xfrm>
              <a:off x="5545440" y="1464480"/>
              <a:ext cx="360" cy="360"/>
            </p14:xfrm>
          </p:contentPart>
        </mc:Choice>
        <mc:Fallback xmlns="">
          <p:pic>
            <p:nvPicPr>
              <p:cNvPr id="82" name="Ink 8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29600" y="14011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3" name="Ink 82"/>
              <p14:cNvContentPartPr/>
              <p14:nvPr/>
            </p14:nvContentPartPr>
            <p14:xfrm>
              <a:off x="5554440" y="1027080"/>
              <a:ext cx="360" cy="360"/>
            </p14:xfrm>
          </p:contentPart>
        </mc:Choice>
        <mc:Fallback xmlns="">
          <p:pic>
            <p:nvPicPr>
              <p:cNvPr id="83" name="Ink 8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538240" y="9633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4" name="Ink 83"/>
              <p14:cNvContentPartPr/>
              <p14:nvPr/>
            </p14:nvContentPartPr>
            <p14:xfrm>
              <a:off x="5724000" y="830520"/>
              <a:ext cx="360" cy="360"/>
            </p14:xfrm>
          </p:contentPart>
        </mc:Choice>
        <mc:Fallback xmlns="">
          <p:pic>
            <p:nvPicPr>
              <p:cNvPr id="84" name="Ink 8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08160" y="7668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5" name="Ink 84"/>
              <p14:cNvContentPartPr/>
              <p14:nvPr/>
            </p14:nvContentPartPr>
            <p14:xfrm>
              <a:off x="6420600" y="1446480"/>
              <a:ext cx="360" cy="360"/>
            </p14:xfrm>
          </p:contentPart>
        </mc:Choice>
        <mc:Fallback xmlns="">
          <p:pic>
            <p:nvPicPr>
              <p:cNvPr id="85" name="Ink 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04400" y="13831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6" name="Ink 85"/>
              <p14:cNvContentPartPr/>
              <p14:nvPr/>
            </p14:nvContentPartPr>
            <p14:xfrm>
              <a:off x="6197040" y="1616400"/>
              <a:ext cx="360" cy="3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1200" y="155268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7" name="Ink 86"/>
              <p14:cNvContentPartPr/>
              <p14:nvPr/>
            </p14:nvContentPartPr>
            <p14:xfrm>
              <a:off x="5670360" y="1669680"/>
              <a:ext cx="360" cy="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654520" y="1606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8" name="Ink 87"/>
              <p14:cNvContentPartPr/>
              <p14:nvPr/>
            </p14:nvContentPartPr>
            <p14:xfrm>
              <a:off x="5563080" y="1464480"/>
              <a:ext cx="360" cy="360"/>
            </p14:xfrm>
          </p:contentPart>
        </mc:Choice>
        <mc:Fallback xmlns="">
          <p:pic>
            <p:nvPicPr>
              <p:cNvPr id="88" name="Ink 8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547240" y="14011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9" name="Ink 88"/>
              <p14:cNvContentPartPr/>
              <p14:nvPr/>
            </p14:nvContentPartPr>
            <p14:xfrm>
              <a:off x="5518440" y="1214280"/>
              <a:ext cx="360" cy="360"/>
            </p14:xfrm>
          </p:contentPart>
        </mc:Choice>
        <mc:Fallback xmlns="">
          <p:pic>
            <p:nvPicPr>
              <p:cNvPr id="89" name="Ink 8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02600" y="11509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0" name="Ink 89"/>
              <p14:cNvContentPartPr/>
              <p14:nvPr/>
            </p14:nvContentPartPr>
            <p14:xfrm>
              <a:off x="9170640" y="875160"/>
              <a:ext cx="360" cy="360"/>
            </p14:xfrm>
          </p:contentPart>
        </mc:Choice>
        <mc:Fallback xmlns="">
          <p:pic>
            <p:nvPicPr>
              <p:cNvPr id="90" name="Ink 8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154800" y="81144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1" name="Ink 90"/>
              <p14:cNvContentPartPr/>
              <p14:nvPr/>
            </p14:nvContentPartPr>
            <p14:xfrm>
              <a:off x="8492040" y="1598400"/>
              <a:ext cx="360" cy="360"/>
            </p14:xfrm>
          </p:contentPart>
        </mc:Choice>
        <mc:Fallback xmlns="">
          <p:pic>
            <p:nvPicPr>
              <p:cNvPr id="91" name="Ink 9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476200" y="15350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" name="Ink 91"/>
              <p14:cNvContentPartPr/>
              <p14:nvPr/>
            </p14:nvContentPartPr>
            <p14:xfrm>
              <a:off x="9644040" y="1625040"/>
              <a:ext cx="360" cy="360"/>
            </p14:xfrm>
          </p:contentPart>
        </mc:Choice>
        <mc:Fallback xmlns="">
          <p:pic>
            <p:nvPicPr>
              <p:cNvPr id="92" name="Ink 9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628200" y="15616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93" name="Ink 92"/>
              <p14:cNvContentPartPr/>
              <p14:nvPr/>
            </p14:nvContentPartPr>
            <p14:xfrm>
              <a:off x="9206640" y="1446480"/>
              <a:ext cx="360" cy="360"/>
            </p14:xfrm>
          </p:contentPart>
        </mc:Choice>
        <mc:Fallback xmlns="">
          <p:pic>
            <p:nvPicPr>
              <p:cNvPr id="93" name="Ink 9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190800" y="13831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4" name="Ink 93"/>
              <p14:cNvContentPartPr/>
              <p14:nvPr/>
            </p14:nvContentPartPr>
            <p14:xfrm>
              <a:off x="9072720" y="973440"/>
              <a:ext cx="360" cy="360"/>
            </p14:xfrm>
          </p:contentPart>
        </mc:Choice>
        <mc:Fallback xmlns="">
          <p:pic>
            <p:nvPicPr>
              <p:cNvPr id="94" name="Ink 9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056520" y="9097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5" name="Ink 94"/>
              <p14:cNvContentPartPr/>
              <p14:nvPr/>
            </p14:nvContentPartPr>
            <p14:xfrm>
              <a:off x="8581320" y="1696680"/>
              <a:ext cx="360" cy="360"/>
            </p14:xfrm>
          </p:contentPart>
        </mc:Choice>
        <mc:Fallback xmlns="">
          <p:pic>
            <p:nvPicPr>
              <p:cNvPr id="95" name="Ink 9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565480" y="1633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6" name="Ink 95"/>
              <p14:cNvContentPartPr/>
              <p14:nvPr/>
            </p14:nvContentPartPr>
            <p14:xfrm>
              <a:off x="9456480" y="1767960"/>
              <a:ext cx="360" cy="360"/>
            </p14:xfrm>
          </p:contentPart>
        </mc:Choice>
        <mc:Fallback xmlns="">
          <p:pic>
            <p:nvPicPr>
              <p:cNvPr id="96" name="Ink 9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440640" y="17046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7" name="Ink 96"/>
              <p14:cNvContentPartPr/>
              <p14:nvPr/>
            </p14:nvContentPartPr>
            <p14:xfrm>
              <a:off x="1446480" y="3938040"/>
              <a:ext cx="360" cy="360"/>
            </p14:xfrm>
          </p:contentPart>
        </mc:Choice>
        <mc:Fallback xmlns="">
          <p:pic>
            <p:nvPicPr>
              <p:cNvPr id="97" name="Ink 9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0640" y="3874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8" name="Ink 97"/>
              <p14:cNvContentPartPr/>
              <p14:nvPr/>
            </p14:nvContentPartPr>
            <p14:xfrm>
              <a:off x="1384200" y="4411440"/>
              <a:ext cx="360" cy="360"/>
            </p14:xfrm>
          </p:contentPart>
        </mc:Choice>
        <mc:Fallback xmlns="">
          <p:pic>
            <p:nvPicPr>
              <p:cNvPr id="98" name="Ink 9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68360" y="4347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9" name="Ink 98"/>
              <p14:cNvContentPartPr/>
              <p14:nvPr/>
            </p14:nvContentPartPr>
            <p14:xfrm>
              <a:off x="1937880" y="3920040"/>
              <a:ext cx="18000" cy="360"/>
            </p14:xfrm>
          </p:contentPart>
        </mc:Choice>
        <mc:Fallback xmlns="">
          <p:pic>
            <p:nvPicPr>
              <p:cNvPr id="99" name="Ink 98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922040" y="3856680"/>
                <a:ext cx="496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0" name="Ink 99"/>
              <p14:cNvContentPartPr/>
              <p14:nvPr/>
            </p14:nvContentPartPr>
            <p14:xfrm>
              <a:off x="1964520" y="4420080"/>
              <a:ext cx="360" cy="360"/>
            </p14:xfrm>
          </p:contentPart>
        </mc:Choice>
        <mc:Fallback xmlns="">
          <p:pic>
            <p:nvPicPr>
              <p:cNvPr id="100" name="Ink 9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948680" y="4356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1" name="Ink 100"/>
              <p14:cNvContentPartPr/>
              <p14:nvPr/>
            </p14:nvContentPartPr>
            <p14:xfrm>
              <a:off x="2661120" y="3813120"/>
              <a:ext cx="360" cy="9000"/>
            </p14:xfrm>
          </p:contentPart>
        </mc:Choice>
        <mc:Fallback xmlns="">
          <p:pic>
            <p:nvPicPr>
              <p:cNvPr id="101" name="Ink 10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45280" y="3749400"/>
                <a:ext cx="320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2" name="Ink 101"/>
              <p14:cNvContentPartPr/>
              <p14:nvPr/>
            </p14:nvContentPartPr>
            <p14:xfrm>
              <a:off x="2661120" y="4402440"/>
              <a:ext cx="360" cy="360"/>
            </p14:xfrm>
          </p:contentPart>
        </mc:Choice>
        <mc:Fallback xmlns="">
          <p:pic>
            <p:nvPicPr>
              <p:cNvPr id="102" name="Ink 10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645280" y="4338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3" name="Ink 102"/>
              <p14:cNvContentPartPr/>
              <p14:nvPr/>
            </p14:nvContentPartPr>
            <p14:xfrm>
              <a:off x="3357720" y="3768480"/>
              <a:ext cx="360" cy="360"/>
            </p14:xfrm>
          </p:contentPart>
        </mc:Choice>
        <mc:Fallback xmlns="">
          <p:pic>
            <p:nvPicPr>
              <p:cNvPr id="103" name="Ink 10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41520" y="37047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" name="Ink 103"/>
              <p14:cNvContentPartPr/>
              <p14:nvPr/>
            </p14:nvContentPartPr>
            <p14:xfrm>
              <a:off x="3321720" y="4402440"/>
              <a:ext cx="360" cy="360"/>
            </p14:xfrm>
          </p:contentPart>
        </mc:Choice>
        <mc:Fallback xmlns="">
          <p:pic>
            <p:nvPicPr>
              <p:cNvPr id="104" name="Ink 103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05880" y="4338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5" name="Ink 104"/>
              <p14:cNvContentPartPr/>
              <p14:nvPr/>
            </p14:nvContentPartPr>
            <p14:xfrm>
              <a:off x="3938040" y="3875400"/>
              <a:ext cx="360" cy="360"/>
            </p14:xfrm>
          </p:contentPart>
        </mc:Choice>
        <mc:Fallback xmlns="">
          <p:pic>
            <p:nvPicPr>
              <p:cNvPr id="105" name="Ink 10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22200" y="38120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6" name="Ink 105"/>
              <p14:cNvContentPartPr/>
              <p14:nvPr/>
            </p14:nvContentPartPr>
            <p14:xfrm>
              <a:off x="3947040" y="4384440"/>
              <a:ext cx="360" cy="360"/>
            </p14:xfrm>
          </p:contentPart>
        </mc:Choice>
        <mc:Fallback xmlns="">
          <p:pic>
            <p:nvPicPr>
              <p:cNvPr id="106" name="Ink 10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931200" y="432108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7" name="Ink 106"/>
              <p14:cNvContentPartPr/>
              <p14:nvPr/>
            </p14:nvContentPartPr>
            <p14:xfrm>
              <a:off x="1410840" y="3875400"/>
              <a:ext cx="360" cy="360"/>
            </p14:xfrm>
          </p:contentPart>
        </mc:Choice>
        <mc:Fallback xmlns="">
          <p:pic>
            <p:nvPicPr>
              <p:cNvPr id="107" name="Ink 10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95000" y="38120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8" name="Ink 107"/>
              <p14:cNvContentPartPr/>
              <p14:nvPr/>
            </p14:nvContentPartPr>
            <p14:xfrm>
              <a:off x="1464480" y="4429080"/>
              <a:ext cx="360" cy="360"/>
            </p14:xfrm>
          </p:contentPart>
        </mc:Choice>
        <mc:Fallback xmlns="">
          <p:pic>
            <p:nvPicPr>
              <p:cNvPr id="108" name="Ink 10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48640" y="4365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9" name="Ink 108"/>
              <p14:cNvContentPartPr/>
              <p14:nvPr/>
            </p14:nvContentPartPr>
            <p14:xfrm>
              <a:off x="2116440" y="4500720"/>
              <a:ext cx="360" cy="360"/>
            </p14:xfrm>
          </p:contentPart>
        </mc:Choice>
        <mc:Fallback xmlns="">
          <p:pic>
            <p:nvPicPr>
              <p:cNvPr id="109" name="Ink 108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100600" y="44370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0" name="Ink 109"/>
              <p14:cNvContentPartPr/>
              <p14:nvPr/>
            </p14:nvContentPartPr>
            <p14:xfrm>
              <a:off x="2652120" y="4482720"/>
              <a:ext cx="360" cy="360"/>
            </p14:xfrm>
          </p:contentPart>
        </mc:Choice>
        <mc:Fallback xmlns="">
          <p:pic>
            <p:nvPicPr>
              <p:cNvPr id="110" name="Ink 10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36280" y="441936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11" name="Ink 110"/>
              <p14:cNvContentPartPr/>
              <p14:nvPr/>
            </p14:nvContentPartPr>
            <p14:xfrm>
              <a:off x="3384360" y="4464720"/>
              <a:ext cx="360" cy="360"/>
            </p14:xfrm>
          </p:contentPart>
        </mc:Choice>
        <mc:Fallback xmlns="">
          <p:pic>
            <p:nvPicPr>
              <p:cNvPr id="111" name="Ink 11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68520" y="44013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12" name="Ink 111"/>
              <p14:cNvContentPartPr/>
              <p14:nvPr/>
            </p14:nvContentPartPr>
            <p14:xfrm>
              <a:off x="3813120" y="4429080"/>
              <a:ext cx="360" cy="360"/>
            </p14:xfrm>
          </p:contentPart>
        </mc:Choice>
        <mc:Fallback xmlns="">
          <p:pic>
            <p:nvPicPr>
              <p:cNvPr id="112" name="Ink 11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97280" y="4365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13" name="Ink 112"/>
              <p14:cNvContentPartPr/>
              <p14:nvPr/>
            </p14:nvContentPartPr>
            <p14:xfrm>
              <a:off x="3848760" y="3911040"/>
              <a:ext cx="360" cy="3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832920" y="38476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14" name="Ink 113"/>
              <p14:cNvContentPartPr/>
              <p14:nvPr/>
            </p14:nvContentPartPr>
            <p14:xfrm>
              <a:off x="1410840" y="3884400"/>
              <a:ext cx="360" cy="36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395000" y="38210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15" name="Ink 114"/>
              <p14:cNvContentPartPr/>
              <p14:nvPr/>
            </p14:nvContentPartPr>
            <p14:xfrm>
              <a:off x="5599080" y="3795120"/>
              <a:ext cx="360" cy="36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82880" y="3731760"/>
                <a:ext cx="3240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6" name="Ink 115"/>
              <p14:cNvContentPartPr/>
              <p14:nvPr/>
            </p14:nvContentPartPr>
            <p14:xfrm>
              <a:off x="6018480" y="3955680"/>
              <a:ext cx="360" cy="36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02640" y="389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7" name="Ink 116"/>
              <p14:cNvContentPartPr/>
              <p14:nvPr/>
            </p14:nvContentPartPr>
            <p14:xfrm>
              <a:off x="5973840" y="4500720"/>
              <a:ext cx="360" cy="3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58000" y="44370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8" name="Ink 117"/>
              <p14:cNvContentPartPr/>
              <p14:nvPr/>
            </p14:nvContentPartPr>
            <p14:xfrm>
              <a:off x="5581080" y="4581000"/>
              <a:ext cx="360" cy="360"/>
            </p14:xfrm>
          </p:contentPart>
        </mc:Choice>
        <mc:Fallback xmlns="">
          <p:pic>
            <p:nvPicPr>
              <p:cNvPr id="118" name="Ink 11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565240" y="4517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9" name="Ink 118"/>
              <p14:cNvContentPartPr/>
              <p14:nvPr/>
            </p14:nvContentPartPr>
            <p14:xfrm>
              <a:off x="5232960" y="4447080"/>
              <a:ext cx="360" cy="360"/>
            </p14:xfrm>
          </p:contentPart>
        </mc:Choice>
        <mc:Fallback xmlns="">
          <p:pic>
            <p:nvPicPr>
              <p:cNvPr id="119" name="Ink 11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6760" y="438336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20" name="Ink 119"/>
              <p14:cNvContentPartPr/>
              <p14:nvPr/>
            </p14:nvContentPartPr>
            <p14:xfrm>
              <a:off x="5232960" y="4053960"/>
              <a:ext cx="360" cy="360"/>
            </p14:xfrm>
          </p:contentPart>
        </mc:Choice>
        <mc:Fallback xmlns="">
          <p:pic>
            <p:nvPicPr>
              <p:cNvPr id="120" name="Ink 11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16760" y="399060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1" name="Ink 120"/>
              <p14:cNvContentPartPr/>
              <p14:nvPr/>
            </p14:nvContentPartPr>
            <p14:xfrm>
              <a:off x="5250600" y="4000320"/>
              <a:ext cx="360" cy="360"/>
            </p14:xfrm>
          </p:contentPart>
        </mc:Choice>
        <mc:Fallback xmlns="">
          <p:pic>
            <p:nvPicPr>
              <p:cNvPr id="121" name="Ink 12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234760" y="3936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2" name="Ink 121"/>
              <p14:cNvContentPartPr/>
              <p14:nvPr/>
            </p14:nvContentPartPr>
            <p14:xfrm>
              <a:off x="6027480" y="3955680"/>
              <a:ext cx="360" cy="360"/>
            </p14:xfrm>
          </p:contentPart>
        </mc:Choice>
        <mc:Fallback xmlns="">
          <p:pic>
            <p:nvPicPr>
              <p:cNvPr id="122" name="Ink 12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11640" y="38923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23" name="Ink 122"/>
              <p14:cNvContentPartPr/>
              <p14:nvPr/>
            </p14:nvContentPartPr>
            <p14:xfrm>
              <a:off x="5482800" y="4777560"/>
              <a:ext cx="360" cy="360"/>
            </p14:xfrm>
          </p:contentPart>
        </mc:Choice>
        <mc:Fallback xmlns="">
          <p:pic>
            <p:nvPicPr>
              <p:cNvPr id="123" name="Ink 122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66960" y="47138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4" name="Ink 123"/>
              <p14:cNvContentPartPr/>
              <p14:nvPr/>
            </p14:nvContentPartPr>
            <p14:xfrm>
              <a:off x="8259840" y="3982680"/>
              <a:ext cx="360" cy="360"/>
            </p14:xfrm>
          </p:contentPart>
        </mc:Choice>
        <mc:Fallback xmlns="">
          <p:pic>
            <p:nvPicPr>
              <p:cNvPr id="124" name="Ink 12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244000" y="3919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25" name="Ink 124"/>
              <p14:cNvContentPartPr/>
              <p14:nvPr/>
            </p14:nvContentPartPr>
            <p14:xfrm>
              <a:off x="8242200" y="4590000"/>
              <a:ext cx="360" cy="360"/>
            </p14:xfrm>
          </p:contentPart>
        </mc:Choice>
        <mc:Fallback xmlns="">
          <p:pic>
            <p:nvPicPr>
              <p:cNvPr id="125" name="Ink 12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226360" y="4526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6" name="Ink 125"/>
              <p14:cNvContentPartPr/>
              <p14:nvPr/>
            </p14:nvContentPartPr>
            <p14:xfrm>
              <a:off x="8858160" y="4527360"/>
              <a:ext cx="360" cy="360"/>
            </p14:xfrm>
          </p:contentPart>
        </mc:Choice>
        <mc:Fallback xmlns="">
          <p:pic>
            <p:nvPicPr>
              <p:cNvPr id="126" name="Ink 12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842320" y="4464000"/>
                <a:ext cx="32040" cy="12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3458679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1"/>
      <p:bldP spid="38" grpId="1"/>
      <p:bldP spid="39" grpId="1"/>
      <p:bldP spid="40" grpId="1"/>
      <p:bldP spid="40" grpId="2"/>
      <p:bldP spid="41" grpId="1"/>
      <p:bldP spid="41" grpId="2"/>
      <p:bldP spid="43" grpId="1"/>
      <p:bldP spid="43" grpId="2"/>
      <p:bldP spid="44" grpId="1"/>
      <p:bldP spid="44" grpId="2"/>
      <p:bldP spid="47" grpId="1"/>
      <p:bldP spid="47" grpId="2"/>
      <p:bldP spid="48" grpId="1"/>
      <p:bldP spid="48" grpId="2"/>
      <p:bldP spid="68" grpId="1"/>
      <p:bldP spid="69" grpId="1"/>
      <p:bldP spid="69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1E3BA999-BA62-4B57-8754-F41E40270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/>
        </p:blipFill>
        <p:spPr>
          <a:xfrm>
            <a:off x="863940" y="341424"/>
            <a:ext cx="11501568" cy="6800378"/>
          </a:xfrm>
          <a:prstGeom prst="rect">
            <a:avLst/>
          </a:prstGeom>
        </p:spPr>
      </p:pic>
      <p:sp>
        <p:nvSpPr>
          <p:cNvPr id="3" name="Rectangle 18"/>
          <p:cNvSpPr>
            <a:spLocks noChangeArrowheads="1"/>
          </p:cNvSpPr>
          <p:nvPr/>
        </p:nvSpPr>
        <p:spPr bwMode="auto">
          <a:xfrm>
            <a:off x="2157024" y="2789113"/>
            <a:ext cx="8915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 eaLnBrk="1" hangingPunct="1"/>
            <a:r>
              <a:rPr lang="en-US" altLang="en-US" sz="2800" b="1" i="1">
                <a:latin typeface="Times New Roman" pitchFamily="18" charset="0"/>
              </a:rPr>
              <a:t>Mẫu số là tổng số phần bằng nhau đã được chia ra. </a:t>
            </a:r>
          </a:p>
          <a:p>
            <a:pPr algn="just" eaLnBrk="1" hangingPunct="1"/>
            <a:r>
              <a:rPr lang="en-US" altLang="en-US" sz="2800" b="1" i="1">
                <a:latin typeface="Times New Roman" pitchFamily="18" charset="0"/>
              </a:rPr>
              <a:t>Tử số là số phần bằng nhau được tô màu. </a:t>
            </a:r>
          </a:p>
        </p:txBody>
      </p:sp>
      <p:sp>
        <p:nvSpPr>
          <p:cNvPr id="4" name="Text Box 79"/>
          <p:cNvSpPr txBox="1">
            <a:spLocks noChangeArrowheads="1"/>
          </p:cNvSpPr>
          <p:nvPr/>
        </p:nvSpPr>
        <p:spPr bwMode="auto">
          <a:xfrm>
            <a:off x="1854229" y="2021308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</a:rPr>
              <a:t>b) Trong mỗi phân số đó,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mẫu số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</a:rPr>
              <a:t>cho biết gì, </a:t>
            </a: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tử số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C00000"/>
                </a:solidFill>
                <a:latin typeface="Times New Roman" pitchFamily="18" charset="0"/>
              </a:rPr>
              <a:t>cho biết gì?</a:t>
            </a:r>
            <a:endParaRPr lang="en-US" alt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">
            <a:extLst>
              <a:ext uri="{FF2B5EF4-FFF2-40B4-BE49-F238E27FC236}">
                <a16:creationId xmlns:a16="http://schemas.microsoft.com/office/drawing/2014/main" id="{1472BCDB-2094-4A04-87A2-6CA5D49275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916" y="3146505"/>
            <a:ext cx="2021712" cy="371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2547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1"/>
          <p:cNvSpPr txBox="1">
            <a:spLocks noChangeArrowheads="1"/>
          </p:cNvSpPr>
          <p:nvPr/>
        </p:nvSpPr>
        <p:spPr bwMode="auto">
          <a:xfrm>
            <a:off x="1787937" y="4537120"/>
            <a:ext cx="1403351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1800">
              <a:latin typeface="Arial" charset="0"/>
              <a:cs typeface="Arial" charset="0"/>
            </a:endParaRPr>
          </a:p>
        </p:txBody>
      </p:sp>
      <p:sp>
        <p:nvSpPr>
          <p:cNvPr id="3" name="Oval 52"/>
          <p:cNvSpPr>
            <a:spLocks noChangeArrowheads="1"/>
          </p:cNvSpPr>
          <p:nvPr/>
        </p:nvSpPr>
        <p:spPr bwMode="auto">
          <a:xfrm>
            <a:off x="1127535" y="543236"/>
            <a:ext cx="495300" cy="457200"/>
          </a:xfrm>
          <a:prstGeom prst="ellipse">
            <a:avLst/>
          </a:prstGeom>
          <a:solidFill>
            <a:srgbClr val="4F81BD"/>
          </a:solidFill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</a:rPr>
              <a:t>2</a:t>
            </a:r>
            <a:endParaRPr kumimoji="0" lang="en-US" altLang="en-US" sz="2400" b="1" i="0" u="none" strike="noStrike" kern="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Times" pitchFamily="2" charset="0"/>
              <a:cs typeface="Arial" charset="0"/>
            </a:endParaRPr>
          </a:p>
        </p:txBody>
      </p:sp>
      <p:sp>
        <p:nvSpPr>
          <p:cNvPr id="4" name="Text Box 53"/>
          <p:cNvSpPr txBox="1">
            <a:spLocks noChangeArrowheads="1"/>
          </p:cNvSpPr>
          <p:nvPr/>
        </p:nvSpPr>
        <p:spPr bwMode="auto">
          <a:xfrm>
            <a:off x="1622835" y="467042"/>
            <a:ext cx="330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Viết theo mẫu: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852119"/>
              </p:ext>
            </p:extLst>
          </p:nvPr>
        </p:nvGraphicFramePr>
        <p:xfrm>
          <a:off x="5997988" y="1551032"/>
          <a:ext cx="4622799" cy="4252913"/>
        </p:xfrm>
        <a:graphic>
          <a:graphicData uri="http://schemas.openxmlformats.org/drawingml/2006/table">
            <a:tbl>
              <a:tblPr/>
              <a:tblGrid>
                <a:gridCol w="15413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0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1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Mẫu số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8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55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99060" marR="9906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134606"/>
              </p:ext>
            </p:extLst>
          </p:nvPr>
        </p:nvGraphicFramePr>
        <p:xfrm>
          <a:off x="1238659" y="1551032"/>
          <a:ext cx="4456114" cy="4252913"/>
        </p:xfrm>
        <a:graphic>
          <a:graphicData uri="http://schemas.openxmlformats.org/drawingml/2006/table">
            <a:tbl>
              <a:tblPr/>
              <a:tblGrid>
                <a:gridCol w="153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8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86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Phân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Tử số </a:t>
                      </a:r>
                      <a:endParaRPr kumimoji="0" lang="en-US" altLang="zh-CN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Mẫu số</a:t>
                      </a:r>
                      <a:endParaRPr kumimoji="0" lang="en-US" altLang="zh-CN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76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ea typeface="SimSun" pitchFamily="2" charset="-122"/>
                        <a:cs typeface="Times New Roman" pitchFamily="18" charset="0"/>
                      </a:endParaRPr>
                    </a:p>
                  </a:txBody>
                  <a:tcPr marL="99063" marR="99063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Object 2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962481"/>
              </p:ext>
            </p:extLst>
          </p:nvPr>
        </p:nvGraphicFramePr>
        <p:xfrm>
          <a:off x="1557751" y="2236838"/>
          <a:ext cx="1120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0417" imgH="393529" progId="Equation.3">
                  <p:embed/>
                </p:oleObj>
              </mc:Choice>
              <mc:Fallback>
                <p:oleObj r:id="rId2" imgW="19041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751" y="2236838"/>
                        <a:ext cx="1120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30024"/>
              </p:ext>
            </p:extLst>
          </p:nvPr>
        </p:nvGraphicFramePr>
        <p:xfrm>
          <a:off x="6328189" y="2084432"/>
          <a:ext cx="6778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9639" imgH="393529" progId="Equation.3">
                  <p:embed/>
                </p:oleObj>
              </mc:Choice>
              <mc:Fallback>
                <p:oleObj r:id="rId4" imgW="13963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189" y="2084432"/>
                        <a:ext cx="6778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7480950"/>
              </p:ext>
            </p:extLst>
          </p:nvPr>
        </p:nvGraphicFramePr>
        <p:xfrm>
          <a:off x="6290085" y="3456032"/>
          <a:ext cx="11080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28501" imgH="393529" progId="Equation.3">
                  <p:embed/>
                </p:oleObj>
              </mc:Choice>
              <mc:Fallback>
                <p:oleObj r:id="rId6" imgW="22850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085" y="3456032"/>
                        <a:ext cx="11080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112234"/>
              </p:ext>
            </p:extLst>
          </p:nvPr>
        </p:nvGraphicFramePr>
        <p:xfrm>
          <a:off x="1468851" y="4599038"/>
          <a:ext cx="11715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112" imgH="393529" progId="Equation.3">
                  <p:embed/>
                </p:oleObj>
              </mc:Choice>
              <mc:Fallback>
                <p:oleObj r:id="rId8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8851" y="4599038"/>
                        <a:ext cx="11715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1874107"/>
              </p:ext>
            </p:extLst>
          </p:nvPr>
        </p:nvGraphicFramePr>
        <p:xfrm>
          <a:off x="1557751" y="3379834"/>
          <a:ext cx="11207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03112" imgH="393529" progId="Equation.3">
                  <p:embed/>
                </p:oleObj>
              </mc:Choice>
              <mc:Fallback>
                <p:oleObj r:id="rId10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751" y="3379834"/>
                        <a:ext cx="1120775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07195"/>
              </p:ext>
            </p:extLst>
          </p:nvPr>
        </p:nvGraphicFramePr>
        <p:xfrm>
          <a:off x="6180551" y="4522832"/>
          <a:ext cx="1120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215713" imgH="393359" progId="Equation.3">
                  <p:embed/>
                </p:oleObj>
              </mc:Choice>
              <mc:Fallback>
                <p:oleObj r:id="rId12" imgW="215713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551" y="4522832"/>
                        <a:ext cx="11207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66"/>
          <p:cNvSpPr txBox="1">
            <a:spLocks noChangeArrowheads="1"/>
          </p:cNvSpPr>
          <p:nvPr/>
        </p:nvSpPr>
        <p:spPr bwMode="auto">
          <a:xfrm>
            <a:off x="4677184" y="261783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11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 Box 267"/>
          <p:cNvSpPr txBox="1">
            <a:spLocks noChangeArrowheads="1"/>
          </p:cNvSpPr>
          <p:nvPr/>
        </p:nvSpPr>
        <p:spPr bwMode="auto">
          <a:xfrm>
            <a:off x="3438935" y="2617838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6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Text Box 268"/>
          <p:cNvSpPr txBox="1">
            <a:spLocks noChangeArrowheads="1"/>
          </p:cNvSpPr>
          <p:nvPr/>
        </p:nvSpPr>
        <p:spPr bwMode="auto">
          <a:xfrm>
            <a:off x="3356387" y="3760835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8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Text Box 269"/>
          <p:cNvSpPr txBox="1">
            <a:spLocks noChangeArrowheads="1"/>
          </p:cNvSpPr>
          <p:nvPr/>
        </p:nvSpPr>
        <p:spPr bwMode="auto">
          <a:xfrm>
            <a:off x="3273835" y="4827638"/>
            <a:ext cx="495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5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Text Box 270"/>
          <p:cNvSpPr txBox="1">
            <a:spLocks noChangeArrowheads="1"/>
          </p:cNvSpPr>
          <p:nvPr/>
        </p:nvSpPr>
        <p:spPr bwMode="auto">
          <a:xfrm>
            <a:off x="4677184" y="376083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10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Text Box 271"/>
          <p:cNvSpPr txBox="1">
            <a:spLocks noChangeArrowheads="1"/>
          </p:cNvSpPr>
          <p:nvPr/>
        </p:nvSpPr>
        <p:spPr bwMode="auto">
          <a:xfrm>
            <a:off x="4759735" y="490383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12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Text Box 272"/>
          <p:cNvSpPr txBox="1">
            <a:spLocks noChangeArrowheads="1"/>
          </p:cNvSpPr>
          <p:nvPr/>
        </p:nvSpPr>
        <p:spPr bwMode="auto">
          <a:xfrm>
            <a:off x="7814084" y="376083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18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Text Box 273"/>
          <p:cNvSpPr txBox="1">
            <a:spLocks noChangeArrowheads="1"/>
          </p:cNvSpPr>
          <p:nvPr/>
        </p:nvSpPr>
        <p:spPr bwMode="auto">
          <a:xfrm>
            <a:off x="9299984" y="3760836"/>
            <a:ext cx="660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Arial" charset="0"/>
              </a:rPr>
              <a:t>25</a:t>
            </a:r>
            <a:endParaRPr lang="en-US" altLang="en-US" sz="2800" b="1">
              <a:solidFill>
                <a:srgbClr val="0000FF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29250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986AC2C2-49A7-41C6-A9F2-A3991E5A9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1047" y="1024304"/>
            <a:ext cx="53657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24">
            <a:extLst>
              <a:ext uri="{FF2B5EF4-FFF2-40B4-BE49-F238E27FC236}">
                <a16:creationId xmlns:a16="http://schemas.microsoft.com/office/drawing/2014/main" id="{77FC0A05-4C5D-4EA9-A51A-ED72F30135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37" y="1863330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a. Hai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581D8846-DAF9-4ADB-9B3D-93237E90D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42684"/>
            <a:ext cx="5200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08E3EC83-E93D-4340-BC82-546130DE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37" y="3494122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03F374E9-93A9-4E8B-8025-FB64630EF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37" y="4320885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52D4728A-F873-454C-BC7B-9BACFCBA6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837" y="5094322"/>
            <a:ext cx="6356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e)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3696E6B7-FCA2-416B-96DA-066194A6B1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186007"/>
              </p:ext>
            </p:extLst>
          </p:nvPr>
        </p:nvGraphicFramePr>
        <p:xfrm>
          <a:off x="4659734" y="1758053"/>
          <a:ext cx="365031" cy="86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2334" imgH="393529" progId="Equation.3">
                  <p:embed/>
                </p:oleObj>
              </mc:Choice>
              <mc:Fallback>
                <p:oleObj r:id="rId2" imgW="152334" imgH="393529" progId="Equation.3">
                  <p:embed/>
                  <p:pic>
                    <p:nvPicPr>
                      <p:cNvPr id="32" name="Object 9">
                        <a:extLst>
                          <a:ext uri="{FF2B5EF4-FFF2-40B4-BE49-F238E27FC236}">
                            <a16:creationId xmlns:a16="http://schemas.microsoft.com/office/drawing/2014/main" id="{6CA84E10-C97F-4D49-8F64-4F69FEF7B1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734" y="1758053"/>
                        <a:ext cx="365031" cy="863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>
            <a:extLst>
              <a:ext uri="{FF2B5EF4-FFF2-40B4-BE49-F238E27FC236}">
                <a16:creationId xmlns:a16="http://schemas.microsoft.com/office/drawing/2014/main" id="{E1A85282-BE32-45C9-8B45-F92F780E5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89667"/>
              </p:ext>
            </p:extLst>
          </p:nvPr>
        </p:nvGraphicFramePr>
        <p:xfrm>
          <a:off x="6270901" y="2570372"/>
          <a:ext cx="479425" cy="863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3112" imgH="393529" progId="Equation.3">
                  <p:embed/>
                </p:oleObj>
              </mc:Choice>
              <mc:Fallback>
                <p:oleObj r:id="rId4" imgW="203112" imgH="393529" progId="Equation.3">
                  <p:embed/>
                  <p:pic>
                    <p:nvPicPr>
                      <p:cNvPr id="33" name="Object 7">
                        <a:extLst>
                          <a:ext uri="{FF2B5EF4-FFF2-40B4-BE49-F238E27FC236}">
                            <a16:creationId xmlns:a16="http://schemas.microsoft.com/office/drawing/2014/main" id="{70B706A7-7CF6-43E4-9B58-96E52D239A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901" y="2570372"/>
                        <a:ext cx="479425" cy="863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F0B9A1BA-5532-4227-A721-DC8A0A9837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67667"/>
              </p:ext>
            </p:extLst>
          </p:nvPr>
        </p:nvGraphicFramePr>
        <p:xfrm>
          <a:off x="4628537" y="3304457"/>
          <a:ext cx="508279" cy="964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52334" imgH="393529" progId="Equation.3">
                  <p:embed/>
                </p:oleObj>
              </mc:Choice>
              <mc:Fallback>
                <p:oleObj r:id="rId6" imgW="152334" imgH="393529" progId="Equation.3">
                  <p:embed/>
                  <p:pic>
                    <p:nvPicPr>
                      <p:cNvPr id="34" name="Object 8">
                        <a:extLst>
                          <a:ext uri="{FF2B5EF4-FFF2-40B4-BE49-F238E27FC236}">
                            <a16:creationId xmlns:a16="http://schemas.microsoft.com/office/drawing/2014/main" id="{86E903DD-A71D-4ADD-87FF-0CE863EB25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8537" y="3304457"/>
                        <a:ext cx="508279" cy="964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7560A632-04FE-4191-9C77-DA1E9BDB91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733909"/>
              </p:ext>
            </p:extLst>
          </p:nvPr>
        </p:nvGraphicFramePr>
        <p:xfrm>
          <a:off x="5024765" y="4156832"/>
          <a:ext cx="400284" cy="885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03112" imgH="393529" progId="Equation.3">
                  <p:embed/>
                </p:oleObj>
              </mc:Choice>
              <mc:Fallback>
                <p:oleObj r:id="rId8" imgW="203112" imgH="393529" progId="Equation.3">
                  <p:embed/>
                  <p:pic>
                    <p:nvPicPr>
                      <p:cNvPr id="35" name="Object 5">
                        <a:extLst>
                          <a:ext uri="{FF2B5EF4-FFF2-40B4-BE49-F238E27FC236}">
                            <a16:creationId xmlns:a16="http://schemas.microsoft.com/office/drawing/2014/main" id="{DB8F4C71-AE96-4281-81B7-66DAC65CB1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765" y="4156832"/>
                        <a:ext cx="400284" cy="8859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D5201ABB-30A1-46F5-8114-4E176D4445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168687"/>
              </p:ext>
            </p:extLst>
          </p:nvPr>
        </p:nvGraphicFramePr>
        <p:xfrm>
          <a:off x="7442801" y="4920648"/>
          <a:ext cx="467365" cy="96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215713" imgH="393359" progId="Equation.3">
                  <p:embed/>
                </p:oleObj>
              </mc:Choice>
              <mc:Fallback>
                <p:oleObj r:id="rId10" imgW="215713" imgH="393359" progId="Equation.3">
                  <p:embed/>
                  <p:pic>
                    <p:nvPicPr>
                      <p:cNvPr id="36" name="Object 10">
                        <a:extLst>
                          <a:ext uri="{FF2B5EF4-FFF2-40B4-BE49-F238E27FC236}">
                            <a16:creationId xmlns:a16="http://schemas.microsoft.com/office/drawing/2014/main" id="{1CC27142-5247-4DA1-B796-EBEA15CD5D2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801" y="4920648"/>
                        <a:ext cx="467365" cy="96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2419175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>
            <a:extLst>
              <a:ext uri="{FF2B5EF4-FFF2-40B4-BE49-F238E27FC236}">
                <a16:creationId xmlns:a16="http://schemas.microsoft.com/office/drawing/2014/main" id="{2487C652-42AB-4480-89BE-9CA4FA0DB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6521" y="291548"/>
            <a:ext cx="47053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</a:rPr>
              <a:t>B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i</a:t>
            </a:r>
            <a:r>
              <a:rPr lang="en-US" altLang="en-US" sz="2800" b="1" dirty="0">
                <a:latin typeface="Times New Roman" panose="02020603050405020304" pitchFamily="18" charset="0"/>
              </a:rPr>
              <a:t> 4: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số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0C90F7B4-557E-4029-976A-6BF298BAE2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274035"/>
              </p:ext>
            </p:extLst>
          </p:nvPr>
        </p:nvGraphicFramePr>
        <p:xfrm>
          <a:off x="1831147" y="894660"/>
          <a:ext cx="635058" cy="8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112" imgH="393529" progId="Equation.DSMT4">
                  <p:embed/>
                </p:oleObj>
              </mc:Choice>
              <mc:Fallback>
                <p:oleObj r:id="rId2" imgW="203112" imgH="393529" progId="Equation.DSMT4">
                  <p:embed/>
                  <p:pic>
                    <p:nvPicPr>
                      <p:cNvPr id="9222" name="Object 16">
                        <a:extLst>
                          <a:ext uri="{FF2B5EF4-FFF2-40B4-BE49-F238E27FC236}">
                            <a16:creationId xmlns:a16="http://schemas.microsoft.com/office/drawing/2014/main" id="{512B74D4-1CE6-423D-9EF1-8DDFE87BC3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147" y="894660"/>
                        <a:ext cx="635058" cy="8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">
            <a:extLst>
              <a:ext uri="{FF2B5EF4-FFF2-40B4-BE49-F238E27FC236}">
                <a16:creationId xmlns:a16="http://schemas.microsoft.com/office/drawing/2014/main" id="{89601DE5-C66F-4231-88C8-3BEB5A8432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03113"/>
              </p:ext>
            </p:extLst>
          </p:nvPr>
        </p:nvGraphicFramePr>
        <p:xfrm>
          <a:off x="1733825" y="1850334"/>
          <a:ext cx="609600" cy="87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79279" imgH="393529" progId="Equation.3">
                  <p:embed/>
                </p:oleObj>
              </mc:Choice>
              <mc:Fallback>
                <p:oleObj r:id="rId4" imgW="279279" imgH="393529" progId="Equation.3">
                  <p:embed/>
                  <p:pic>
                    <p:nvPicPr>
                      <p:cNvPr id="9223" name="Object 17">
                        <a:extLst>
                          <a:ext uri="{FF2B5EF4-FFF2-40B4-BE49-F238E27FC236}">
                            <a16:creationId xmlns:a16="http://schemas.microsoft.com/office/drawing/2014/main" id="{A86651A4-7C07-464D-A42B-02A9A7CEFD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825" y="1850334"/>
                        <a:ext cx="609600" cy="87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8">
            <a:extLst>
              <a:ext uri="{FF2B5EF4-FFF2-40B4-BE49-F238E27FC236}">
                <a16:creationId xmlns:a16="http://schemas.microsoft.com/office/drawing/2014/main" id="{7472DE64-7AB9-4472-9726-7C2680AB26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76595"/>
              </p:ext>
            </p:extLst>
          </p:nvPr>
        </p:nvGraphicFramePr>
        <p:xfrm>
          <a:off x="1733825" y="2860715"/>
          <a:ext cx="609600" cy="87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91973" imgH="393529" progId="Equation.3">
                  <p:embed/>
                </p:oleObj>
              </mc:Choice>
              <mc:Fallback>
                <p:oleObj r:id="rId6" imgW="291973" imgH="393529" progId="Equation.3">
                  <p:embed/>
                  <p:pic>
                    <p:nvPicPr>
                      <p:cNvPr id="9224" name="Object 18">
                        <a:extLst>
                          <a:ext uri="{FF2B5EF4-FFF2-40B4-BE49-F238E27FC236}">
                            <a16:creationId xmlns:a16="http://schemas.microsoft.com/office/drawing/2014/main" id="{9FEED67F-7A58-406E-A4F2-DD23F655B1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825" y="2860715"/>
                        <a:ext cx="609600" cy="8753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9">
            <a:extLst>
              <a:ext uri="{FF2B5EF4-FFF2-40B4-BE49-F238E27FC236}">
                <a16:creationId xmlns:a16="http://schemas.microsoft.com/office/drawing/2014/main" id="{31A87B76-9D14-40AE-9EBC-253DDC115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357652"/>
              </p:ext>
            </p:extLst>
          </p:nvPr>
        </p:nvGraphicFramePr>
        <p:xfrm>
          <a:off x="1773581" y="3951938"/>
          <a:ext cx="559555" cy="903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279279" imgH="393529" progId="Equation.3">
                  <p:embed/>
                </p:oleObj>
              </mc:Choice>
              <mc:Fallback>
                <p:oleObj r:id="rId8" imgW="279279" imgH="393529" progId="Equation.3">
                  <p:embed/>
                  <p:pic>
                    <p:nvPicPr>
                      <p:cNvPr id="9225" name="Object 19">
                        <a:extLst>
                          <a:ext uri="{FF2B5EF4-FFF2-40B4-BE49-F238E27FC236}">
                            <a16:creationId xmlns:a16="http://schemas.microsoft.com/office/drawing/2014/main" id="{F6DFAC41-DAC4-4154-B8F2-CD1283F022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81" y="3951938"/>
                        <a:ext cx="559555" cy="9038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">
            <a:extLst>
              <a:ext uri="{FF2B5EF4-FFF2-40B4-BE49-F238E27FC236}">
                <a16:creationId xmlns:a16="http://schemas.microsoft.com/office/drawing/2014/main" id="{47A3CA3B-A369-4ECE-9F65-76A0A1FA7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6011253"/>
              </p:ext>
            </p:extLst>
          </p:nvPr>
        </p:nvGraphicFramePr>
        <p:xfrm>
          <a:off x="1773581" y="5044622"/>
          <a:ext cx="559555" cy="854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55292" imgH="393359" progId="Equation.3">
                  <p:embed/>
                </p:oleObj>
              </mc:Choice>
              <mc:Fallback>
                <p:oleObj r:id="rId10" imgW="355292" imgH="393359" progId="Equation.3">
                  <p:embed/>
                  <p:pic>
                    <p:nvPicPr>
                      <p:cNvPr id="9226" name="Object 20">
                        <a:extLst>
                          <a:ext uri="{FF2B5EF4-FFF2-40B4-BE49-F238E27FC236}">
                            <a16:creationId xmlns:a16="http://schemas.microsoft.com/office/drawing/2014/main" id="{7E962CD2-07A9-4302-B51C-3C9CD424D6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581" y="5044622"/>
                        <a:ext cx="559555" cy="854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1">
            <a:extLst>
              <a:ext uri="{FF2B5EF4-FFF2-40B4-BE49-F238E27FC236}">
                <a16:creationId xmlns:a16="http://schemas.microsoft.com/office/drawing/2014/main" id="{F619C3C7-0E0A-4949-843E-9DE6D9B4B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71" y="1039261"/>
            <a:ext cx="437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A6FB11A3-C390-4C68-99DF-2D8EC42C1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26" y="5145413"/>
            <a:ext cx="54467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trăm</a:t>
            </a:r>
            <a:r>
              <a:rPr lang="en-US" altLang="en-US" sz="2800" b="1" dirty="0"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9501BD9F-0F3B-4928-889E-10C8B188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526" y="4073126"/>
            <a:ext cx="5116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DA9986CA-F5F2-4BD9-985F-ED7DD62F5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71" y="3042651"/>
            <a:ext cx="43735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Ba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B66FED26-45BC-4D7D-8F8A-D2B1F3D39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471" y="1976092"/>
            <a:ext cx="4375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mười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56548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D0B6621-B65F-4B26-978D-D30901B2DB8A}"/>
              </a:ext>
            </a:extLst>
          </p:cNvPr>
          <p:cNvGrpSpPr/>
          <p:nvPr/>
        </p:nvGrpSpPr>
        <p:grpSpPr>
          <a:xfrm>
            <a:off x="356835" y="280252"/>
            <a:ext cx="11501568" cy="6800378"/>
            <a:chOff x="223019" y="536730"/>
            <a:chExt cx="11501568" cy="680037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9D3927D4-6CD8-442E-A847-F3304261B7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70"/>
            <a:stretch/>
          </p:blipFill>
          <p:spPr>
            <a:xfrm>
              <a:off x="223019" y="536730"/>
              <a:ext cx="11501568" cy="6800378"/>
            </a:xfrm>
            <a:prstGeom prst="rect">
              <a:avLst/>
            </a:prstGeom>
          </p:spPr>
        </p:pic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A5516E2F-578D-4E5C-AAAD-8310230781C3}"/>
                </a:ext>
              </a:extLst>
            </p:cNvPr>
            <p:cNvSpPr txBox="1"/>
            <p:nvPr/>
          </p:nvSpPr>
          <p:spPr>
            <a:xfrm>
              <a:off x="1256191" y="2616648"/>
              <a:ext cx="9261565" cy="7102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altLang="zh-CN" sz="3600" dirty="0" err="1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Xem</a:t>
              </a:r>
              <a:r>
                <a:rPr lang="en-US" altLang="zh-CN" sz="3600" dirty="0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</a:t>
              </a:r>
              <a:r>
                <a:rPr lang="en-US" altLang="zh-CN" sz="3600" dirty="0" err="1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lại</a:t>
              </a:r>
              <a:r>
                <a:rPr lang="en-US" altLang="zh-CN" sz="3600" dirty="0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</a:t>
              </a:r>
              <a:r>
                <a:rPr lang="en-US" altLang="zh-CN" sz="3600" dirty="0" err="1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bài</a:t>
              </a:r>
              <a:r>
                <a:rPr lang="en-US" altLang="zh-CN" sz="3600" dirty="0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</a:t>
              </a:r>
              <a:r>
                <a:rPr lang="en-US" altLang="zh-CN" sz="3600" dirty="0" err="1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hôm</a:t>
              </a:r>
              <a:r>
                <a:rPr lang="en-US" altLang="zh-CN" sz="3600" dirty="0">
                  <a:solidFill>
                    <a:srgbClr val="5FB9CB"/>
                  </a:solidFill>
                  <a:latin typeface="方正喵呜体" panose="02010600010101010101" pitchFamily="2" charset="-122"/>
                  <a:ea typeface="方正喵呜体" panose="02010600010101010101" pitchFamily="2" charset="-122"/>
                </a:rPr>
                <a:t> nay</a:t>
              </a: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B8119A33-EEAD-4CD6-A371-B5E6C08F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5" y="610664"/>
            <a:ext cx="1527724" cy="9586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7D4887B-F01C-445E-9C99-F398B7D3A2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1" y="1938961"/>
            <a:ext cx="918124" cy="57614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D34E291-A26D-401E-9D74-B29EAB9DB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7723" y="240842"/>
            <a:ext cx="918124" cy="5761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46355E6E-505E-49D1-A7DF-427A6F6477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264" y="4353463"/>
            <a:ext cx="3032616" cy="39353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E06AFA-0AAF-4472-98F3-68F8BB5EB3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59" y="5386809"/>
            <a:ext cx="3032616" cy="39353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1176B9D-A85A-461F-B998-854041194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47" y="5268916"/>
            <a:ext cx="3032616" cy="393536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E24D80-9A2F-4F44-AE81-CFAF85898F7F}"/>
              </a:ext>
            </a:extLst>
          </p:cNvPr>
          <p:cNvSpPr txBox="1"/>
          <p:nvPr/>
        </p:nvSpPr>
        <p:spPr>
          <a:xfrm rot="16200000">
            <a:off x="5191547" y="-956400"/>
            <a:ext cx="1292662" cy="36784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72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Dặn</a:t>
            </a:r>
            <a:r>
              <a:rPr lang="en-US" altLang="zh-CN" sz="72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 </a:t>
            </a:r>
            <a:r>
              <a:rPr lang="en-US" altLang="zh-CN" sz="7200" b="1" dirty="0" err="1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dò</a:t>
            </a:r>
            <a:endParaRPr kumimoji="0" lang="zh-CN" altLang="en-US" sz="7200" b="1" i="0" u="none" strike="noStrike" kern="1200" cap="none" spc="0" normalizeH="0" baseline="0" noProof="0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effectLst/>
              <a:uLnTx/>
              <a:uFillTx/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CBC2318E-1983-4D11-9136-14762ED0E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4225" y="271629"/>
            <a:ext cx="763860" cy="47934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B55D132-5976-4DE2-97E3-E14AF3AB7D5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6079" y="4781556"/>
            <a:ext cx="2229768" cy="157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ướng dương mặt cười ngộ nghĩnh đáng yêu – Ngôi nhà Chích Bô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478" l="0" r="100000">
                        <a14:foregroundMark x1="23800" y1="88903" x2="23800" y2="88903"/>
                        <a14:foregroundMark x1="9200" y1="96867" x2="33300" y2="61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465" y="781664"/>
            <a:ext cx="3715978" cy="284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6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8" descr="Đáp án bài toán đếm trên quả bóng của APMOPS - VnExpres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33" b="99556" l="2267" r="100000">
                        <a14:foregroundMark x1="35333" y1="79556" x2="58667" y2="18889"/>
                        <a14:foregroundMark x1="34133" y1="28000" x2="67467" y2="74889"/>
                        <a14:foregroundMark x1="29600" y1="66444" x2="66800" y2="27333"/>
                        <a14:foregroundMark x1="42800" y1="19333" x2="53600" y2="86000"/>
                        <a14:foregroundMark x1="37733" y1="22444" x2="72267" y2="56889"/>
                        <a14:foregroundMark x1="58933" y1="48444" x2="70133" y2="68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553" y="1138092"/>
            <a:ext cx="4912018" cy="2947211"/>
          </a:xfrm>
          <a:prstGeom prst="rect">
            <a:avLst/>
          </a:prstGeom>
        </p:spPr>
      </p:pic>
      <p:sp>
        <p:nvSpPr>
          <p:cNvPr id="6" name="AutoShape 10" descr="Một tuần nên ăn bao nhiêu quả trứng?- Thuocbietduoc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86" y="1138092"/>
            <a:ext cx="3192629" cy="2669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6408" y="3807392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9305" y="3783369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9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60625" y="3716591"/>
            <a:ext cx="8691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  <a:endParaRPr lang="en-US" sz="9600" b="1" cap="all" spc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374444"/>
      </p:ext>
    </p:extLst>
  </p:cSld>
  <p:clrMapOvr>
    <a:masterClrMapping/>
  </p:clrMapOvr>
  <p:transition spd="slow" advClick="0" advTm="2293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</p:bldLst>
  </p:timing>
  <p:extLst>
    <p:ext uri="{E180D4A7-C9FB-4DFB-919C-405C955672EB}">
      <p14:showEvtLst xmlns:p14="http://schemas.microsoft.com/office/powerpoint/2010/main">
        <p14:playEvt time="0" objId="13"/>
        <p14:stopEvt time="19240" objId="1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90" y="0"/>
            <a:ext cx="4481667" cy="5121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22" y="1337186"/>
            <a:ext cx="3527323" cy="35273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05" b="98870" l="98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813" y="1677172"/>
            <a:ext cx="4498873" cy="2803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90333" y="3810881"/>
            <a:ext cx="1611339" cy="37702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39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10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CF701177-5021-47F0-9E1A-847F13B09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384" y="370658"/>
            <a:ext cx="3484701" cy="61166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5BB4F70-8D65-47A6-9156-C2F085398E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6" b="75445"/>
          <a:stretch/>
        </p:blipFill>
        <p:spPr>
          <a:xfrm>
            <a:off x="-237281" y="-213034"/>
            <a:ext cx="7775505" cy="8291147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FD8D14D2-686F-4197-BBD0-B1D921AA93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959" y="5510502"/>
            <a:ext cx="3032616" cy="3935368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076F4EFA-34B5-4848-9826-4153FD27B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47" y="5392609"/>
            <a:ext cx="3032616" cy="3935368"/>
          </a:xfrm>
          <a:prstGeom prst="rect">
            <a:avLst/>
          </a:prstGeom>
        </p:spPr>
      </p:pic>
      <p:sp>
        <p:nvSpPr>
          <p:cNvPr id="50" name="文本框 49">
            <a:extLst>
              <a:ext uri="{FF2B5EF4-FFF2-40B4-BE49-F238E27FC236}">
                <a16:creationId xmlns:a16="http://schemas.microsoft.com/office/drawing/2014/main" id="{8A67A953-7482-45F7-8EC9-5133283FFE0B}"/>
              </a:ext>
            </a:extLst>
          </p:cNvPr>
          <p:cNvSpPr txBox="1"/>
          <p:nvPr/>
        </p:nvSpPr>
        <p:spPr>
          <a:xfrm>
            <a:off x="1595845" y="1808881"/>
            <a:ext cx="473281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88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PHÂN SỐ</a:t>
            </a:r>
          </a:p>
          <a:p>
            <a:pPr algn="ctr" defTabSz="914400">
              <a:lnSpc>
                <a:spcPct val="100000"/>
              </a:lnSpc>
              <a:defRPr/>
            </a:pPr>
            <a:r>
              <a:rPr lang="en-US" altLang="zh-CN" sz="4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0000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T/106</a:t>
            </a:r>
            <a:endParaRPr lang="zh-CN" altLang="en-US" sz="4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0000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6324A855-B3EC-42D6-B601-F0B8344B1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319" y="3664170"/>
            <a:ext cx="656544" cy="78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6254691-C3A0-4E59-BCCC-5BFCD3CC4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691" y="38779"/>
            <a:ext cx="9487039" cy="619203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EFC25CA9-7FC0-439D-A934-F6498AF994A7}"/>
              </a:ext>
            </a:extLst>
          </p:cNvPr>
          <p:cNvGrpSpPr/>
          <p:nvPr/>
        </p:nvGrpSpPr>
        <p:grpSpPr>
          <a:xfrm rot="21193181">
            <a:off x="8779652" y="3221190"/>
            <a:ext cx="2649037" cy="1809321"/>
            <a:chOff x="9015984" y="2528554"/>
            <a:chExt cx="2157344" cy="1473489"/>
          </a:xfrm>
        </p:grpSpPr>
        <p:sp>
          <p:nvSpPr>
            <p:cNvPr id="5" name="Freeform 166">
              <a:extLst>
                <a:ext uri="{FF2B5EF4-FFF2-40B4-BE49-F238E27FC236}">
                  <a16:creationId xmlns:a16="http://schemas.microsoft.com/office/drawing/2014/main" id="{941B640A-7D1A-492D-B0C1-B315864722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Freeform 167">
              <a:extLst>
                <a:ext uri="{FF2B5EF4-FFF2-40B4-BE49-F238E27FC236}">
                  <a16:creationId xmlns:a16="http://schemas.microsoft.com/office/drawing/2014/main" id="{EF9494E8-EADC-4042-92F9-79A739472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" name="Freeform 168">
              <a:extLst>
                <a:ext uri="{FF2B5EF4-FFF2-40B4-BE49-F238E27FC236}">
                  <a16:creationId xmlns:a16="http://schemas.microsoft.com/office/drawing/2014/main" id="{0F3495E9-3BF5-4A79-8BF5-23E9A8D4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8" name="Freeform 169">
              <a:extLst>
                <a:ext uri="{FF2B5EF4-FFF2-40B4-BE49-F238E27FC236}">
                  <a16:creationId xmlns:a16="http://schemas.microsoft.com/office/drawing/2014/main" id="{DF9810F7-0B9A-4342-856D-B584223EC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9" name="Freeform 170">
              <a:extLst>
                <a:ext uri="{FF2B5EF4-FFF2-40B4-BE49-F238E27FC236}">
                  <a16:creationId xmlns:a16="http://schemas.microsoft.com/office/drawing/2014/main" id="{1F0E73FD-183D-4758-A844-3897210C2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0" name="Freeform 175">
              <a:extLst>
                <a:ext uri="{FF2B5EF4-FFF2-40B4-BE49-F238E27FC236}">
                  <a16:creationId xmlns:a16="http://schemas.microsoft.com/office/drawing/2014/main" id="{15A95158-B3B5-4035-A7DA-D718485DF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Freeform 176">
              <a:extLst>
                <a:ext uri="{FF2B5EF4-FFF2-40B4-BE49-F238E27FC236}">
                  <a16:creationId xmlns:a16="http://schemas.microsoft.com/office/drawing/2014/main" id="{9D238ADD-B406-4D4D-8D27-FC1D0208C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2" name="Freeform 177">
              <a:extLst>
                <a:ext uri="{FF2B5EF4-FFF2-40B4-BE49-F238E27FC236}">
                  <a16:creationId xmlns:a16="http://schemas.microsoft.com/office/drawing/2014/main" id="{6E25812D-4B32-43CA-A82B-078C76206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3" name="Freeform 178">
              <a:extLst>
                <a:ext uri="{FF2B5EF4-FFF2-40B4-BE49-F238E27FC236}">
                  <a16:creationId xmlns:a16="http://schemas.microsoft.com/office/drawing/2014/main" id="{510EF8F4-F5A7-4CE1-8C15-DC76590A4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4" name="Freeform 179">
              <a:extLst>
                <a:ext uri="{FF2B5EF4-FFF2-40B4-BE49-F238E27FC236}">
                  <a16:creationId xmlns:a16="http://schemas.microsoft.com/office/drawing/2014/main" id="{3535B12B-3E01-4145-8CCB-06BE9E11B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8EED0BF8-259D-40B4-970B-64486716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827" y="5316478"/>
            <a:ext cx="1527724" cy="9586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10496B2-AC6F-4689-A505-C76382C28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177" y="2198118"/>
            <a:ext cx="778775" cy="4887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6175FA-8E9F-461A-9EB8-C47D2CA859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3691" y="905614"/>
            <a:ext cx="778775" cy="4887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E71A8E6-5071-4748-AE80-CF2958736A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591001">
            <a:off x="7110765" y="187240"/>
            <a:ext cx="485753" cy="46082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B5D9F9FC-3FA7-44CA-BDBB-36B73BA0AE0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97303" y="417644"/>
            <a:ext cx="1824719" cy="146463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0EA11F19-D0B4-4536-B420-670D0F4B86F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8522" y="5689887"/>
            <a:ext cx="1273311" cy="90186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731F995-FD81-4C22-BE69-C23026A8DC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3414">
            <a:off x="-1171384" y="1887324"/>
            <a:ext cx="3032616" cy="393536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D02FE07E-37DC-46BD-AA22-7BF0E692A8D3}"/>
              </a:ext>
            </a:extLst>
          </p:cNvPr>
          <p:cNvSpPr txBox="1"/>
          <p:nvPr/>
        </p:nvSpPr>
        <p:spPr>
          <a:xfrm>
            <a:off x="3982448" y="905614"/>
            <a:ext cx="395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914400">
              <a:lnSpc>
                <a:spcPct val="100000"/>
              </a:lnSpc>
              <a:defRPr/>
            </a:pPr>
            <a:r>
              <a:rPr lang="en-US" altLang="zh-CN" sz="5400" b="1" dirty="0">
                <a:ln w="2222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5FB9C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MỤC TIÊU</a:t>
            </a:r>
            <a:endParaRPr lang="zh-CN" altLang="en-US" sz="5400" b="1" dirty="0">
              <a:ln w="22225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5FB9C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2910" y="2072813"/>
            <a:ext cx="7788793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2400" dirty="0">
                <a:latin typeface="Times New Roman"/>
                <a:ea typeface="Times New Roman"/>
              </a:rPr>
              <a:t>- Làm quen với khái niệm phân số</a:t>
            </a:r>
            <a:endParaRPr lang="vi-VN" sz="2400" dirty="0">
              <a:latin typeface="Times New Roman"/>
              <a:ea typeface="Times New Roman"/>
            </a:endParaRPr>
          </a:p>
          <a:p>
            <a:r>
              <a:rPr lang="nb-NO" sz="2400" dirty="0">
                <a:latin typeface="Times New Roman"/>
                <a:ea typeface="Times New Roman"/>
              </a:rPr>
              <a:t>- </a:t>
            </a:r>
            <a:r>
              <a:rPr lang="nl-NL" sz="2400" dirty="0">
                <a:latin typeface="Times New Roman"/>
                <a:ea typeface="Times New Roman"/>
              </a:rPr>
              <a:t>Bước đầu nhận biết về phân số; biết phân số có tử số, mẫu số; biết đọc, viết phân số</a:t>
            </a:r>
            <a:endParaRPr lang="vi-VN" sz="2400" dirty="0">
              <a:latin typeface="Times New Roman"/>
              <a:ea typeface="Times New Roman"/>
            </a:endParaRPr>
          </a:p>
          <a:p>
            <a:pPr algn="just"/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</a:rPr>
              <a:t>- Năng lực tự học, NL giải quyết vấn đề và sáng tạo,</a:t>
            </a:r>
          </a:p>
          <a:p>
            <a:pPr algn="just"/>
            <a:r>
              <a:rPr lang="nl-NL" sz="2400" dirty="0">
                <a:solidFill>
                  <a:srgbClr val="000000"/>
                </a:solidFill>
                <a:latin typeface="Times New Roman"/>
                <a:ea typeface="Times New Roman"/>
              </a:rPr>
              <a:t> NL tư duy - lập luận logic.</a:t>
            </a:r>
            <a:endParaRPr lang="vi-VN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87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82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0" name="Group 81"/>
          <p:cNvGrpSpPr>
            <a:grpSpLocks/>
          </p:cNvGrpSpPr>
          <p:nvPr/>
        </p:nvGrpSpPr>
        <p:grpSpPr bwMode="auto">
          <a:xfrm>
            <a:off x="873065" y="1644310"/>
            <a:ext cx="1477963" cy="1463675"/>
            <a:chOff x="-1776" y="1645"/>
            <a:chExt cx="1815" cy="1904"/>
          </a:xfrm>
        </p:grpSpPr>
        <p:sp>
          <p:nvSpPr>
            <p:cNvPr id="31" name="Line 55"/>
            <p:cNvSpPr>
              <a:spLocks noChangeShapeType="1"/>
            </p:cNvSpPr>
            <p:nvPr/>
          </p:nvSpPr>
          <p:spPr bwMode="auto">
            <a:xfrm>
              <a:off x="-1339" y="1690"/>
              <a:ext cx="0" cy="1859"/>
            </a:xfrm>
            <a:prstGeom prst="line">
              <a:avLst/>
            </a:prstGeom>
            <a:noFill/>
            <a:ln>
              <a:noFill/>
            </a:ln>
            <a:effectLst/>
          </p:spPr>
          <p:txBody>
            <a:bodyPr/>
            <a:lstStyle/>
            <a:p>
              <a:pPr algn="ctr" eaLnBrk="1" hangingPunct="1">
                <a:defRPr/>
              </a:pPr>
              <a:endParaRPr lang="en-US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AutoShape 58"/>
            <p:cNvSpPr>
              <a:spLocks noChangeArrowheads="1"/>
            </p:cNvSpPr>
            <p:nvPr/>
          </p:nvSpPr>
          <p:spPr bwMode="auto">
            <a:xfrm rot="-5400000">
              <a:off x="-1451" y="2191"/>
              <a:ext cx="1152" cy="947"/>
            </a:xfrm>
            <a:prstGeom prst="triangle">
              <a:avLst>
                <a:gd name="adj" fmla="val 50000"/>
              </a:avLst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 eaLnBrk="1" hangingPunct="1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" name="Oval 54"/>
            <p:cNvSpPr>
              <a:spLocks noChangeArrowheads="1"/>
            </p:cNvSpPr>
            <p:nvPr/>
          </p:nvSpPr>
          <p:spPr bwMode="auto">
            <a:xfrm>
              <a:off x="-1776" y="1645"/>
              <a:ext cx="1815" cy="1859"/>
            </a:xfrm>
            <a:prstGeom prst="ellipse">
              <a:avLst/>
            </a:prstGeom>
            <a:solidFill>
              <a:srgbClr val="CC3300"/>
            </a:solidFill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4" name="AutoShape 59"/>
            <p:cNvSpPr>
              <a:spLocks noChangeArrowheads="1"/>
            </p:cNvSpPr>
            <p:nvPr/>
          </p:nvSpPr>
          <p:spPr bwMode="auto">
            <a:xfrm rot="-9010992">
              <a:off x="-1160" y="1651"/>
              <a:ext cx="1137" cy="977"/>
            </a:xfrm>
            <a:prstGeom prst="triangle">
              <a:avLst>
                <a:gd name="adj" fmla="val 50088"/>
              </a:avLst>
            </a:prstGeom>
            <a:solidFill>
              <a:srgbClr val="FFFFFF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 eaLnBrk="1" hangingPunct="1">
                <a:defRPr/>
              </a:pPr>
              <a:endParaRPr lang="vi-VN" sz="1800" b="1" kern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35" name="Group 60"/>
            <p:cNvGrpSpPr>
              <a:grpSpLocks/>
            </p:cNvGrpSpPr>
            <p:nvPr/>
          </p:nvGrpSpPr>
          <p:grpSpPr bwMode="auto">
            <a:xfrm>
              <a:off x="-1776" y="1645"/>
              <a:ext cx="1815" cy="1859"/>
              <a:chOff x="612" y="1071"/>
              <a:chExt cx="1815" cy="1859"/>
            </a:xfrm>
          </p:grpSpPr>
          <p:sp>
            <p:nvSpPr>
              <p:cNvPr id="36" name="Oval 61"/>
              <p:cNvSpPr>
                <a:spLocks noChangeArrowheads="1"/>
              </p:cNvSpPr>
              <p:nvPr/>
            </p:nvSpPr>
            <p:spPr bwMode="auto">
              <a:xfrm>
                <a:off x="612" y="1071"/>
                <a:ext cx="1815" cy="1859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lang="vi-VN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7" name="Line 62"/>
              <p:cNvSpPr>
                <a:spLocks noChangeShapeType="1"/>
              </p:cNvSpPr>
              <p:nvPr/>
            </p:nvSpPr>
            <p:spPr bwMode="auto">
              <a:xfrm>
                <a:off x="1528" y="1071"/>
                <a:ext cx="0" cy="185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8" name="Line 63"/>
              <p:cNvSpPr>
                <a:spLocks noChangeShapeType="1"/>
              </p:cNvSpPr>
              <p:nvPr/>
            </p:nvSpPr>
            <p:spPr bwMode="auto">
              <a:xfrm>
                <a:off x="748" y="1523"/>
                <a:ext cx="1515" cy="98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" name="Line 64"/>
              <p:cNvSpPr>
                <a:spLocks noChangeShapeType="1"/>
              </p:cNvSpPr>
              <p:nvPr/>
            </p:nvSpPr>
            <p:spPr bwMode="auto">
              <a:xfrm flipH="1">
                <a:off x="748" y="1565"/>
                <a:ext cx="1587" cy="909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1" hangingPunct="1">
                  <a:defRPr/>
                </a:pPr>
                <a:endParaRPr lang="en-US" sz="1800" b="1" kern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40" name="Oval 49"/>
          <p:cNvSpPr>
            <a:spLocks noChangeArrowheads="1"/>
          </p:cNvSpPr>
          <p:nvPr/>
        </p:nvSpPr>
        <p:spPr bwMode="auto">
          <a:xfrm>
            <a:off x="882339" y="1644310"/>
            <a:ext cx="1474788" cy="1431925"/>
          </a:xfrm>
          <a:prstGeom prst="ellips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Line 50"/>
          <p:cNvSpPr>
            <a:spLocks noChangeShapeType="1"/>
          </p:cNvSpPr>
          <p:nvPr/>
        </p:nvSpPr>
        <p:spPr bwMode="auto">
          <a:xfrm flipH="1">
            <a:off x="1617349" y="1644310"/>
            <a:ext cx="1587" cy="14319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" name="Line 51"/>
          <p:cNvSpPr>
            <a:spLocks noChangeShapeType="1"/>
          </p:cNvSpPr>
          <p:nvPr/>
        </p:nvSpPr>
        <p:spPr bwMode="auto">
          <a:xfrm>
            <a:off x="970568" y="1982442"/>
            <a:ext cx="1258888" cy="76041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Line 52"/>
          <p:cNvSpPr>
            <a:spLocks noChangeShapeType="1"/>
          </p:cNvSpPr>
          <p:nvPr/>
        </p:nvSpPr>
        <p:spPr bwMode="auto">
          <a:xfrm flipH="1">
            <a:off x="983940" y="2028485"/>
            <a:ext cx="1292225" cy="682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8065" y="128022"/>
            <a:ext cx="8422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TOÁN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PHÂN SỐ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72" name="Text Box 21"/>
          <p:cNvSpPr txBox="1">
            <a:spLocks noChangeArrowheads="1"/>
          </p:cNvSpPr>
          <p:nvPr/>
        </p:nvSpPr>
        <p:spPr bwMode="auto">
          <a:xfrm>
            <a:off x="3206791" y="1227208"/>
            <a:ext cx="7594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itchFamily="18" charset="0"/>
              </a:rPr>
              <a:t>- Chia </a:t>
            </a:r>
            <a:r>
              <a:rPr lang="en-US" altLang="en-US" sz="2800" b="1" dirty="0" err="1">
                <a:latin typeface="Times New Roman" pitchFamily="18" charset="0"/>
              </a:rPr>
              <a:t>hình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tròn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th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latin typeface="Times New Roman" pitchFamily="18" charset="0"/>
              </a:rPr>
              <a:t>nh</a:t>
            </a:r>
            <a:r>
              <a:rPr lang="en-US" altLang="en-US" sz="2800" b="1" dirty="0">
                <a:latin typeface="Times New Roman" pitchFamily="18" charset="0"/>
              </a:rPr>
              <a:t> 6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bằng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nhau</a:t>
            </a:r>
            <a:r>
              <a:rPr lang="en-US" altLang="en-US" sz="2800" b="1" dirty="0">
                <a:latin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</a:rPr>
              <a:t>tô</a:t>
            </a:r>
            <a:r>
              <a:rPr lang="en-US" altLang="en-US" sz="2800" b="1" dirty="0">
                <a:latin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</a:rPr>
              <a:t>m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 dirty="0" err="1">
                <a:latin typeface="Times New Roman" pitchFamily="18" charset="0"/>
              </a:rPr>
              <a:t>u</a:t>
            </a:r>
            <a:r>
              <a:rPr lang="en-US" altLang="en-US" sz="2800" b="1" dirty="0">
                <a:latin typeface="Times New Roman" pitchFamily="18" charset="0"/>
              </a:rPr>
              <a:t> 5 </a:t>
            </a:r>
            <a:r>
              <a:rPr lang="en-US" altLang="en-US" sz="2800" b="1" dirty="0" err="1">
                <a:latin typeface="Times New Roman" pitchFamily="18" charset="0"/>
              </a:rPr>
              <a:t>phần</a:t>
            </a:r>
            <a:r>
              <a:rPr lang="en-US" altLang="en-US" sz="2800" b="1" dirty="0">
                <a:latin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 Box 22"/>
          <p:cNvSpPr txBox="1">
            <a:spLocks noChangeArrowheads="1"/>
          </p:cNvSpPr>
          <p:nvPr/>
        </p:nvSpPr>
        <p:spPr bwMode="auto">
          <a:xfrm>
            <a:off x="3143285" y="2141612"/>
            <a:ext cx="76771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sz="2800" b="1">
                <a:latin typeface="Times New Roman" pitchFamily="18" charset="0"/>
              </a:rPr>
              <a:t>Ta nói: Đã tô m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u </a:t>
            </a:r>
            <a:r>
              <a:rPr lang="en-US" altLang="en-US" sz="2800" b="1" i="1" u="sng">
                <a:latin typeface="Times New Roman" pitchFamily="18" charset="0"/>
              </a:rPr>
              <a:t>năm phần sáu</a:t>
            </a:r>
            <a:r>
              <a:rPr lang="en-US" altLang="en-US" sz="2800" b="1">
                <a:latin typeface="Times New Roman" pitchFamily="18" charset="0"/>
              </a:rPr>
              <a:t> hình tròn.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4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1721542"/>
              </p:ext>
            </p:extLst>
          </p:nvPr>
        </p:nvGraphicFramePr>
        <p:xfrm>
          <a:off x="2486069" y="3132208"/>
          <a:ext cx="412751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52334" imgH="393529" progId="Equation.DSMT4">
                  <p:embed/>
                </p:oleObj>
              </mc:Choice>
              <mc:Fallback>
                <p:oleObj r:id="rId3" imgW="152334" imgH="393529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69" y="3132208"/>
                        <a:ext cx="412751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Text Box 25"/>
          <p:cNvSpPr txBox="1">
            <a:spLocks noChangeArrowheads="1"/>
          </p:cNvSpPr>
          <p:nvPr/>
        </p:nvSpPr>
        <p:spPr bwMode="auto">
          <a:xfrm>
            <a:off x="1295443" y="3513214"/>
            <a:ext cx="14033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latin typeface="Times New Roman" pitchFamily="18" charset="0"/>
              </a:rPr>
              <a:t>Viết: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 Box 57"/>
          <p:cNvSpPr txBox="1">
            <a:spLocks noChangeArrowheads="1"/>
          </p:cNvSpPr>
          <p:nvPr/>
        </p:nvSpPr>
        <p:spPr bwMode="auto">
          <a:xfrm>
            <a:off x="4694277" y="3697362"/>
            <a:ext cx="18224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Phân số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7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0583040"/>
              </p:ext>
            </p:extLst>
          </p:nvPr>
        </p:nvGraphicFramePr>
        <p:xfrm>
          <a:off x="6321469" y="3511621"/>
          <a:ext cx="5000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334" imgH="393529" progId="Equation.3">
                  <p:embed/>
                </p:oleObj>
              </mc:Choice>
              <mc:Fallback>
                <p:oleObj r:id="rId5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1469" y="3511621"/>
                        <a:ext cx="5000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59"/>
          <p:cNvSpPr txBox="1">
            <a:spLocks noChangeArrowheads="1"/>
          </p:cNvSpPr>
          <p:nvPr/>
        </p:nvSpPr>
        <p:spPr bwMode="auto">
          <a:xfrm>
            <a:off x="6699293" y="3665612"/>
            <a:ext cx="43497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có tử số l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 5, mẫu số l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 6.</a:t>
            </a:r>
            <a:endParaRPr lang="en-US" altLang="en-US" sz="36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441653"/>
              </p:ext>
            </p:extLst>
          </p:nvPr>
        </p:nvGraphicFramePr>
        <p:xfrm>
          <a:off x="5435645" y="2598808"/>
          <a:ext cx="5000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52334" imgH="393529" progId="Equation.3">
                  <p:embed/>
                </p:oleObj>
              </mc:Choice>
              <mc:Fallback>
                <p:oleObj r:id="rId7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45" y="2598808"/>
                        <a:ext cx="500063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Text Box 59"/>
          <p:cNvSpPr txBox="1">
            <a:spLocks noChangeArrowheads="1"/>
          </p:cNvSpPr>
          <p:nvPr/>
        </p:nvSpPr>
        <p:spPr bwMode="auto">
          <a:xfrm>
            <a:off x="5813465" y="2829002"/>
            <a:ext cx="41036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  <a:latin typeface=".VnArial" pitchFamily="34" charset="0"/>
              </a:rPr>
              <a:t> </a:t>
            </a:r>
            <a:endParaRPr lang="en-US" altLang="en-US" b="1">
              <a:solidFill>
                <a:srgbClr val="0000FF"/>
              </a:solidFill>
              <a:latin typeface=".VnArial" pitchFamily="34" charset="0"/>
              <a:cs typeface="Arial" charset="0"/>
            </a:endParaRPr>
          </a:p>
        </p:txBody>
      </p:sp>
      <p:sp>
        <p:nvSpPr>
          <p:cNvPr id="81" name="Text Box 27"/>
          <p:cNvSpPr txBox="1">
            <a:spLocks noChangeArrowheads="1"/>
          </p:cNvSpPr>
          <p:nvPr/>
        </p:nvSpPr>
        <p:spPr bwMode="auto">
          <a:xfrm>
            <a:off x="3619540" y="2827414"/>
            <a:ext cx="19542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Ta gọi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5848393" y="2827414"/>
            <a:ext cx="27495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l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 phân số.</a:t>
            </a:r>
            <a:endParaRPr lang="en-US" alt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27"/>
          <p:cNvSpPr txBox="1">
            <a:spLocks noChangeArrowheads="1"/>
          </p:cNvSpPr>
          <p:nvPr/>
        </p:nvSpPr>
        <p:spPr bwMode="auto">
          <a:xfrm>
            <a:off x="716649" y="4199012"/>
            <a:ext cx="4144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Đọc: năm phần sáu.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37"/>
          <p:cNvSpPr txBox="1">
            <a:spLocks noChangeArrowheads="1"/>
          </p:cNvSpPr>
          <p:nvPr/>
        </p:nvSpPr>
        <p:spPr bwMode="auto">
          <a:xfrm>
            <a:off x="1143040" y="4808614"/>
            <a:ext cx="990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>
                <a:latin typeface="Times New Roman" pitchFamily="18" charset="0"/>
              </a:rPr>
              <a:t>Mẫu số</a:t>
            </a:r>
            <a:r>
              <a:rPr lang="en-US" altLang="en-US" sz="2400" b="1">
                <a:latin typeface="Times New Roman" pitchFamily="18" charset="0"/>
              </a:rPr>
              <a:t> l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>
                <a:latin typeface="Times New Roman" pitchFamily="18" charset="0"/>
              </a:rPr>
              <a:t> số tự nhiên viết dưới gạch ngang. Mẫu số cho biết hình tròn được chia th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>
                <a:latin typeface="Times New Roman" pitchFamily="18" charset="0"/>
              </a:rPr>
              <a:t>nh 6 phần bằng nhau.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 Box 38"/>
          <p:cNvSpPr txBox="1">
            <a:spLocks noChangeArrowheads="1"/>
          </p:cNvSpPr>
          <p:nvPr/>
        </p:nvSpPr>
        <p:spPr bwMode="auto">
          <a:xfrm>
            <a:off x="1143040" y="5662689"/>
            <a:ext cx="990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400" b="1" u="sng">
                <a:latin typeface="Times New Roman" pitchFamily="18" charset="0"/>
              </a:rPr>
              <a:t>Tử số</a:t>
            </a:r>
            <a:r>
              <a:rPr lang="en-US" altLang="en-US" sz="2400" b="1">
                <a:latin typeface="Times New Roman" pitchFamily="18" charset="0"/>
              </a:rPr>
              <a:t> l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>
                <a:latin typeface="Times New Roman" pitchFamily="18" charset="0"/>
              </a:rPr>
              <a:t> số tự nhiên viết trên gạch ngang. Tử số cho biết 5 phần bằng nhau đã được tô m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400" b="1">
                <a:latin typeface="Times New Roman" pitchFamily="18" charset="0"/>
              </a:rPr>
              <a:t>u.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 Box 41"/>
          <p:cNvSpPr txBox="1">
            <a:spLocks noChangeArrowheads="1"/>
          </p:cNvSpPr>
          <p:nvPr/>
        </p:nvSpPr>
        <p:spPr bwMode="auto">
          <a:xfrm>
            <a:off x="1155072" y="725893"/>
            <a:ext cx="3581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u="sng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Giới thiệu phân số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1812600" y="198252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96760" y="19188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" name="Ink 4"/>
              <p14:cNvContentPartPr/>
              <p14:nvPr/>
            </p14:nvContentPartPr>
            <p14:xfrm>
              <a:off x="2027160" y="2286000"/>
              <a:ext cx="360" cy="3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11320" y="222264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Ink 5"/>
              <p14:cNvContentPartPr/>
              <p14:nvPr/>
            </p14:nvContentPartPr>
            <p14:xfrm>
              <a:off x="1910880" y="2839680"/>
              <a:ext cx="360" cy="3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95040" y="2776320"/>
                <a:ext cx="3204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7" name="Ink 6"/>
              <p14:cNvContentPartPr/>
              <p14:nvPr/>
            </p14:nvContentPartPr>
            <p14:xfrm>
              <a:off x="1375200" y="2857320"/>
              <a:ext cx="360" cy="3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59360" y="27939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" name="Ink 8"/>
              <p14:cNvContentPartPr/>
              <p14:nvPr/>
            </p14:nvContentPartPr>
            <p14:xfrm>
              <a:off x="1152000" y="2428920"/>
              <a:ext cx="360" cy="36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136160" y="23652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1357200" y="2080440"/>
              <a:ext cx="360" cy="3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41360" y="201708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610009"/>
      </p:ext>
    </p:extLst>
  </p:cSld>
  <p:clrMapOvr>
    <a:masterClrMapping/>
  </p:clrMapOvr>
  <p:transition spd="slow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7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 autoUpdateAnimBg="0"/>
      <p:bldP spid="72" grpId="0"/>
      <p:bldP spid="72" grpId="1"/>
      <p:bldP spid="73" grpId="0"/>
      <p:bldP spid="73" grpId="1"/>
      <p:bldP spid="75" grpId="0"/>
      <p:bldP spid="75" grpId="1"/>
      <p:bldP spid="76" grpId="0"/>
      <p:bldP spid="76" grpId="1"/>
      <p:bldP spid="78" grpId="0"/>
      <p:bldP spid="78" grpId="1"/>
      <p:bldP spid="81" grpId="0"/>
      <p:bldP spid="81" grpId="1"/>
      <p:bldP spid="82" grpId="0"/>
      <p:bldP spid="82" grpId="1"/>
      <p:bldP spid="83" grpId="0"/>
      <p:bldP spid="83" grpId="1"/>
      <p:bldP spid="84" grpId="0"/>
      <p:bldP spid="84" grpId="1"/>
      <p:bldP spid="85" grpId="0"/>
      <p:bldP spid="8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2"/>
          <p:cNvSpPr txBox="1">
            <a:spLocks noChangeArrowheads="1"/>
          </p:cNvSpPr>
          <p:nvPr/>
        </p:nvSpPr>
        <p:spPr bwMode="auto">
          <a:xfrm>
            <a:off x="4300657" y="5169556"/>
            <a:ext cx="3013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Đọc: ba phần tư 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653085" y="4301190"/>
            <a:ext cx="1592263" cy="838200"/>
            <a:chOff x="389" y="3325"/>
            <a:chExt cx="633" cy="528"/>
          </a:xfrm>
        </p:grpSpPr>
        <p:sp>
          <p:nvSpPr>
            <p:cNvPr id="4" name="Text Box 14"/>
            <p:cNvSpPr txBox="1">
              <a:spLocks noChangeArrowheads="1"/>
            </p:cNvSpPr>
            <p:nvPr/>
          </p:nvSpPr>
          <p:spPr bwMode="auto">
            <a:xfrm>
              <a:off x="389" y="343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4957" imgH="393359" progId="Equation.3">
                    <p:embed/>
                  </p:oleObj>
                </mc:Choice>
                <mc:Fallback>
                  <p:oleObj r:id="rId2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6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409" y="1714303"/>
            <a:ext cx="19208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107" y="1728591"/>
            <a:ext cx="2871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7628060" y="4312302"/>
            <a:ext cx="1597025" cy="838200"/>
            <a:chOff x="387" y="3325"/>
            <a:chExt cx="635" cy="528"/>
          </a:xfrm>
        </p:grpSpPr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387" y="3436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" name="Object 8"/>
            <p:cNvGraphicFramePr>
              <a:graphicFrameLocks noChangeAspect="1"/>
            </p:cNvGraphicFramePr>
            <p:nvPr/>
          </p:nvGraphicFramePr>
          <p:xfrm>
            <a:off x="799" y="3325"/>
            <a:ext cx="223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4957" imgH="393359" progId="Equation.3">
                    <p:embed/>
                  </p:oleObj>
                </mc:Choice>
                <mc:Fallback>
                  <p:oleObj r:id="rId6" imgW="164957" imgH="39335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3325"/>
                          <a:ext cx="223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355005" y="5169556"/>
            <a:ext cx="35496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Đọc: bốn phần bảy 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07" y="1728591"/>
            <a:ext cx="20955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411407" y="4244043"/>
            <a:ext cx="1485900" cy="838200"/>
            <a:chOff x="422" y="3325"/>
            <a:chExt cx="591" cy="528"/>
          </a:xfrm>
        </p:grpSpPr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422" y="3443"/>
              <a:ext cx="490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rPr>
                <a:t>Viết:</a:t>
              </a:r>
              <a:endParaRPr kumimoji="0" lang="en-US" altLang="en-US" sz="28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5" name="Object 36"/>
            <p:cNvGraphicFramePr>
              <a:graphicFrameLocks noChangeAspect="1"/>
            </p:cNvGraphicFramePr>
            <p:nvPr/>
          </p:nvGraphicFramePr>
          <p:xfrm>
            <a:off x="807" y="3325"/>
            <a:ext cx="206" cy="5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52334" imgH="393529" progId="Equation.3">
                    <p:embed/>
                  </p:oleObj>
                </mc:Choice>
                <mc:Fallback>
                  <p:oleObj r:id="rId9" imgW="152334" imgH="393529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" y="3325"/>
                          <a:ext cx="206" cy="5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904997" y="5204481"/>
            <a:ext cx="3395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latin typeface="Times New Roman" pitchFamily="18" charset="0"/>
              </a:rPr>
              <a:t>Đọc: một phần hai </a:t>
            </a:r>
            <a:endParaRPr lang="en-US" alt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263361" y="144334"/>
            <a:ext cx="222885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b. </a:t>
            </a:r>
            <a:r>
              <a:rPr lang="en-US" altLang="en-US" sz="2800" b="1" u="sng">
                <a:solidFill>
                  <a:srgbClr val="002060"/>
                </a:solidFill>
                <a:latin typeface="Times New Roman" pitchFamily="18" charset="0"/>
              </a:rPr>
              <a:t>Ví dụ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236907" y="3526321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Hình 1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126156" y="3545372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Hình 2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428156" y="3469168"/>
            <a:ext cx="132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2400" b="1">
                <a:latin typeface="Times New Roman" pitchFamily="18" charset="0"/>
              </a:rPr>
              <a:t>Hình 3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558760" y="144328"/>
            <a:ext cx="8255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 Viết rồi đọc phân số chỉ phần đã tô m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u trong mỗi hình dưới đây: </a:t>
            </a:r>
            <a:endParaRPr lang="en-US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82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Ink 20"/>
              <p14:cNvContentPartPr/>
              <p14:nvPr/>
            </p14:nvContentPartPr>
            <p14:xfrm>
              <a:off x="2312640" y="2580840"/>
              <a:ext cx="360" cy="36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96800" y="25171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7" name="Ink 26"/>
              <p14:cNvContentPartPr/>
              <p14:nvPr/>
            </p14:nvContentPartPr>
            <p14:xfrm>
              <a:off x="6027480" y="2321640"/>
              <a:ext cx="360" cy="36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11640" y="22582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/>
              <p14:cNvContentPartPr/>
              <p14:nvPr/>
            </p14:nvContentPartPr>
            <p14:xfrm>
              <a:off x="5420160" y="2295000"/>
              <a:ext cx="360" cy="36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404320" y="223128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Ink 28"/>
              <p14:cNvContentPartPr/>
              <p14:nvPr/>
            </p14:nvContentPartPr>
            <p14:xfrm>
              <a:off x="5313240" y="2893320"/>
              <a:ext cx="360" cy="3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97400" y="28296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0" name="Ink 29"/>
              <p14:cNvContentPartPr/>
              <p14:nvPr/>
            </p14:nvContentPartPr>
            <p14:xfrm>
              <a:off x="6018480" y="2348640"/>
              <a:ext cx="360" cy="36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02640" y="22849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" name="Ink 30"/>
              <p14:cNvContentPartPr/>
              <p14:nvPr/>
            </p14:nvContentPartPr>
            <p14:xfrm>
              <a:off x="5438160" y="2446560"/>
              <a:ext cx="360" cy="36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422320" y="238320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2" name="Ink 31"/>
              <p14:cNvContentPartPr/>
              <p14:nvPr/>
            </p14:nvContentPartPr>
            <p14:xfrm>
              <a:off x="5259600" y="3009240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43760" y="29458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Ink 34"/>
              <p14:cNvContentPartPr/>
              <p14:nvPr/>
            </p14:nvContentPartPr>
            <p14:xfrm>
              <a:off x="7902720" y="2170080"/>
              <a:ext cx="360" cy="36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886880" y="21063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Ink 35"/>
              <p14:cNvContentPartPr/>
              <p14:nvPr/>
            </p14:nvContentPartPr>
            <p14:xfrm>
              <a:off x="8465400" y="2134080"/>
              <a:ext cx="360" cy="36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449560" y="20707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Ink 36"/>
              <p14:cNvContentPartPr/>
              <p14:nvPr/>
            </p14:nvContentPartPr>
            <p14:xfrm>
              <a:off x="8849160" y="2143080"/>
              <a:ext cx="360" cy="36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833320" y="2079720"/>
                <a:ext cx="3240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Ink 37"/>
              <p14:cNvContentPartPr/>
              <p14:nvPr/>
            </p14:nvContentPartPr>
            <p14:xfrm>
              <a:off x="8920800" y="2527200"/>
              <a:ext cx="360" cy="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04960" y="246348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Ink 38"/>
              <p14:cNvContentPartPr/>
              <p14:nvPr/>
            </p14:nvContentPartPr>
            <p14:xfrm>
              <a:off x="8965440" y="3036240"/>
              <a:ext cx="360" cy="36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8949600" y="29725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0" name="Ink 39"/>
              <p14:cNvContentPartPr/>
              <p14:nvPr/>
            </p14:nvContentPartPr>
            <p14:xfrm>
              <a:off x="9420840" y="3053880"/>
              <a:ext cx="360" cy="360"/>
            </p14:xfrm>
          </p:contentPart>
        </mc:Choice>
        <mc:Fallback xmlns="">
          <p:pic>
            <p:nvPicPr>
              <p:cNvPr id="40" name="Ink 3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05000" y="299052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1" name="Ink 40"/>
              <p14:cNvContentPartPr/>
              <p14:nvPr/>
            </p14:nvContentPartPr>
            <p14:xfrm>
              <a:off x="9938880" y="3080880"/>
              <a:ext cx="360" cy="36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923040" y="301716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291823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6" grpId="0"/>
      <p:bldP spid="17" grpId="0"/>
      <p:bldP spid="18" grpId="0"/>
      <p:bldP spid="19" grpId="0"/>
      <p:bldP spid="20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7">
            <a:extLst>
              <a:ext uri="{FF2B5EF4-FFF2-40B4-BE49-F238E27FC236}">
                <a16:creationId xmlns:a16="http://schemas.microsoft.com/office/drawing/2014/main" id="{50E4447D-66B5-4A9F-A5E2-26C327D8BC73}"/>
              </a:ext>
            </a:extLst>
          </p:cNvPr>
          <p:cNvSpPr/>
          <p:nvPr/>
        </p:nvSpPr>
        <p:spPr>
          <a:xfrm flipV="1">
            <a:off x="0" y="1097282"/>
            <a:ext cx="12190413" cy="45719"/>
          </a:xfrm>
          <a:prstGeom prst="rect">
            <a:avLst/>
          </a:prstGeom>
          <a:solidFill>
            <a:srgbClr val="559A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291163"/>
              </p:ext>
            </p:extLst>
          </p:nvPr>
        </p:nvGraphicFramePr>
        <p:xfrm>
          <a:off x="2653322" y="2133600"/>
          <a:ext cx="4349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03112" imgH="393529" progId="Equation.3">
                  <p:embed/>
                </p:oleObj>
              </mc:Choice>
              <mc:Fallback>
                <p:oleObj r:id="rId2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322" y="2133600"/>
                        <a:ext cx="4349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1138788"/>
              </p:ext>
            </p:extLst>
          </p:nvPr>
        </p:nvGraphicFramePr>
        <p:xfrm>
          <a:off x="3561373" y="2133600"/>
          <a:ext cx="4349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03112" imgH="393529" progId="Equation.3">
                  <p:embed/>
                </p:oleObj>
              </mc:Choice>
              <mc:Fallback>
                <p:oleObj r:id="rId4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373" y="2133600"/>
                        <a:ext cx="4349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0444846"/>
              </p:ext>
            </p:extLst>
          </p:nvPr>
        </p:nvGraphicFramePr>
        <p:xfrm>
          <a:off x="4551968" y="2133600"/>
          <a:ext cx="466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203112" imgH="393529" progId="Equation.3">
                  <p:embed/>
                </p:oleObj>
              </mc:Choice>
              <mc:Fallback>
                <p:oleObj r:id="rId6" imgW="203112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1968" y="2133600"/>
                        <a:ext cx="4667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644454"/>
              </p:ext>
            </p:extLst>
          </p:nvPr>
        </p:nvGraphicFramePr>
        <p:xfrm>
          <a:off x="5542568" y="2133600"/>
          <a:ext cx="4667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52334" imgH="393529" progId="Equation.3">
                  <p:embed/>
                </p:oleObj>
              </mc:Choice>
              <mc:Fallback>
                <p:oleObj r:id="rId8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568" y="2133600"/>
                        <a:ext cx="4667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6615721" y="2286004"/>
            <a:ext cx="33845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là những phân số.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37675" y="4097761"/>
            <a:ext cx="104105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altLang="en-US" sz="2800" b="1">
                <a:latin typeface="Times New Roman" pitchFamily="18" charset="0"/>
              </a:rPr>
              <a:t>Mỗi phân số có tử số v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 mẫu số. Tử số l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 số tự nhiên viết trên gạch ngang. Mẫu số l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en-US" altLang="en-US" sz="2800" b="1">
                <a:latin typeface="Times New Roman" pitchFamily="18" charset="0"/>
              </a:rPr>
              <a:t> số tự nhiên khác 0 viết dưới gạch ngang.</a:t>
            </a:r>
            <a:endParaRPr lang="en-US" alt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046768" y="453274"/>
            <a:ext cx="297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c) </a:t>
            </a:r>
            <a:r>
              <a:rPr lang="en-US" altLang="en-US" sz="2800" b="1" u="sng">
                <a:solidFill>
                  <a:srgbClr val="002060"/>
                </a:solidFill>
                <a:latin typeface="Times New Roman" pitchFamily="18" charset="0"/>
              </a:rPr>
              <a:t>Nhận xét</a:t>
            </a:r>
            <a:r>
              <a:rPr lang="en-US" altLang="en-US" sz="2800" b="1">
                <a:solidFill>
                  <a:srgbClr val="002060"/>
                </a:solidFill>
                <a:latin typeface="Times New Roman" pitchFamily="18" charset="0"/>
              </a:rPr>
              <a:t>:</a:t>
            </a:r>
            <a:endParaRPr lang="en-US" alt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/>
              <p14:cNvContentPartPr/>
              <p14:nvPr/>
            </p14:nvContentPartPr>
            <p14:xfrm>
              <a:off x="10394280" y="5054040"/>
              <a:ext cx="360" cy="3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0378440" y="499068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537921"/>
      </p:ext>
    </p:extLst>
  </p:cSld>
  <p:clrMapOvr>
    <a:masterClrMapping/>
  </p:clrMapOvr>
  <p:transition spd="slow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717C81E-375E-408F-930E-AEB115826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t="78444" r="38630"/>
          <a:stretch/>
        </p:blipFill>
        <p:spPr>
          <a:xfrm>
            <a:off x="1120696" y="-280061"/>
            <a:ext cx="10114157" cy="804158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415B895-DD40-46FB-BB0A-9AD4E47E4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835" y="610664"/>
            <a:ext cx="1527724" cy="9586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B76C4C3-CD6F-4772-8C79-52FB0E9F1A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923" y="2034309"/>
            <a:ext cx="918124" cy="57614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61FBE18-1B33-457D-92B9-9B6B87C36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831" y="322595"/>
            <a:ext cx="918124" cy="5761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58681C8-4CAC-4EB9-9B6C-8EDAA7167A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313" y="5392564"/>
            <a:ext cx="1259891" cy="101126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F1898DB2-9A33-47F6-AF5F-16CF447407F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327425">
            <a:off x="729861" y="3640889"/>
            <a:ext cx="1958847" cy="2531375"/>
          </a:xfrm>
          <a:prstGeom prst="rect">
            <a:avLst/>
          </a:prstGeom>
        </p:spPr>
      </p:pic>
      <p:sp>
        <p:nvSpPr>
          <p:cNvPr id="19" name="Freeform 95">
            <a:extLst>
              <a:ext uri="{FF2B5EF4-FFF2-40B4-BE49-F238E27FC236}">
                <a16:creationId xmlns:a16="http://schemas.microsoft.com/office/drawing/2014/main" id="{B8D43DE7-C483-45F7-82E1-CA8D2441BD2C}"/>
              </a:ext>
            </a:extLst>
          </p:cNvPr>
          <p:cNvSpPr>
            <a:spLocks noEditPoints="1"/>
          </p:cNvSpPr>
          <p:nvPr/>
        </p:nvSpPr>
        <p:spPr bwMode="auto">
          <a:xfrm>
            <a:off x="356832" y="2610458"/>
            <a:ext cx="1070517" cy="995187"/>
          </a:xfrm>
          <a:custGeom>
            <a:avLst/>
            <a:gdLst>
              <a:gd name="T0" fmla="*/ 287 w 376"/>
              <a:gd name="T1" fmla="*/ 219 h 347"/>
              <a:gd name="T2" fmla="*/ 256 w 376"/>
              <a:gd name="T3" fmla="*/ 160 h 347"/>
              <a:gd name="T4" fmla="*/ 200 w 376"/>
              <a:gd name="T5" fmla="*/ 162 h 347"/>
              <a:gd name="T6" fmla="*/ 104 w 376"/>
              <a:gd name="T7" fmla="*/ 93 h 347"/>
              <a:gd name="T8" fmla="*/ 81 w 376"/>
              <a:gd name="T9" fmla="*/ 13 h 347"/>
              <a:gd name="T10" fmla="*/ 79 w 376"/>
              <a:gd name="T11" fmla="*/ 8 h 347"/>
              <a:gd name="T12" fmla="*/ 66 w 376"/>
              <a:gd name="T13" fmla="*/ 1 h 347"/>
              <a:gd name="T14" fmla="*/ 73 w 376"/>
              <a:gd name="T15" fmla="*/ 15 h 347"/>
              <a:gd name="T16" fmla="*/ 17 w 376"/>
              <a:gd name="T17" fmla="*/ 71 h 347"/>
              <a:gd name="T18" fmla="*/ 0 w 376"/>
              <a:gd name="T19" fmla="*/ 55 h 347"/>
              <a:gd name="T20" fmla="*/ 94 w 376"/>
              <a:gd name="T21" fmla="*/ 148 h 347"/>
              <a:gd name="T22" fmla="*/ 184 w 376"/>
              <a:gd name="T23" fmla="*/ 179 h 347"/>
              <a:gd name="T24" fmla="*/ 275 w 376"/>
              <a:gd name="T25" fmla="*/ 246 h 347"/>
              <a:gd name="T26" fmla="*/ 290 w 376"/>
              <a:gd name="T27" fmla="*/ 342 h 347"/>
              <a:gd name="T28" fmla="*/ 286 w 376"/>
              <a:gd name="T29" fmla="*/ 296 h 347"/>
              <a:gd name="T30" fmla="*/ 342 w 376"/>
              <a:gd name="T31" fmla="*/ 228 h 347"/>
              <a:gd name="T32" fmla="*/ 376 w 376"/>
              <a:gd name="T33" fmla="*/ 283 h 347"/>
              <a:gd name="T34" fmla="*/ 299 w 376"/>
              <a:gd name="T35" fmla="*/ 229 h 347"/>
              <a:gd name="T36" fmla="*/ 308 w 376"/>
              <a:gd name="T37" fmla="*/ 232 h 347"/>
              <a:gd name="T38" fmla="*/ 288 w 376"/>
              <a:gd name="T39" fmla="*/ 238 h 347"/>
              <a:gd name="T40" fmla="*/ 228 w 376"/>
              <a:gd name="T41" fmla="*/ 168 h 347"/>
              <a:gd name="T42" fmla="*/ 199 w 376"/>
              <a:gd name="T43" fmla="*/ 203 h 347"/>
              <a:gd name="T44" fmla="*/ 228 w 376"/>
              <a:gd name="T45" fmla="*/ 168 h 347"/>
              <a:gd name="T46" fmla="*/ 120 w 376"/>
              <a:gd name="T47" fmla="*/ 117 h 347"/>
              <a:gd name="T48" fmla="*/ 103 w 376"/>
              <a:gd name="T49" fmla="*/ 132 h 347"/>
              <a:gd name="T50" fmla="*/ 103 w 376"/>
              <a:gd name="T51" fmla="*/ 108 h 347"/>
              <a:gd name="T52" fmla="*/ 33 w 376"/>
              <a:gd name="T53" fmla="*/ 87 h 347"/>
              <a:gd name="T54" fmla="*/ 20 w 376"/>
              <a:gd name="T55" fmla="*/ 74 h 347"/>
              <a:gd name="T56" fmla="*/ 84 w 376"/>
              <a:gd name="T57" fmla="*/ 30 h 347"/>
              <a:gd name="T58" fmla="*/ 33 w 376"/>
              <a:gd name="T59" fmla="*/ 87 h 347"/>
              <a:gd name="T60" fmla="*/ 61 w 376"/>
              <a:gd name="T61" fmla="*/ 98 h 347"/>
              <a:gd name="T62" fmla="*/ 80 w 376"/>
              <a:gd name="T63" fmla="*/ 71 h 347"/>
              <a:gd name="T64" fmla="*/ 64 w 376"/>
              <a:gd name="T65" fmla="*/ 85 h 347"/>
              <a:gd name="T66" fmla="*/ 37 w 376"/>
              <a:gd name="T67" fmla="*/ 90 h 347"/>
              <a:gd name="T68" fmla="*/ 87 w 376"/>
              <a:gd name="T69" fmla="*/ 35 h 347"/>
              <a:gd name="T70" fmla="*/ 93 w 376"/>
              <a:gd name="T71" fmla="*/ 85 h 347"/>
              <a:gd name="T72" fmla="*/ 75 w 376"/>
              <a:gd name="T73" fmla="*/ 98 h 347"/>
              <a:gd name="T74" fmla="*/ 179 w 376"/>
              <a:gd name="T75" fmla="*/ 151 h 347"/>
              <a:gd name="T76" fmla="*/ 169 w 376"/>
              <a:gd name="T77" fmla="*/ 159 h 347"/>
              <a:gd name="T78" fmla="*/ 135 w 376"/>
              <a:gd name="T79" fmla="*/ 170 h 347"/>
              <a:gd name="T80" fmla="*/ 163 w 376"/>
              <a:gd name="T81" fmla="*/ 120 h 347"/>
              <a:gd name="T82" fmla="*/ 116 w 376"/>
              <a:gd name="T83" fmla="*/ 161 h 347"/>
              <a:gd name="T84" fmla="*/ 157 w 376"/>
              <a:gd name="T85" fmla="*/ 104 h 347"/>
              <a:gd name="T86" fmla="*/ 105 w 376"/>
              <a:gd name="T87" fmla="*/ 142 h 347"/>
              <a:gd name="T88" fmla="*/ 140 w 376"/>
              <a:gd name="T89" fmla="*/ 99 h 347"/>
              <a:gd name="T90" fmla="*/ 185 w 376"/>
              <a:gd name="T91" fmla="*/ 165 h 347"/>
              <a:gd name="T92" fmla="*/ 253 w 376"/>
              <a:gd name="T93" fmla="*/ 241 h 347"/>
              <a:gd name="T94" fmla="*/ 261 w 376"/>
              <a:gd name="T95" fmla="*/ 216 h 347"/>
              <a:gd name="T96" fmla="*/ 243 w 376"/>
              <a:gd name="T97" fmla="*/ 244 h 347"/>
              <a:gd name="T98" fmla="*/ 216 w 376"/>
              <a:gd name="T99" fmla="*/ 240 h 347"/>
              <a:gd name="T100" fmla="*/ 257 w 376"/>
              <a:gd name="T101" fmla="*/ 187 h 347"/>
              <a:gd name="T102" fmla="*/ 228 w 376"/>
              <a:gd name="T103" fmla="*/ 211 h 347"/>
              <a:gd name="T104" fmla="*/ 213 w 376"/>
              <a:gd name="T105" fmla="*/ 239 h 347"/>
              <a:gd name="T106" fmla="*/ 200 w 376"/>
              <a:gd name="T107" fmla="*/ 214 h 347"/>
              <a:gd name="T108" fmla="*/ 234 w 376"/>
              <a:gd name="T109" fmla="*/ 169 h 347"/>
              <a:gd name="T110" fmla="*/ 236 w 376"/>
              <a:gd name="T111" fmla="*/ 167 h 347"/>
              <a:gd name="T112" fmla="*/ 276 w 376"/>
              <a:gd name="T113" fmla="*/ 228 h 347"/>
              <a:gd name="T114" fmla="*/ 315 w 376"/>
              <a:gd name="T115" fmla="*/ 254 h 347"/>
              <a:gd name="T116" fmla="*/ 286 w 376"/>
              <a:gd name="T117" fmla="*/ 267 h 347"/>
              <a:gd name="T118" fmla="*/ 308 w 376"/>
              <a:gd name="T119" fmla="*/ 242 h 347"/>
              <a:gd name="T120" fmla="*/ 335 w 376"/>
              <a:gd name="T121" fmla="*/ 223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6" h="347">
                <a:moveTo>
                  <a:pt x="352" y="215"/>
                </a:moveTo>
                <a:cubicBezTo>
                  <a:pt x="330" y="196"/>
                  <a:pt x="308" y="204"/>
                  <a:pt x="287" y="219"/>
                </a:cubicBezTo>
                <a:cubicBezTo>
                  <a:pt x="287" y="214"/>
                  <a:pt x="286" y="210"/>
                  <a:pt x="285" y="205"/>
                </a:cubicBezTo>
                <a:cubicBezTo>
                  <a:pt x="280" y="189"/>
                  <a:pt x="272" y="169"/>
                  <a:pt x="256" y="160"/>
                </a:cubicBezTo>
                <a:cubicBezTo>
                  <a:pt x="242" y="152"/>
                  <a:pt x="226" y="155"/>
                  <a:pt x="210" y="159"/>
                </a:cubicBezTo>
                <a:cubicBezTo>
                  <a:pt x="207" y="160"/>
                  <a:pt x="204" y="161"/>
                  <a:pt x="200" y="162"/>
                </a:cubicBezTo>
                <a:cubicBezTo>
                  <a:pt x="202" y="123"/>
                  <a:pt x="197" y="83"/>
                  <a:pt x="151" y="84"/>
                </a:cubicBezTo>
                <a:cubicBezTo>
                  <a:pt x="135" y="84"/>
                  <a:pt x="119" y="89"/>
                  <a:pt x="104" y="93"/>
                </a:cubicBezTo>
                <a:cubicBezTo>
                  <a:pt x="104" y="81"/>
                  <a:pt x="105" y="69"/>
                  <a:pt x="104" y="57"/>
                </a:cubicBezTo>
                <a:cubicBezTo>
                  <a:pt x="102" y="40"/>
                  <a:pt x="93" y="25"/>
                  <a:pt x="81" y="13"/>
                </a:cubicBezTo>
                <a:cubicBezTo>
                  <a:pt x="82" y="12"/>
                  <a:pt x="82" y="11"/>
                  <a:pt x="83" y="10"/>
                </a:cubicBezTo>
                <a:cubicBezTo>
                  <a:pt x="84" y="8"/>
                  <a:pt x="81" y="6"/>
                  <a:pt x="79" y="8"/>
                </a:cubicBezTo>
                <a:cubicBezTo>
                  <a:pt x="79" y="8"/>
                  <a:pt x="78" y="9"/>
                  <a:pt x="77" y="10"/>
                </a:cubicBezTo>
                <a:cubicBezTo>
                  <a:pt x="74" y="7"/>
                  <a:pt x="70" y="4"/>
                  <a:pt x="66" y="1"/>
                </a:cubicBezTo>
                <a:cubicBezTo>
                  <a:pt x="64" y="0"/>
                  <a:pt x="62" y="2"/>
                  <a:pt x="63" y="4"/>
                </a:cubicBezTo>
                <a:cubicBezTo>
                  <a:pt x="66" y="8"/>
                  <a:pt x="70" y="11"/>
                  <a:pt x="73" y="15"/>
                </a:cubicBezTo>
                <a:cubicBezTo>
                  <a:pt x="55" y="35"/>
                  <a:pt x="44" y="57"/>
                  <a:pt x="18" y="70"/>
                </a:cubicBezTo>
                <a:cubicBezTo>
                  <a:pt x="18" y="70"/>
                  <a:pt x="17" y="70"/>
                  <a:pt x="17" y="71"/>
                </a:cubicBezTo>
                <a:cubicBezTo>
                  <a:pt x="14" y="65"/>
                  <a:pt x="10" y="60"/>
                  <a:pt x="7" y="54"/>
                </a:cubicBezTo>
                <a:cubicBezTo>
                  <a:pt x="6" y="50"/>
                  <a:pt x="0" y="51"/>
                  <a:pt x="0" y="55"/>
                </a:cubicBezTo>
                <a:cubicBezTo>
                  <a:pt x="11" y="103"/>
                  <a:pt x="49" y="116"/>
                  <a:pt x="91" y="110"/>
                </a:cubicBezTo>
                <a:cubicBezTo>
                  <a:pt x="90" y="123"/>
                  <a:pt x="90" y="135"/>
                  <a:pt x="94" y="148"/>
                </a:cubicBezTo>
                <a:cubicBezTo>
                  <a:pt x="104" y="188"/>
                  <a:pt x="150" y="187"/>
                  <a:pt x="183" y="179"/>
                </a:cubicBezTo>
                <a:cubicBezTo>
                  <a:pt x="184" y="179"/>
                  <a:pt x="184" y="179"/>
                  <a:pt x="184" y="179"/>
                </a:cubicBezTo>
                <a:cubicBezTo>
                  <a:pt x="183" y="213"/>
                  <a:pt x="190" y="261"/>
                  <a:pt x="232" y="261"/>
                </a:cubicBezTo>
                <a:cubicBezTo>
                  <a:pt x="247" y="261"/>
                  <a:pt x="262" y="254"/>
                  <a:pt x="275" y="246"/>
                </a:cubicBezTo>
                <a:cubicBezTo>
                  <a:pt x="274" y="258"/>
                  <a:pt x="272" y="270"/>
                  <a:pt x="272" y="282"/>
                </a:cubicBezTo>
                <a:cubicBezTo>
                  <a:pt x="270" y="304"/>
                  <a:pt x="277" y="324"/>
                  <a:pt x="290" y="342"/>
                </a:cubicBezTo>
                <a:cubicBezTo>
                  <a:pt x="294" y="347"/>
                  <a:pt x="302" y="342"/>
                  <a:pt x="299" y="337"/>
                </a:cubicBezTo>
                <a:cubicBezTo>
                  <a:pt x="292" y="323"/>
                  <a:pt x="288" y="310"/>
                  <a:pt x="286" y="296"/>
                </a:cubicBezTo>
                <a:cubicBezTo>
                  <a:pt x="298" y="289"/>
                  <a:pt x="307" y="279"/>
                  <a:pt x="315" y="268"/>
                </a:cubicBezTo>
                <a:cubicBezTo>
                  <a:pt x="325" y="256"/>
                  <a:pt x="335" y="242"/>
                  <a:pt x="342" y="228"/>
                </a:cubicBezTo>
                <a:cubicBezTo>
                  <a:pt x="355" y="240"/>
                  <a:pt x="363" y="265"/>
                  <a:pt x="367" y="283"/>
                </a:cubicBezTo>
                <a:cubicBezTo>
                  <a:pt x="368" y="288"/>
                  <a:pt x="376" y="288"/>
                  <a:pt x="376" y="283"/>
                </a:cubicBezTo>
                <a:cubicBezTo>
                  <a:pt x="376" y="259"/>
                  <a:pt x="371" y="231"/>
                  <a:pt x="352" y="215"/>
                </a:cubicBezTo>
                <a:close/>
                <a:moveTo>
                  <a:pt x="299" y="229"/>
                </a:moveTo>
                <a:cubicBezTo>
                  <a:pt x="305" y="225"/>
                  <a:pt x="310" y="222"/>
                  <a:pt x="315" y="221"/>
                </a:cubicBezTo>
                <a:cubicBezTo>
                  <a:pt x="313" y="225"/>
                  <a:pt x="311" y="228"/>
                  <a:pt x="308" y="232"/>
                </a:cubicBezTo>
                <a:cubicBezTo>
                  <a:pt x="302" y="241"/>
                  <a:pt x="295" y="250"/>
                  <a:pt x="287" y="258"/>
                </a:cubicBezTo>
                <a:cubicBezTo>
                  <a:pt x="287" y="251"/>
                  <a:pt x="288" y="244"/>
                  <a:pt x="288" y="238"/>
                </a:cubicBezTo>
                <a:cubicBezTo>
                  <a:pt x="292" y="235"/>
                  <a:pt x="296" y="232"/>
                  <a:pt x="299" y="229"/>
                </a:cubicBezTo>
                <a:close/>
                <a:moveTo>
                  <a:pt x="228" y="168"/>
                </a:moveTo>
                <a:cubicBezTo>
                  <a:pt x="219" y="174"/>
                  <a:pt x="213" y="184"/>
                  <a:pt x="206" y="192"/>
                </a:cubicBezTo>
                <a:cubicBezTo>
                  <a:pt x="203" y="195"/>
                  <a:pt x="201" y="199"/>
                  <a:pt x="199" y="203"/>
                </a:cubicBezTo>
                <a:cubicBezTo>
                  <a:pt x="198" y="193"/>
                  <a:pt x="198" y="184"/>
                  <a:pt x="199" y="175"/>
                </a:cubicBezTo>
                <a:cubicBezTo>
                  <a:pt x="209" y="172"/>
                  <a:pt x="218" y="169"/>
                  <a:pt x="228" y="168"/>
                </a:cubicBezTo>
                <a:close/>
                <a:moveTo>
                  <a:pt x="132" y="100"/>
                </a:moveTo>
                <a:cubicBezTo>
                  <a:pt x="128" y="105"/>
                  <a:pt x="124" y="111"/>
                  <a:pt x="120" y="117"/>
                </a:cubicBezTo>
                <a:cubicBezTo>
                  <a:pt x="115" y="123"/>
                  <a:pt x="109" y="130"/>
                  <a:pt x="104" y="136"/>
                </a:cubicBezTo>
                <a:cubicBezTo>
                  <a:pt x="103" y="135"/>
                  <a:pt x="103" y="133"/>
                  <a:pt x="103" y="132"/>
                </a:cubicBezTo>
                <a:cubicBezTo>
                  <a:pt x="102" y="124"/>
                  <a:pt x="102" y="116"/>
                  <a:pt x="103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12" y="106"/>
                  <a:pt x="122" y="103"/>
                  <a:pt x="132" y="100"/>
                </a:cubicBezTo>
                <a:close/>
                <a:moveTo>
                  <a:pt x="33" y="87"/>
                </a:moveTo>
                <a:cubicBezTo>
                  <a:pt x="28" y="84"/>
                  <a:pt x="24" y="79"/>
                  <a:pt x="20" y="74"/>
                </a:cubicBezTo>
                <a:cubicBezTo>
                  <a:pt x="20" y="74"/>
                  <a:pt x="20" y="74"/>
                  <a:pt x="20" y="74"/>
                </a:cubicBezTo>
                <a:cubicBezTo>
                  <a:pt x="44" y="67"/>
                  <a:pt x="64" y="43"/>
                  <a:pt x="77" y="20"/>
                </a:cubicBezTo>
                <a:cubicBezTo>
                  <a:pt x="80" y="23"/>
                  <a:pt x="82" y="26"/>
                  <a:pt x="84" y="30"/>
                </a:cubicBezTo>
                <a:cubicBezTo>
                  <a:pt x="76" y="36"/>
                  <a:pt x="71" y="47"/>
                  <a:pt x="66" y="56"/>
                </a:cubicBezTo>
                <a:cubicBezTo>
                  <a:pt x="58" y="68"/>
                  <a:pt x="48" y="82"/>
                  <a:pt x="33" y="87"/>
                </a:cubicBezTo>
                <a:close/>
                <a:moveTo>
                  <a:pt x="75" y="98"/>
                </a:moveTo>
                <a:cubicBezTo>
                  <a:pt x="70" y="99"/>
                  <a:pt x="66" y="99"/>
                  <a:pt x="61" y="98"/>
                </a:cubicBezTo>
                <a:cubicBezTo>
                  <a:pt x="64" y="96"/>
                  <a:pt x="66" y="94"/>
                  <a:pt x="68" y="91"/>
                </a:cubicBezTo>
                <a:cubicBezTo>
                  <a:pt x="72" y="85"/>
                  <a:pt x="78" y="78"/>
                  <a:pt x="80" y="71"/>
                </a:cubicBezTo>
                <a:cubicBezTo>
                  <a:pt x="81" y="69"/>
                  <a:pt x="79" y="67"/>
                  <a:pt x="77" y="68"/>
                </a:cubicBezTo>
                <a:cubicBezTo>
                  <a:pt x="71" y="72"/>
                  <a:pt x="68" y="79"/>
                  <a:pt x="64" y="85"/>
                </a:cubicBezTo>
                <a:cubicBezTo>
                  <a:pt x="61" y="89"/>
                  <a:pt x="59" y="93"/>
                  <a:pt x="56" y="97"/>
                </a:cubicBezTo>
                <a:cubicBezTo>
                  <a:pt x="49" y="96"/>
                  <a:pt x="43" y="94"/>
                  <a:pt x="37" y="90"/>
                </a:cubicBezTo>
                <a:cubicBezTo>
                  <a:pt x="49" y="87"/>
                  <a:pt x="57" y="79"/>
                  <a:pt x="64" y="70"/>
                </a:cubicBezTo>
                <a:cubicBezTo>
                  <a:pt x="72" y="61"/>
                  <a:pt x="82" y="47"/>
                  <a:pt x="87" y="35"/>
                </a:cubicBezTo>
                <a:cubicBezTo>
                  <a:pt x="88" y="36"/>
                  <a:pt x="88" y="36"/>
                  <a:pt x="89" y="37"/>
                </a:cubicBezTo>
                <a:cubicBezTo>
                  <a:pt x="96" y="52"/>
                  <a:pt x="95" y="70"/>
                  <a:pt x="93" y="85"/>
                </a:cubicBezTo>
                <a:cubicBezTo>
                  <a:pt x="93" y="89"/>
                  <a:pt x="93" y="92"/>
                  <a:pt x="92" y="95"/>
                </a:cubicBezTo>
                <a:cubicBezTo>
                  <a:pt x="87" y="97"/>
                  <a:pt x="81" y="98"/>
                  <a:pt x="75" y="98"/>
                </a:cubicBezTo>
                <a:close/>
                <a:moveTo>
                  <a:pt x="169" y="169"/>
                </a:moveTo>
                <a:cubicBezTo>
                  <a:pt x="173" y="163"/>
                  <a:pt x="177" y="157"/>
                  <a:pt x="179" y="151"/>
                </a:cubicBezTo>
                <a:cubicBezTo>
                  <a:pt x="180" y="149"/>
                  <a:pt x="177" y="147"/>
                  <a:pt x="176" y="148"/>
                </a:cubicBezTo>
                <a:cubicBezTo>
                  <a:pt x="173" y="151"/>
                  <a:pt x="171" y="155"/>
                  <a:pt x="169" y="159"/>
                </a:cubicBezTo>
                <a:cubicBezTo>
                  <a:pt x="167" y="163"/>
                  <a:pt x="165" y="166"/>
                  <a:pt x="163" y="170"/>
                </a:cubicBezTo>
                <a:cubicBezTo>
                  <a:pt x="153" y="171"/>
                  <a:pt x="143" y="171"/>
                  <a:pt x="135" y="170"/>
                </a:cubicBezTo>
                <a:cubicBezTo>
                  <a:pt x="148" y="156"/>
                  <a:pt x="159" y="140"/>
                  <a:pt x="168" y="122"/>
                </a:cubicBezTo>
                <a:cubicBezTo>
                  <a:pt x="169" y="119"/>
                  <a:pt x="165" y="117"/>
                  <a:pt x="163" y="120"/>
                </a:cubicBezTo>
                <a:cubicBezTo>
                  <a:pt x="151" y="135"/>
                  <a:pt x="144" y="154"/>
                  <a:pt x="132" y="169"/>
                </a:cubicBezTo>
                <a:cubicBezTo>
                  <a:pt x="126" y="167"/>
                  <a:pt x="121" y="165"/>
                  <a:pt x="116" y="161"/>
                </a:cubicBezTo>
                <a:cubicBezTo>
                  <a:pt x="130" y="143"/>
                  <a:pt x="143" y="124"/>
                  <a:pt x="160" y="108"/>
                </a:cubicBezTo>
                <a:cubicBezTo>
                  <a:pt x="163" y="106"/>
                  <a:pt x="160" y="101"/>
                  <a:pt x="157" y="104"/>
                </a:cubicBezTo>
                <a:cubicBezTo>
                  <a:pt x="139" y="118"/>
                  <a:pt x="125" y="138"/>
                  <a:pt x="113" y="158"/>
                </a:cubicBezTo>
                <a:cubicBezTo>
                  <a:pt x="110" y="154"/>
                  <a:pt x="107" y="149"/>
                  <a:pt x="105" y="142"/>
                </a:cubicBezTo>
                <a:cubicBezTo>
                  <a:pt x="112" y="137"/>
                  <a:pt x="118" y="130"/>
                  <a:pt x="123" y="123"/>
                </a:cubicBezTo>
                <a:cubicBezTo>
                  <a:pt x="129" y="116"/>
                  <a:pt x="137" y="108"/>
                  <a:pt x="140" y="99"/>
                </a:cubicBezTo>
                <a:cubicBezTo>
                  <a:pt x="150" y="97"/>
                  <a:pt x="161" y="97"/>
                  <a:pt x="171" y="101"/>
                </a:cubicBezTo>
                <a:cubicBezTo>
                  <a:pt x="190" y="110"/>
                  <a:pt x="187" y="146"/>
                  <a:pt x="185" y="165"/>
                </a:cubicBezTo>
                <a:cubicBezTo>
                  <a:pt x="180" y="167"/>
                  <a:pt x="174" y="168"/>
                  <a:pt x="169" y="169"/>
                </a:cubicBezTo>
                <a:close/>
                <a:moveTo>
                  <a:pt x="253" y="241"/>
                </a:moveTo>
                <a:cubicBezTo>
                  <a:pt x="258" y="234"/>
                  <a:pt x="263" y="226"/>
                  <a:pt x="265" y="218"/>
                </a:cubicBezTo>
                <a:cubicBezTo>
                  <a:pt x="266" y="216"/>
                  <a:pt x="263" y="214"/>
                  <a:pt x="261" y="216"/>
                </a:cubicBezTo>
                <a:cubicBezTo>
                  <a:pt x="257" y="221"/>
                  <a:pt x="254" y="227"/>
                  <a:pt x="251" y="233"/>
                </a:cubicBezTo>
                <a:cubicBezTo>
                  <a:pt x="248" y="237"/>
                  <a:pt x="246" y="241"/>
                  <a:pt x="243" y="244"/>
                </a:cubicBezTo>
                <a:cubicBezTo>
                  <a:pt x="232" y="247"/>
                  <a:pt x="222" y="247"/>
                  <a:pt x="214" y="240"/>
                </a:cubicBezTo>
                <a:cubicBezTo>
                  <a:pt x="215" y="240"/>
                  <a:pt x="215" y="240"/>
                  <a:pt x="216" y="240"/>
                </a:cubicBezTo>
                <a:cubicBezTo>
                  <a:pt x="223" y="235"/>
                  <a:pt x="228" y="225"/>
                  <a:pt x="233" y="218"/>
                </a:cubicBezTo>
                <a:cubicBezTo>
                  <a:pt x="240" y="207"/>
                  <a:pt x="249" y="197"/>
                  <a:pt x="257" y="187"/>
                </a:cubicBezTo>
                <a:cubicBezTo>
                  <a:pt x="260" y="183"/>
                  <a:pt x="255" y="179"/>
                  <a:pt x="252" y="182"/>
                </a:cubicBezTo>
                <a:cubicBezTo>
                  <a:pt x="242" y="189"/>
                  <a:pt x="235" y="201"/>
                  <a:pt x="228" y="211"/>
                </a:cubicBezTo>
                <a:cubicBezTo>
                  <a:pt x="223" y="219"/>
                  <a:pt x="216" y="228"/>
                  <a:pt x="213" y="237"/>
                </a:cubicBezTo>
                <a:cubicBezTo>
                  <a:pt x="212" y="238"/>
                  <a:pt x="212" y="238"/>
                  <a:pt x="213" y="239"/>
                </a:cubicBezTo>
                <a:cubicBezTo>
                  <a:pt x="212" y="238"/>
                  <a:pt x="212" y="238"/>
                  <a:pt x="212" y="238"/>
                </a:cubicBezTo>
                <a:cubicBezTo>
                  <a:pt x="206" y="232"/>
                  <a:pt x="202" y="223"/>
                  <a:pt x="200" y="214"/>
                </a:cubicBezTo>
                <a:cubicBezTo>
                  <a:pt x="204" y="207"/>
                  <a:pt x="209" y="200"/>
                  <a:pt x="215" y="194"/>
                </a:cubicBezTo>
                <a:cubicBezTo>
                  <a:pt x="221" y="186"/>
                  <a:pt x="230" y="179"/>
                  <a:pt x="234" y="169"/>
                </a:cubicBezTo>
                <a:cubicBezTo>
                  <a:pt x="235" y="168"/>
                  <a:pt x="235" y="168"/>
                  <a:pt x="234" y="167"/>
                </a:cubicBezTo>
                <a:cubicBezTo>
                  <a:pt x="235" y="167"/>
                  <a:pt x="236" y="167"/>
                  <a:pt x="236" y="167"/>
                </a:cubicBezTo>
                <a:cubicBezTo>
                  <a:pt x="261" y="167"/>
                  <a:pt x="271" y="198"/>
                  <a:pt x="275" y="218"/>
                </a:cubicBezTo>
                <a:cubicBezTo>
                  <a:pt x="275" y="221"/>
                  <a:pt x="276" y="224"/>
                  <a:pt x="276" y="228"/>
                </a:cubicBezTo>
                <a:cubicBezTo>
                  <a:pt x="269" y="232"/>
                  <a:pt x="261" y="237"/>
                  <a:pt x="253" y="241"/>
                </a:cubicBezTo>
                <a:close/>
                <a:moveTo>
                  <a:pt x="315" y="254"/>
                </a:moveTo>
                <a:cubicBezTo>
                  <a:pt x="307" y="267"/>
                  <a:pt x="298" y="279"/>
                  <a:pt x="285" y="288"/>
                </a:cubicBezTo>
                <a:cubicBezTo>
                  <a:pt x="285" y="281"/>
                  <a:pt x="285" y="274"/>
                  <a:pt x="286" y="267"/>
                </a:cubicBezTo>
                <a:cubicBezTo>
                  <a:pt x="286" y="266"/>
                  <a:pt x="286" y="264"/>
                  <a:pt x="286" y="262"/>
                </a:cubicBezTo>
                <a:cubicBezTo>
                  <a:pt x="295" y="257"/>
                  <a:pt x="301" y="249"/>
                  <a:pt x="308" y="242"/>
                </a:cubicBezTo>
                <a:cubicBezTo>
                  <a:pt x="313" y="236"/>
                  <a:pt x="321" y="228"/>
                  <a:pt x="326" y="220"/>
                </a:cubicBezTo>
                <a:cubicBezTo>
                  <a:pt x="329" y="220"/>
                  <a:pt x="332" y="221"/>
                  <a:pt x="335" y="223"/>
                </a:cubicBezTo>
                <a:cubicBezTo>
                  <a:pt x="327" y="232"/>
                  <a:pt x="322" y="244"/>
                  <a:pt x="315" y="254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79CB0C7-6BB7-402F-8FF3-3F4B0AE6DE81}"/>
              </a:ext>
            </a:extLst>
          </p:cNvPr>
          <p:cNvSpPr txBox="1"/>
          <p:nvPr/>
        </p:nvSpPr>
        <p:spPr>
          <a:xfrm>
            <a:off x="2804635" y="3084823"/>
            <a:ext cx="6688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altLang="zh-CN" sz="8000" b="1">
                <a:solidFill>
                  <a:srgbClr val="C0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</a:rPr>
              <a:t>LUYỆN TẬP</a:t>
            </a:r>
            <a:endParaRPr lang="en-US" altLang="zh-CN" sz="8000" b="1" dirty="0">
              <a:solidFill>
                <a:srgbClr val="C0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  <a:p>
            <a:pPr defTabSz="914400">
              <a:defRPr/>
            </a:pPr>
            <a:endParaRPr lang="zh-CN" altLang="en-US" sz="8000" b="1" dirty="0">
              <a:solidFill>
                <a:srgbClr val="C0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B3044744-C02C-438D-814C-3B122ACF5AC1}"/>
              </a:ext>
            </a:extLst>
          </p:cNvPr>
          <p:cNvGrpSpPr/>
          <p:nvPr/>
        </p:nvGrpSpPr>
        <p:grpSpPr>
          <a:xfrm>
            <a:off x="9912725" y="2283103"/>
            <a:ext cx="1665347" cy="2540757"/>
            <a:chOff x="8683894" y="705760"/>
            <a:chExt cx="1389852" cy="2120445"/>
          </a:xfrm>
        </p:grpSpPr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95A96DCF-DCF1-4DE8-89B3-D74C962523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57344" y="1109187"/>
              <a:ext cx="1146319" cy="1618623"/>
            </a:xfrm>
            <a:custGeom>
              <a:avLst/>
              <a:gdLst>
                <a:gd name="T0" fmla="*/ 196 w 197"/>
                <a:gd name="T1" fmla="*/ 116 h 278"/>
                <a:gd name="T2" fmla="*/ 183 w 197"/>
                <a:gd name="T3" fmla="*/ 67 h 278"/>
                <a:gd name="T4" fmla="*/ 94 w 197"/>
                <a:gd name="T5" fmla="*/ 20 h 278"/>
                <a:gd name="T6" fmla="*/ 20 w 197"/>
                <a:gd name="T7" fmla="*/ 75 h 278"/>
                <a:gd name="T8" fmla="*/ 19 w 197"/>
                <a:gd name="T9" fmla="*/ 78 h 278"/>
                <a:gd name="T10" fmla="*/ 9 w 197"/>
                <a:gd name="T11" fmla="*/ 108 h 278"/>
                <a:gd name="T12" fmla="*/ 15 w 197"/>
                <a:gd name="T13" fmla="*/ 172 h 278"/>
                <a:gd name="T14" fmla="*/ 27 w 197"/>
                <a:gd name="T15" fmla="*/ 207 h 278"/>
                <a:gd name="T16" fmla="*/ 33 w 197"/>
                <a:gd name="T17" fmla="*/ 238 h 278"/>
                <a:gd name="T18" fmla="*/ 32 w 197"/>
                <a:gd name="T19" fmla="*/ 239 h 278"/>
                <a:gd name="T20" fmla="*/ 32 w 197"/>
                <a:gd name="T21" fmla="*/ 243 h 278"/>
                <a:gd name="T22" fmla="*/ 32 w 197"/>
                <a:gd name="T23" fmla="*/ 257 h 278"/>
                <a:gd name="T24" fmla="*/ 35 w 197"/>
                <a:gd name="T25" fmla="*/ 263 h 278"/>
                <a:gd name="T26" fmla="*/ 56 w 197"/>
                <a:gd name="T27" fmla="*/ 266 h 278"/>
                <a:gd name="T28" fmla="*/ 71 w 197"/>
                <a:gd name="T29" fmla="*/ 270 h 278"/>
                <a:gd name="T30" fmla="*/ 78 w 197"/>
                <a:gd name="T31" fmla="*/ 273 h 278"/>
                <a:gd name="T32" fmla="*/ 88 w 197"/>
                <a:gd name="T33" fmla="*/ 276 h 278"/>
                <a:gd name="T34" fmla="*/ 100 w 197"/>
                <a:gd name="T35" fmla="*/ 271 h 278"/>
                <a:gd name="T36" fmla="*/ 109 w 197"/>
                <a:gd name="T37" fmla="*/ 266 h 278"/>
                <a:gd name="T38" fmla="*/ 138 w 197"/>
                <a:gd name="T39" fmla="*/ 218 h 278"/>
                <a:gd name="T40" fmla="*/ 139 w 197"/>
                <a:gd name="T41" fmla="*/ 216 h 278"/>
                <a:gd name="T42" fmla="*/ 140 w 197"/>
                <a:gd name="T43" fmla="*/ 214 h 278"/>
                <a:gd name="T44" fmla="*/ 186 w 197"/>
                <a:gd name="T45" fmla="*/ 171 h 278"/>
                <a:gd name="T46" fmla="*/ 190 w 197"/>
                <a:gd name="T47" fmla="*/ 155 h 278"/>
                <a:gd name="T48" fmla="*/ 196 w 197"/>
                <a:gd name="T49" fmla="*/ 135 h 278"/>
                <a:gd name="T50" fmla="*/ 196 w 197"/>
                <a:gd name="T51" fmla="*/ 116 h 278"/>
                <a:gd name="T52" fmla="*/ 133 w 197"/>
                <a:gd name="T53" fmla="*/ 184 h 278"/>
                <a:gd name="T54" fmla="*/ 134 w 197"/>
                <a:gd name="T55" fmla="*/ 182 h 278"/>
                <a:gd name="T56" fmla="*/ 144 w 197"/>
                <a:gd name="T57" fmla="*/ 175 h 278"/>
                <a:gd name="T58" fmla="*/ 135 w 197"/>
                <a:gd name="T59" fmla="*/ 184 h 278"/>
                <a:gd name="T60" fmla="*/ 133 w 197"/>
                <a:gd name="T61" fmla="*/ 18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7" h="278">
                  <a:moveTo>
                    <a:pt x="196" y="116"/>
                  </a:moveTo>
                  <a:cubicBezTo>
                    <a:pt x="197" y="100"/>
                    <a:pt x="193" y="83"/>
                    <a:pt x="183" y="67"/>
                  </a:cubicBezTo>
                  <a:cubicBezTo>
                    <a:pt x="167" y="39"/>
                    <a:pt x="128" y="0"/>
                    <a:pt x="94" y="20"/>
                  </a:cubicBezTo>
                  <a:cubicBezTo>
                    <a:pt x="62" y="19"/>
                    <a:pt x="32" y="46"/>
                    <a:pt x="20" y="75"/>
                  </a:cubicBezTo>
                  <a:cubicBezTo>
                    <a:pt x="20" y="76"/>
                    <a:pt x="19" y="77"/>
                    <a:pt x="19" y="78"/>
                  </a:cubicBezTo>
                  <a:cubicBezTo>
                    <a:pt x="14" y="87"/>
                    <a:pt x="10" y="98"/>
                    <a:pt x="9" y="108"/>
                  </a:cubicBezTo>
                  <a:cubicBezTo>
                    <a:pt x="0" y="125"/>
                    <a:pt x="5" y="149"/>
                    <a:pt x="15" y="172"/>
                  </a:cubicBezTo>
                  <a:cubicBezTo>
                    <a:pt x="17" y="184"/>
                    <a:pt x="21" y="196"/>
                    <a:pt x="27" y="207"/>
                  </a:cubicBezTo>
                  <a:cubicBezTo>
                    <a:pt x="27" y="218"/>
                    <a:pt x="28" y="229"/>
                    <a:pt x="33" y="238"/>
                  </a:cubicBezTo>
                  <a:cubicBezTo>
                    <a:pt x="32" y="239"/>
                    <a:pt x="32" y="239"/>
                    <a:pt x="32" y="239"/>
                  </a:cubicBezTo>
                  <a:cubicBezTo>
                    <a:pt x="32" y="240"/>
                    <a:pt x="32" y="242"/>
                    <a:pt x="32" y="243"/>
                  </a:cubicBezTo>
                  <a:cubicBezTo>
                    <a:pt x="29" y="247"/>
                    <a:pt x="29" y="253"/>
                    <a:pt x="32" y="257"/>
                  </a:cubicBezTo>
                  <a:cubicBezTo>
                    <a:pt x="33" y="259"/>
                    <a:pt x="34" y="261"/>
                    <a:pt x="35" y="263"/>
                  </a:cubicBezTo>
                  <a:cubicBezTo>
                    <a:pt x="39" y="273"/>
                    <a:pt x="52" y="272"/>
                    <a:pt x="56" y="266"/>
                  </a:cubicBezTo>
                  <a:cubicBezTo>
                    <a:pt x="61" y="267"/>
                    <a:pt x="66" y="268"/>
                    <a:pt x="71" y="270"/>
                  </a:cubicBezTo>
                  <a:cubicBezTo>
                    <a:pt x="72" y="272"/>
                    <a:pt x="75" y="273"/>
                    <a:pt x="78" y="273"/>
                  </a:cubicBezTo>
                  <a:cubicBezTo>
                    <a:pt x="81" y="274"/>
                    <a:pt x="85" y="275"/>
                    <a:pt x="88" y="276"/>
                  </a:cubicBezTo>
                  <a:cubicBezTo>
                    <a:pt x="93" y="278"/>
                    <a:pt x="98" y="275"/>
                    <a:pt x="100" y="271"/>
                  </a:cubicBezTo>
                  <a:cubicBezTo>
                    <a:pt x="103" y="271"/>
                    <a:pt x="106" y="269"/>
                    <a:pt x="109" y="266"/>
                  </a:cubicBezTo>
                  <a:cubicBezTo>
                    <a:pt x="119" y="250"/>
                    <a:pt x="130" y="235"/>
                    <a:pt x="138" y="218"/>
                  </a:cubicBezTo>
                  <a:cubicBezTo>
                    <a:pt x="138" y="217"/>
                    <a:pt x="139" y="216"/>
                    <a:pt x="139" y="216"/>
                  </a:cubicBezTo>
                  <a:cubicBezTo>
                    <a:pt x="139" y="215"/>
                    <a:pt x="140" y="215"/>
                    <a:pt x="140" y="214"/>
                  </a:cubicBezTo>
                  <a:cubicBezTo>
                    <a:pt x="160" y="208"/>
                    <a:pt x="177" y="194"/>
                    <a:pt x="186" y="171"/>
                  </a:cubicBezTo>
                  <a:cubicBezTo>
                    <a:pt x="188" y="166"/>
                    <a:pt x="189" y="161"/>
                    <a:pt x="190" y="155"/>
                  </a:cubicBezTo>
                  <a:cubicBezTo>
                    <a:pt x="193" y="149"/>
                    <a:pt x="195" y="142"/>
                    <a:pt x="196" y="135"/>
                  </a:cubicBezTo>
                  <a:cubicBezTo>
                    <a:pt x="196" y="129"/>
                    <a:pt x="196" y="122"/>
                    <a:pt x="196" y="116"/>
                  </a:cubicBezTo>
                  <a:close/>
                  <a:moveTo>
                    <a:pt x="133" y="184"/>
                  </a:moveTo>
                  <a:cubicBezTo>
                    <a:pt x="133" y="183"/>
                    <a:pt x="133" y="183"/>
                    <a:pt x="134" y="182"/>
                  </a:cubicBezTo>
                  <a:cubicBezTo>
                    <a:pt x="137" y="180"/>
                    <a:pt x="140" y="177"/>
                    <a:pt x="144" y="175"/>
                  </a:cubicBezTo>
                  <a:cubicBezTo>
                    <a:pt x="141" y="178"/>
                    <a:pt x="138" y="181"/>
                    <a:pt x="135" y="184"/>
                  </a:cubicBezTo>
                  <a:cubicBezTo>
                    <a:pt x="134" y="184"/>
                    <a:pt x="133" y="184"/>
                    <a:pt x="133" y="184"/>
                  </a:cubicBezTo>
                  <a:close/>
                </a:path>
              </a:pathLst>
            </a:custGeom>
            <a:solidFill>
              <a:srgbClr val="F9E7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77F5C379-EBCA-47EB-9C14-BB64528E3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7427" y="1374856"/>
              <a:ext cx="297650" cy="327170"/>
            </a:xfrm>
            <a:custGeom>
              <a:avLst/>
              <a:gdLst>
                <a:gd name="T0" fmla="*/ 43 w 51"/>
                <a:gd name="T1" fmla="*/ 2 h 56"/>
                <a:gd name="T2" fmla="*/ 25 w 51"/>
                <a:gd name="T3" fmla="*/ 16 h 56"/>
                <a:gd name="T4" fmla="*/ 2 w 51"/>
                <a:gd name="T5" fmla="*/ 46 h 56"/>
                <a:gd name="T6" fmla="*/ 8 w 51"/>
                <a:gd name="T7" fmla="*/ 53 h 56"/>
                <a:gd name="T8" fmla="*/ 16 w 51"/>
                <a:gd name="T9" fmla="*/ 54 h 56"/>
                <a:gd name="T10" fmla="*/ 45 w 51"/>
                <a:gd name="T11" fmla="*/ 14 h 56"/>
                <a:gd name="T12" fmla="*/ 44 w 51"/>
                <a:gd name="T13" fmla="*/ 10 h 56"/>
                <a:gd name="T14" fmla="*/ 47 w 51"/>
                <a:gd name="T15" fmla="*/ 8 h 56"/>
                <a:gd name="T16" fmla="*/ 43 w 51"/>
                <a:gd name="T17" fmla="*/ 2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6">
                  <a:moveTo>
                    <a:pt x="43" y="2"/>
                  </a:moveTo>
                  <a:cubicBezTo>
                    <a:pt x="36" y="5"/>
                    <a:pt x="30" y="10"/>
                    <a:pt x="25" y="16"/>
                  </a:cubicBezTo>
                  <a:cubicBezTo>
                    <a:pt x="15" y="24"/>
                    <a:pt x="6" y="34"/>
                    <a:pt x="2" y="46"/>
                  </a:cubicBezTo>
                  <a:cubicBezTo>
                    <a:pt x="0" y="51"/>
                    <a:pt x="4" y="53"/>
                    <a:pt x="8" y="53"/>
                  </a:cubicBezTo>
                  <a:cubicBezTo>
                    <a:pt x="10" y="55"/>
                    <a:pt x="14" y="56"/>
                    <a:pt x="16" y="54"/>
                  </a:cubicBezTo>
                  <a:cubicBezTo>
                    <a:pt x="29" y="44"/>
                    <a:pt x="41" y="31"/>
                    <a:pt x="45" y="14"/>
                  </a:cubicBezTo>
                  <a:cubicBezTo>
                    <a:pt x="45" y="13"/>
                    <a:pt x="45" y="11"/>
                    <a:pt x="44" y="10"/>
                  </a:cubicBezTo>
                  <a:cubicBezTo>
                    <a:pt x="45" y="9"/>
                    <a:pt x="46" y="9"/>
                    <a:pt x="47" y="8"/>
                  </a:cubicBezTo>
                  <a:cubicBezTo>
                    <a:pt x="51" y="6"/>
                    <a:pt x="47" y="0"/>
                    <a:pt x="43" y="2"/>
                  </a:cubicBezTo>
                  <a:close/>
                </a:path>
              </a:pathLst>
            </a:custGeom>
            <a:solidFill>
              <a:srgbClr val="F9ED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115F59A0-2766-4FD1-AE7F-DC088AEE8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3894" y="1165763"/>
              <a:ext cx="1254556" cy="1660442"/>
            </a:xfrm>
            <a:custGeom>
              <a:avLst/>
              <a:gdLst>
                <a:gd name="T0" fmla="*/ 215 w 216"/>
                <a:gd name="T1" fmla="*/ 114 h 285"/>
                <a:gd name="T2" fmla="*/ 18 w 216"/>
                <a:gd name="T3" fmla="*/ 82 h 285"/>
                <a:gd name="T4" fmla="*/ 37 w 216"/>
                <a:gd name="T5" fmla="*/ 178 h 285"/>
                <a:gd name="T6" fmla="*/ 22 w 216"/>
                <a:gd name="T7" fmla="*/ 207 h 285"/>
                <a:gd name="T8" fmla="*/ 19 w 216"/>
                <a:gd name="T9" fmla="*/ 230 h 285"/>
                <a:gd name="T10" fmla="*/ 1 w 216"/>
                <a:gd name="T11" fmla="*/ 241 h 285"/>
                <a:gd name="T12" fmla="*/ 59 w 216"/>
                <a:gd name="T13" fmla="*/ 278 h 285"/>
                <a:gd name="T14" fmla="*/ 134 w 216"/>
                <a:gd name="T15" fmla="*/ 268 h 285"/>
                <a:gd name="T16" fmla="*/ 130 w 216"/>
                <a:gd name="T17" fmla="*/ 260 h 285"/>
                <a:gd name="T18" fmla="*/ 140 w 216"/>
                <a:gd name="T19" fmla="*/ 253 h 285"/>
                <a:gd name="T20" fmla="*/ 135 w 216"/>
                <a:gd name="T21" fmla="*/ 236 h 285"/>
                <a:gd name="T22" fmla="*/ 183 w 216"/>
                <a:gd name="T23" fmla="*/ 190 h 285"/>
                <a:gd name="T24" fmla="*/ 21 w 216"/>
                <a:gd name="T25" fmla="*/ 252 h 285"/>
                <a:gd name="T26" fmla="*/ 25 w 216"/>
                <a:gd name="T27" fmla="*/ 236 h 285"/>
                <a:gd name="T28" fmla="*/ 25 w 216"/>
                <a:gd name="T29" fmla="*/ 243 h 285"/>
                <a:gd name="T30" fmla="*/ 30 w 216"/>
                <a:gd name="T31" fmla="*/ 245 h 285"/>
                <a:gd name="T32" fmla="*/ 35 w 216"/>
                <a:gd name="T33" fmla="*/ 243 h 285"/>
                <a:gd name="T34" fmla="*/ 38 w 216"/>
                <a:gd name="T35" fmla="*/ 245 h 285"/>
                <a:gd name="T36" fmla="*/ 39 w 216"/>
                <a:gd name="T37" fmla="*/ 262 h 285"/>
                <a:gd name="T38" fmla="*/ 45 w 216"/>
                <a:gd name="T39" fmla="*/ 264 h 285"/>
                <a:gd name="T40" fmla="*/ 47 w 216"/>
                <a:gd name="T41" fmla="*/ 250 h 285"/>
                <a:gd name="T42" fmla="*/ 59 w 216"/>
                <a:gd name="T43" fmla="*/ 266 h 285"/>
                <a:gd name="T44" fmla="*/ 45 w 216"/>
                <a:gd name="T45" fmla="*/ 264 h 285"/>
                <a:gd name="T46" fmla="*/ 86 w 216"/>
                <a:gd name="T47" fmla="*/ 154 h 285"/>
                <a:gd name="T48" fmla="*/ 83 w 216"/>
                <a:gd name="T49" fmla="*/ 222 h 285"/>
                <a:gd name="T50" fmla="*/ 63 w 216"/>
                <a:gd name="T51" fmla="*/ 270 h 285"/>
                <a:gd name="T52" fmla="*/ 65 w 216"/>
                <a:gd name="T53" fmla="*/ 257 h 285"/>
                <a:gd name="T54" fmla="*/ 78 w 216"/>
                <a:gd name="T55" fmla="*/ 264 h 285"/>
                <a:gd name="T56" fmla="*/ 63 w 216"/>
                <a:gd name="T57" fmla="*/ 270 h 285"/>
                <a:gd name="T58" fmla="*/ 84 w 216"/>
                <a:gd name="T59" fmla="*/ 261 h 285"/>
                <a:gd name="T60" fmla="*/ 95 w 216"/>
                <a:gd name="T61" fmla="*/ 262 h 285"/>
                <a:gd name="T62" fmla="*/ 94 w 216"/>
                <a:gd name="T63" fmla="*/ 274 h 285"/>
                <a:gd name="T64" fmla="*/ 100 w 216"/>
                <a:gd name="T65" fmla="*/ 274 h 285"/>
                <a:gd name="T66" fmla="*/ 100 w 216"/>
                <a:gd name="T67" fmla="*/ 262 h 285"/>
                <a:gd name="T68" fmla="*/ 107 w 216"/>
                <a:gd name="T69" fmla="*/ 262 h 285"/>
                <a:gd name="T70" fmla="*/ 111 w 216"/>
                <a:gd name="T71" fmla="*/ 262 h 285"/>
                <a:gd name="T72" fmla="*/ 100 w 216"/>
                <a:gd name="T73" fmla="*/ 274 h 285"/>
                <a:gd name="T74" fmla="*/ 117 w 216"/>
                <a:gd name="T75" fmla="*/ 272 h 285"/>
                <a:gd name="T76" fmla="*/ 117 w 216"/>
                <a:gd name="T77" fmla="*/ 262 h 285"/>
                <a:gd name="T78" fmla="*/ 123 w 216"/>
                <a:gd name="T79" fmla="*/ 269 h 285"/>
                <a:gd name="T80" fmla="*/ 117 w 216"/>
                <a:gd name="T81" fmla="*/ 231 h 285"/>
                <a:gd name="T82" fmla="*/ 105 w 216"/>
                <a:gd name="T83" fmla="*/ 158 h 285"/>
                <a:gd name="T84" fmla="*/ 137 w 216"/>
                <a:gd name="T85" fmla="*/ 108 h 285"/>
                <a:gd name="T86" fmla="*/ 98 w 216"/>
                <a:gd name="T87" fmla="*/ 148 h 285"/>
                <a:gd name="T88" fmla="*/ 78 w 216"/>
                <a:gd name="T89" fmla="*/ 91 h 285"/>
                <a:gd name="T90" fmla="*/ 80 w 216"/>
                <a:gd name="T91" fmla="*/ 150 h 285"/>
                <a:gd name="T92" fmla="*/ 51 w 216"/>
                <a:gd name="T93" fmla="*/ 214 h 285"/>
                <a:gd name="T94" fmla="*/ 28 w 216"/>
                <a:gd name="T95" fmla="*/ 110 h 285"/>
                <a:gd name="T96" fmla="*/ 195 w 216"/>
                <a:gd name="T97" fmla="*/ 142 h 285"/>
                <a:gd name="T98" fmla="*/ 109 w 216"/>
                <a:gd name="T99" fmla="*/ 148 h 285"/>
                <a:gd name="T100" fmla="*/ 133 w 216"/>
                <a:gd name="T101" fmla="*/ 125 h 285"/>
                <a:gd name="T102" fmla="*/ 109 w 216"/>
                <a:gd name="T103" fmla="*/ 148 h 285"/>
                <a:gd name="T104" fmla="*/ 73 w 216"/>
                <a:gd name="T105" fmla="*/ 124 h 285"/>
                <a:gd name="T106" fmla="*/ 82 w 216"/>
                <a:gd name="T107" fmla="*/ 138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16" h="285">
                  <a:moveTo>
                    <a:pt x="183" y="190"/>
                  </a:moveTo>
                  <a:cubicBezTo>
                    <a:pt x="206" y="172"/>
                    <a:pt x="214" y="143"/>
                    <a:pt x="215" y="114"/>
                  </a:cubicBezTo>
                  <a:cubicBezTo>
                    <a:pt x="216" y="53"/>
                    <a:pt x="176" y="0"/>
                    <a:pt x="113" y="1"/>
                  </a:cubicBezTo>
                  <a:cubicBezTo>
                    <a:pt x="66" y="2"/>
                    <a:pt x="31" y="39"/>
                    <a:pt x="18" y="82"/>
                  </a:cubicBezTo>
                  <a:cubicBezTo>
                    <a:pt x="12" y="103"/>
                    <a:pt x="13" y="127"/>
                    <a:pt x="20" y="148"/>
                  </a:cubicBezTo>
                  <a:cubicBezTo>
                    <a:pt x="24" y="159"/>
                    <a:pt x="30" y="169"/>
                    <a:pt x="37" y="178"/>
                  </a:cubicBezTo>
                  <a:cubicBezTo>
                    <a:pt x="45" y="187"/>
                    <a:pt x="45" y="200"/>
                    <a:pt x="43" y="212"/>
                  </a:cubicBezTo>
                  <a:cubicBezTo>
                    <a:pt x="36" y="211"/>
                    <a:pt x="29" y="209"/>
                    <a:pt x="22" y="207"/>
                  </a:cubicBezTo>
                  <a:cubicBezTo>
                    <a:pt x="15" y="206"/>
                    <a:pt x="7" y="213"/>
                    <a:pt x="11" y="220"/>
                  </a:cubicBezTo>
                  <a:cubicBezTo>
                    <a:pt x="14" y="224"/>
                    <a:pt x="16" y="227"/>
                    <a:pt x="19" y="230"/>
                  </a:cubicBezTo>
                  <a:cubicBezTo>
                    <a:pt x="14" y="231"/>
                    <a:pt x="8" y="233"/>
                    <a:pt x="2" y="236"/>
                  </a:cubicBezTo>
                  <a:cubicBezTo>
                    <a:pt x="0" y="237"/>
                    <a:pt x="0" y="239"/>
                    <a:pt x="1" y="241"/>
                  </a:cubicBezTo>
                  <a:cubicBezTo>
                    <a:pt x="13" y="258"/>
                    <a:pt x="34" y="271"/>
                    <a:pt x="58" y="277"/>
                  </a:cubicBezTo>
                  <a:cubicBezTo>
                    <a:pt x="59" y="278"/>
                    <a:pt x="59" y="278"/>
                    <a:pt x="59" y="278"/>
                  </a:cubicBezTo>
                  <a:cubicBezTo>
                    <a:pt x="84" y="285"/>
                    <a:pt x="113" y="284"/>
                    <a:pt x="132" y="273"/>
                  </a:cubicBezTo>
                  <a:cubicBezTo>
                    <a:pt x="134" y="272"/>
                    <a:pt x="135" y="269"/>
                    <a:pt x="134" y="268"/>
                  </a:cubicBezTo>
                  <a:cubicBezTo>
                    <a:pt x="132" y="265"/>
                    <a:pt x="130" y="263"/>
                    <a:pt x="128" y="261"/>
                  </a:cubicBezTo>
                  <a:cubicBezTo>
                    <a:pt x="129" y="260"/>
                    <a:pt x="130" y="260"/>
                    <a:pt x="130" y="260"/>
                  </a:cubicBezTo>
                  <a:cubicBezTo>
                    <a:pt x="134" y="260"/>
                    <a:pt x="136" y="258"/>
                    <a:pt x="137" y="255"/>
                  </a:cubicBezTo>
                  <a:cubicBezTo>
                    <a:pt x="138" y="255"/>
                    <a:pt x="139" y="254"/>
                    <a:pt x="140" y="253"/>
                  </a:cubicBezTo>
                  <a:cubicBezTo>
                    <a:pt x="146" y="250"/>
                    <a:pt x="146" y="240"/>
                    <a:pt x="138" y="237"/>
                  </a:cubicBezTo>
                  <a:cubicBezTo>
                    <a:pt x="137" y="237"/>
                    <a:pt x="136" y="237"/>
                    <a:pt x="135" y="236"/>
                  </a:cubicBezTo>
                  <a:cubicBezTo>
                    <a:pt x="138" y="228"/>
                    <a:pt x="141" y="221"/>
                    <a:pt x="149" y="215"/>
                  </a:cubicBezTo>
                  <a:cubicBezTo>
                    <a:pt x="160" y="206"/>
                    <a:pt x="172" y="199"/>
                    <a:pt x="183" y="190"/>
                  </a:cubicBezTo>
                  <a:close/>
                  <a:moveTo>
                    <a:pt x="25" y="243"/>
                  </a:moveTo>
                  <a:cubicBezTo>
                    <a:pt x="23" y="245"/>
                    <a:pt x="22" y="249"/>
                    <a:pt x="21" y="252"/>
                  </a:cubicBezTo>
                  <a:cubicBezTo>
                    <a:pt x="16" y="248"/>
                    <a:pt x="12" y="244"/>
                    <a:pt x="8" y="240"/>
                  </a:cubicBezTo>
                  <a:cubicBezTo>
                    <a:pt x="6" y="238"/>
                    <a:pt x="16" y="237"/>
                    <a:pt x="25" y="236"/>
                  </a:cubicBezTo>
                  <a:cubicBezTo>
                    <a:pt x="26" y="236"/>
                    <a:pt x="27" y="237"/>
                    <a:pt x="28" y="238"/>
                  </a:cubicBezTo>
                  <a:cubicBezTo>
                    <a:pt x="27" y="239"/>
                    <a:pt x="26" y="241"/>
                    <a:pt x="25" y="243"/>
                  </a:cubicBezTo>
                  <a:close/>
                  <a:moveTo>
                    <a:pt x="26" y="255"/>
                  </a:moveTo>
                  <a:cubicBezTo>
                    <a:pt x="28" y="252"/>
                    <a:pt x="29" y="248"/>
                    <a:pt x="30" y="245"/>
                  </a:cubicBezTo>
                  <a:cubicBezTo>
                    <a:pt x="30" y="244"/>
                    <a:pt x="30" y="243"/>
                    <a:pt x="31" y="242"/>
                  </a:cubicBezTo>
                  <a:cubicBezTo>
                    <a:pt x="32" y="242"/>
                    <a:pt x="34" y="243"/>
                    <a:pt x="35" y="243"/>
                  </a:cubicBezTo>
                  <a:cubicBezTo>
                    <a:pt x="36" y="244"/>
                    <a:pt x="36" y="244"/>
                    <a:pt x="37" y="245"/>
                  </a:cubicBezTo>
                  <a:cubicBezTo>
                    <a:pt x="37" y="245"/>
                    <a:pt x="38" y="245"/>
                    <a:pt x="38" y="245"/>
                  </a:cubicBezTo>
                  <a:cubicBezTo>
                    <a:pt x="40" y="246"/>
                    <a:pt x="41" y="247"/>
                    <a:pt x="43" y="248"/>
                  </a:cubicBezTo>
                  <a:cubicBezTo>
                    <a:pt x="41" y="252"/>
                    <a:pt x="39" y="257"/>
                    <a:pt x="39" y="262"/>
                  </a:cubicBezTo>
                  <a:cubicBezTo>
                    <a:pt x="35" y="260"/>
                    <a:pt x="30" y="258"/>
                    <a:pt x="26" y="255"/>
                  </a:cubicBezTo>
                  <a:close/>
                  <a:moveTo>
                    <a:pt x="45" y="264"/>
                  </a:moveTo>
                  <a:cubicBezTo>
                    <a:pt x="46" y="262"/>
                    <a:pt x="46" y="259"/>
                    <a:pt x="46" y="257"/>
                  </a:cubicBezTo>
                  <a:cubicBezTo>
                    <a:pt x="46" y="255"/>
                    <a:pt x="47" y="252"/>
                    <a:pt x="47" y="250"/>
                  </a:cubicBezTo>
                  <a:cubicBezTo>
                    <a:pt x="52" y="252"/>
                    <a:pt x="57" y="254"/>
                    <a:pt x="61" y="256"/>
                  </a:cubicBezTo>
                  <a:cubicBezTo>
                    <a:pt x="61" y="259"/>
                    <a:pt x="60" y="262"/>
                    <a:pt x="59" y="266"/>
                  </a:cubicBezTo>
                  <a:cubicBezTo>
                    <a:pt x="59" y="267"/>
                    <a:pt x="58" y="268"/>
                    <a:pt x="58" y="269"/>
                  </a:cubicBezTo>
                  <a:cubicBezTo>
                    <a:pt x="54" y="268"/>
                    <a:pt x="49" y="266"/>
                    <a:pt x="45" y="264"/>
                  </a:cubicBezTo>
                  <a:close/>
                  <a:moveTo>
                    <a:pt x="68" y="218"/>
                  </a:moveTo>
                  <a:cubicBezTo>
                    <a:pt x="77" y="198"/>
                    <a:pt x="83" y="174"/>
                    <a:pt x="86" y="154"/>
                  </a:cubicBezTo>
                  <a:cubicBezTo>
                    <a:pt x="89" y="155"/>
                    <a:pt x="92" y="156"/>
                    <a:pt x="95" y="157"/>
                  </a:cubicBezTo>
                  <a:cubicBezTo>
                    <a:pt x="88" y="178"/>
                    <a:pt x="85" y="200"/>
                    <a:pt x="83" y="222"/>
                  </a:cubicBezTo>
                  <a:cubicBezTo>
                    <a:pt x="78" y="221"/>
                    <a:pt x="73" y="220"/>
                    <a:pt x="68" y="218"/>
                  </a:cubicBezTo>
                  <a:close/>
                  <a:moveTo>
                    <a:pt x="63" y="270"/>
                  </a:moveTo>
                  <a:cubicBezTo>
                    <a:pt x="63" y="269"/>
                    <a:pt x="63" y="268"/>
                    <a:pt x="64" y="267"/>
                  </a:cubicBezTo>
                  <a:cubicBezTo>
                    <a:pt x="64" y="264"/>
                    <a:pt x="65" y="260"/>
                    <a:pt x="65" y="257"/>
                  </a:cubicBezTo>
                  <a:cubicBezTo>
                    <a:pt x="69" y="258"/>
                    <a:pt x="74" y="259"/>
                    <a:pt x="79" y="260"/>
                  </a:cubicBezTo>
                  <a:cubicBezTo>
                    <a:pt x="78" y="261"/>
                    <a:pt x="78" y="263"/>
                    <a:pt x="78" y="264"/>
                  </a:cubicBezTo>
                  <a:cubicBezTo>
                    <a:pt x="77" y="267"/>
                    <a:pt x="76" y="270"/>
                    <a:pt x="76" y="273"/>
                  </a:cubicBezTo>
                  <a:cubicBezTo>
                    <a:pt x="71" y="272"/>
                    <a:pt x="67" y="271"/>
                    <a:pt x="63" y="270"/>
                  </a:cubicBezTo>
                  <a:close/>
                  <a:moveTo>
                    <a:pt x="82" y="274"/>
                  </a:moveTo>
                  <a:cubicBezTo>
                    <a:pt x="83" y="270"/>
                    <a:pt x="83" y="265"/>
                    <a:pt x="84" y="261"/>
                  </a:cubicBezTo>
                  <a:cubicBezTo>
                    <a:pt x="87" y="261"/>
                    <a:pt x="90" y="262"/>
                    <a:pt x="93" y="262"/>
                  </a:cubicBezTo>
                  <a:cubicBezTo>
                    <a:pt x="94" y="262"/>
                    <a:pt x="94" y="262"/>
                    <a:pt x="95" y="262"/>
                  </a:cubicBezTo>
                  <a:cubicBezTo>
                    <a:pt x="95" y="263"/>
                    <a:pt x="95" y="264"/>
                    <a:pt x="95" y="265"/>
                  </a:cubicBezTo>
                  <a:cubicBezTo>
                    <a:pt x="94" y="268"/>
                    <a:pt x="94" y="271"/>
                    <a:pt x="94" y="274"/>
                  </a:cubicBezTo>
                  <a:cubicBezTo>
                    <a:pt x="90" y="274"/>
                    <a:pt x="86" y="274"/>
                    <a:pt x="82" y="274"/>
                  </a:cubicBezTo>
                  <a:close/>
                  <a:moveTo>
                    <a:pt x="100" y="274"/>
                  </a:moveTo>
                  <a:cubicBezTo>
                    <a:pt x="100" y="272"/>
                    <a:pt x="100" y="271"/>
                    <a:pt x="100" y="269"/>
                  </a:cubicBezTo>
                  <a:cubicBezTo>
                    <a:pt x="100" y="267"/>
                    <a:pt x="100" y="265"/>
                    <a:pt x="100" y="262"/>
                  </a:cubicBezTo>
                  <a:cubicBezTo>
                    <a:pt x="102" y="262"/>
                    <a:pt x="104" y="262"/>
                    <a:pt x="106" y="262"/>
                  </a:cubicBezTo>
                  <a:cubicBezTo>
                    <a:pt x="107" y="262"/>
                    <a:pt x="107" y="262"/>
                    <a:pt x="107" y="262"/>
                  </a:cubicBezTo>
                  <a:cubicBezTo>
                    <a:pt x="108" y="262"/>
                    <a:pt x="109" y="262"/>
                    <a:pt x="110" y="262"/>
                  </a:cubicBezTo>
                  <a:cubicBezTo>
                    <a:pt x="110" y="262"/>
                    <a:pt x="111" y="262"/>
                    <a:pt x="111" y="262"/>
                  </a:cubicBezTo>
                  <a:cubicBezTo>
                    <a:pt x="111" y="266"/>
                    <a:pt x="111" y="269"/>
                    <a:pt x="111" y="273"/>
                  </a:cubicBezTo>
                  <a:cubicBezTo>
                    <a:pt x="108" y="273"/>
                    <a:pt x="104" y="274"/>
                    <a:pt x="100" y="274"/>
                  </a:cubicBezTo>
                  <a:close/>
                  <a:moveTo>
                    <a:pt x="123" y="269"/>
                  </a:moveTo>
                  <a:cubicBezTo>
                    <a:pt x="121" y="270"/>
                    <a:pt x="119" y="271"/>
                    <a:pt x="117" y="272"/>
                  </a:cubicBezTo>
                  <a:cubicBezTo>
                    <a:pt x="117" y="270"/>
                    <a:pt x="117" y="268"/>
                    <a:pt x="117" y="266"/>
                  </a:cubicBezTo>
                  <a:cubicBezTo>
                    <a:pt x="117" y="265"/>
                    <a:pt x="117" y="263"/>
                    <a:pt x="117" y="262"/>
                  </a:cubicBezTo>
                  <a:cubicBezTo>
                    <a:pt x="118" y="262"/>
                    <a:pt x="118" y="262"/>
                    <a:pt x="119" y="262"/>
                  </a:cubicBezTo>
                  <a:cubicBezTo>
                    <a:pt x="124" y="264"/>
                    <a:pt x="127" y="267"/>
                    <a:pt x="123" y="269"/>
                  </a:cubicBezTo>
                  <a:close/>
                  <a:moveTo>
                    <a:pt x="144" y="196"/>
                  </a:moveTo>
                  <a:cubicBezTo>
                    <a:pt x="131" y="205"/>
                    <a:pt x="121" y="217"/>
                    <a:pt x="117" y="231"/>
                  </a:cubicBezTo>
                  <a:cubicBezTo>
                    <a:pt x="109" y="229"/>
                    <a:pt x="101" y="227"/>
                    <a:pt x="93" y="225"/>
                  </a:cubicBezTo>
                  <a:cubicBezTo>
                    <a:pt x="95" y="202"/>
                    <a:pt x="98" y="179"/>
                    <a:pt x="105" y="158"/>
                  </a:cubicBezTo>
                  <a:cubicBezTo>
                    <a:pt x="120" y="159"/>
                    <a:pt x="132" y="147"/>
                    <a:pt x="139" y="135"/>
                  </a:cubicBezTo>
                  <a:cubicBezTo>
                    <a:pt x="143" y="127"/>
                    <a:pt x="148" y="112"/>
                    <a:pt x="137" y="108"/>
                  </a:cubicBezTo>
                  <a:cubicBezTo>
                    <a:pt x="119" y="102"/>
                    <a:pt x="103" y="136"/>
                    <a:pt x="98" y="147"/>
                  </a:cubicBezTo>
                  <a:cubicBezTo>
                    <a:pt x="98" y="148"/>
                    <a:pt x="98" y="148"/>
                    <a:pt x="98" y="148"/>
                  </a:cubicBezTo>
                  <a:cubicBezTo>
                    <a:pt x="95" y="147"/>
                    <a:pt x="91" y="145"/>
                    <a:pt x="88" y="143"/>
                  </a:cubicBezTo>
                  <a:cubicBezTo>
                    <a:pt x="91" y="126"/>
                    <a:pt x="93" y="93"/>
                    <a:pt x="78" y="91"/>
                  </a:cubicBezTo>
                  <a:cubicBezTo>
                    <a:pt x="64" y="89"/>
                    <a:pt x="60" y="111"/>
                    <a:pt x="62" y="120"/>
                  </a:cubicBezTo>
                  <a:cubicBezTo>
                    <a:pt x="64" y="133"/>
                    <a:pt x="71" y="143"/>
                    <a:pt x="80" y="150"/>
                  </a:cubicBezTo>
                  <a:cubicBezTo>
                    <a:pt x="76" y="173"/>
                    <a:pt x="67" y="195"/>
                    <a:pt x="59" y="216"/>
                  </a:cubicBezTo>
                  <a:cubicBezTo>
                    <a:pt x="56" y="216"/>
                    <a:pt x="54" y="215"/>
                    <a:pt x="51" y="214"/>
                  </a:cubicBezTo>
                  <a:cubicBezTo>
                    <a:pt x="55" y="199"/>
                    <a:pt x="57" y="182"/>
                    <a:pt x="49" y="173"/>
                  </a:cubicBezTo>
                  <a:cubicBezTo>
                    <a:pt x="35" y="155"/>
                    <a:pt x="28" y="133"/>
                    <a:pt x="28" y="110"/>
                  </a:cubicBezTo>
                  <a:cubicBezTo>
                    <a:pt x="29" y="65"/>
                    <a:pt x="62" y="24"/>
                    <a:pt x="106" y="17"/>
                  </a:cubicBezTo>
                  <a:cubicBezTo>
                    <a:pt x="177" y="6"/>
                    <a:pt x="210" y="84"/>
                    <a:pt x="195" y="142"/>
                  </a:cubicBezTo>
                  <a:cubicBezTo>
                    <a:pt x="188" y="169"/>
                    <a:pt x="165" y="182"/>
                    <a:pt x="144" y="196"/>
                  </a:cubicBezTo>
                  <a:close/>
                  <a:moveTo>
                    <a:pt x="109" y="148"/>
                  </a:moveTo>
                  <a:cubicBezTo>
                    <a:pt x="111" y="143"/>
                    <a:pt x="113" y="138"/>
                    <a:pt x="116" y="133"/>
                  </a:cubicBezTo>
                  <a:cubicBezTo>
                    <a:pt x="119" y="129"/>
                    <a:pt x="139" y="107"/>
                    <a:pt x="133" y="125"/>
                  </a:cubicBezTo>
                  <a:cubicBezTo>
                    <a:pt x="130" y="136"/>
                    <a:pt x="121" y="145"/>
                    <a:pt x="111" y="148"/>
                  </a:cubicBezTo>
                  <a:cubicBezTo>
                    <a:pt x="110" y="148"/>
                    <a:pt x="109" y="148"/>
                    <a:pt x="109" y="148"/>
                  </a:cubicBezTo>
                  <a:close/>
                  <a:moveTo>
                    <a:pt x="82" y="138"/>
                  </a:moveTo>
                  <a:cubicBezTo>
                    <a:pt x="78" y="134"/>
                    <a:pt x="75" y="129"/>
                    <a:pt x="73" y="124"/>
                  </a:cubicBezTo>
                  <a:cubicBezTo>
                    <a:pt x="70" y="115"/>
                    <a:pt x="77" y="90"/>
                    <a:pt x="81" y="110"/>
                  </a:cubicBezTo>
                  <a:cubicBezTo>
                    <a:pt x="82" y="120"/>
                    <a:pt x="82" y="129"/>
                    <a:pt x="82" y="138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53">
              <a:extLst>
                <a:ext uri="{FF2B5EF4-FFF2-40B4-BE49-F238E27FC236}">
                  <a16:creationId xmlns:a16="http://schemas.microsoft.com/office/drawing/2014/main" id="{AF0C6598-3417-459E-A612-908D20BC6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4650" y="705760"/>
              <a:ext cx="162354" cy="327170"/>
            </a:xfrm>
            <a:custGeom>
              <a:avLst/>
              <a:gdLst>
                <a:gd name="T0" fmla="*/ 19 w 28"/>
                <a:gd name="T1" fmla="*/ 5 h 56"/>
                <a:gd name="T2" fmla="*/ 7 w 28"/>
                <a:gd name="T3" fmla="*/ 5 h 56"/>
                <a:gd name="T4" fmla="*/ 2 w 28"/>
                <a:gd name="T5" fmla="*/ 19 h 56"/>
                <a:gd name="T6" fmla="*/ 8 w 28"/>
                <a:gd name="T7" fmla="*/ 51 h 56"/>
                <a:gd name="T8" fmla="*/ 19 w 28"/>
                <a:gd name="T9" fmla="*/ 51 h 56"/>
                <a:gd name="T10" fmla="*/ 19 w 28"/>
                <a:gd name="T11" fmla="*/ 51 h 56"/>
                <a:gd name="T12" fmla="*/ 22 w 28"/>
                <a:gd name="T13" fmla="*/ 49 h 56"/>
                <a:gd name="T14" fmla="*/ 22 w 28"/>
                <a:gd name="T15" fmla="*/ 45 h 56"/>
                <a:gd name="T16" fmla="*/ 19 w 28"/>
                <a:gd name="T17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56">
                  <a:moveTo>
                    <a:pt x="19" y="5"/>
                  </a:moveTo>
                  <a:cubicBezTo>
                    <a:pt x="16" y="0"/>
                    <a:pt x="10" y="0"/>
                    <a:pt x="7" y="5"/>
                  </a:cubicBezTo>
                  <a:cubicBezTo>
                    <a:pt x="5" y="9"/>
                    <a:pt x="3" y="14"/>
                    <a:pt x="2" y="19"/>
                  </a:cubicBezTo>
                  <a:cubicBezTo>
                    <a:pt x="0" y="30"/>
                    <a:pt x="2" y="41"/>
                    <a:pt x="8" y="51"/>
                  </a:cubicBezTo>
                  <a:cubicBezTo>
                    <a:pt x="10" y="56"/>
                    <a:pt x="17" y="56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1" y="50"/>
                    <a:pt x="22" y="49"/>
                  </a:cubicBezTo>
                  <a:cubicBezTo>
                    <a:pt x="22" y="47"/>
                    <a:pt x="22" y="46"/>
                    <a:pt x="22" y="45"/>
                  </a:cubicBezTo>
                  <a:cubicBezTo>
                    <a:pt x="28" y="32"/>
                    <a:pt x="28" y="17"/>
                    <a:pt x="19" y="5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54">
              <a:extLst>
                <a:ext uri="{FF2B5EF4-FFF2-40B4-BE49-F238E27FC236}">
                  <a16:creationId xmlns:a16="http://schemas.microsoft.com/office/drawing/2014/main" id="{785F8891-D874-4DB8-B99E-99D4A3E11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8341" y="757416"/>
              <a:ext cx="196793" cy="327170"/>
            </a:xfrm>
            <a:custGeom>
              <a:avLst/>
              <a:gdLst>
                <a:gd name="T0" fmla="*/ 33 w 34"/>
                <a:gd name="T1" fmla="*/ 6 h 56"/>
                <a:gd name="T2" fmla="*/ 22 w 34"/>
                <a:gd name="T3" fmla="*/ 3 h 56"/>
                <a:gd name="T4" fmla="*/ 14 w 34"/>
                <a:gd name="T5" fmla="*/ 12 h 56"/>
                <a:gd name="T6" fmla="*/ 11 w 34"/>
                <a:gd name="T7" fmla="*/ 15 h 56"/>
                <a:gd name="T8" fmla="*/ 9 w 34"/>
                <a:gd name="T9" fmla="*/ 20 h 56"/>
                <a:gd name="T10" fmla="*/ 1 w 34"/>
                <a:gd name="T11" fmla="*/ 45 h 56"/>
                <a:gd name="T12" fmla="*/ 13 w 34"/>
                <a:gd name="T13" fmla="*/ 52 h 56"/>
                <a:gd name="T14" fmla="*/ 34 w 34"/>
                <a:gd name="T15" fmla="*/ 10 h 56"/>
                <a:gd name="T16" fmla="*/ 33 w 34"/>
                <a:gd name="T17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56">
                  <a:moveTo>
                    <a:pt x="33" y="6"/>
                  </a:moveTo>
                  <a:cubicBezTo>
                    <a:pt x="33" y="1"/>
                    <a:pt x="26" y="0"/>
                    <a:pt x="22" y="3"/>
                  </a:cubicBezTo>
                  <a:cubicBezTo>
                    <a:pt x="19" y="5"/>
                    <a:pt x="16" y="9"/>
                    <a:pt x="14" y="12"/>
                  </a:cubicBezTo>
                  <a:cubicBezTo>
                    <a:pt x="13" y="13"/>
                    <a:pt x="12" y="14"/>
                    <a:pt x="11" y="15"/>
                  </a:cubicBezTo>
                  <a:cubicBezTo>
                    <a:pt x="10" y="17"/>
                    <a:pt x="9" y="18"/>
                    <a:pt x="9" y="20"/>
                  </a:cubicBezTo>
                  <a:cubicBezTo>
                    <a:pt x="5" y="28"/>
                    <a:pt x="3" y="37"/>
                    <a:pt x="1" y="45"/>
                  </a:cubicBezTo>
                  <a:cubicBezTo>
                    <a:pt x="0" y="52"/>
                    <a:pt x="7" y="56"/>
                    <a:pt x="13" y="52"/>
                  </a:cubicBezTo>
                  <a:cubicBezTo>
                    <a:pt x="26" y="42"/>
                    <a:pt x="33" y="26"/>
                    <a:pt x="34" y="10"/>
                  </a:cubicBezTo>
                  <a:cubicBezTo>
                    <a:pt x="34" y="8"/>
                    <a:pt x="34" y="7"/>
                    <a:pt x="33" y="6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55">
              <a:extLst>
                <a:ext uri="{FF2B5EF4-FFF2-40B4-BE49-F238E27FC236}">
                  <a16:creationId xmlns:a16="http://schemas.microsoft.com/office/drawing/2014/main" id="{EFB6A9E2-6223-4F52-9649-958F047C8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7915" y="922232"/>
              <a:ext cx="255831" cy="312410"/>
            </a:xfrm>
            <a:custGeom>
              <a:avLst/>
              <a:gdLst>
                <a:gd name="T0" fmla="*/ 34 w 44"/>
                <a:gd name="T1" fmla="*/ 2 h 54"/>
                <a:gd name="T2" fmla="*/ 1 w 44"/>
                <a:gd name="T3" fmla="*/ 41 h 54"/>
                <a:gd name="T4" fmla="*/ 13 w 44"/>
                <a:gd name="T5" fmla="*/ 50 h 54"/>
                <a:gd name="T6" fmla="*/ 24 w 44"/>
                <a:gd name="T7" fmla="*/ 38 h 54"/>
                <a:gd name="T8" fmla="*/ 25 w 44"/>
                <a:gd name="T9" fmla="*/ 37 h 54"/>
                <a:gd name="T10" fmla="*/ 41 w 44"/>
                <a:gd name="T11" fmla="*/ 12 h 54"/>
                <a:gd name="T12" fmla="*/ 34 w 44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4">
                  <a:moveTo>
                    <a:pt x="34" y="2"/>
                  </a:moveTo>
                  <a:cubicBezTo>
                    <a:pt x="17" y="7"/>
                    <a:pt x="5" y="24"/>
                    <a:pt x="1" y="41"/>
                  </a:cubicBezTo>
                  <a:cubicBezTo>
                    <a:pt x="0" y="47"/>
                    <a:pt x="7" y="54"/>
                    <a:pt x="13" y="50"/>
                  </a:cubicBezTo>
                  <a:cubicBezTo>
                    <a:pt x="18" y="47"/>
                    <a:pt x="21" y="42"/>
                    <a:pt x="24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32" y="29"/>
                    <a:pt x="37" y="21"/>
                    <a:pt x="41" y="12"/>
                  </a:cubicBezTo>
                  <a:cubicBezTo>
                    <a:pt x="44" y="7"/>
                    <a:pt x="40" y="0"/>
                    <a:pt x="34" y="2"/>
                  </a:cubicBezTo>
                  <a:close/>
                </a:path>
              </a:pathLst>
            </a:custGeom>
            <a:solidFill>
              <a:srgbClr val="444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864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44520850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2|1.2|1.8|1.6|1.7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590</Words>
  <Application>Microsoft Office PowerPoint</Application>
  <PresentationFormat>Widescreen</PresentationFormat>
  <Paragraphs>119</Paragraphs>
  <Slides>16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等线</vt:lpstr>
      <vt:lpstr>等线 Light</vt:lpstr>
      <vt:lpstr>.VnArial</vt:lpstr>
      <vt:lpstr>.VnTime</vt:lpstr>
      <vt:lpstr>Arial</vt:lpstr>
      <vt:lpstr>Calibri</vt:lpstr>
      <vt:lpstr>Times New Roman</vt:lpstr>
      <vt:lpstr>VNI-Times</vt:lpstr>
      <vt:lpstr>方正喵呜体</vt:lpstr>
      <vt:lpstr>Office Theme</vt:lpstr>
      <vt:lpstr>千图网拥有20W+精美PPT模板 更多PPT模板下载至：www.58pic.com/office/ppt​​</vt:lpstr>
      <vt:lpstr>Equation.DSMT4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WIN7</dc:creator>
  <cp:lastModifiedBy>ADMIN</cp:lastModifiedBy>
  <cp:revision>77</cp:revision>
  <dcterms:created xsi:type="dcterms:W3CDTF">2017-08-18T03:02:00Z</dcterms:created>
  <dcterms:modified xsi:type="dcterms:W3CDTF">2023-01-29T23:32:59Z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