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wav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media/media1.WAV" ContentType="audio/x-wav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  <p:sldMasterId id="2147483710" r:id="rId3"/>
    <p:sldMasterId id="2147483795" r:id="rId4"/>
  </p:sldMasterIdLst>
  <p:notesMasterIdLst>
    <p:notesMasterId r:id="rId25"/>
  </p:notesMasterIdLst>
  <p:sldIdLst>
    <p:sldId id="360" r:id="rId5"/>
    <p:sldId id="350" r:id="rId6"/>
    <p:sldId id="361" r:id="rId7"/>
    <p:sldId id="335" r:id="rId8"/>
    <p:sldId id="291" r:id="rId9"/>
    <p:sldId id="342" r:id="rId10"/>
    <p:sldId id="280" r:id="rId11"/>
    <p:sldId id="362" r:id="rId12"/>
    <p:sldId id="363" r:id="rId13"/>
    <p:sldId id="364" r:id="rId14"/>
    <p:sldId id="365" r:id="rId15"/>
    <p:sldId id="278" r:id="rId16"/>
    <p:sldId id="370" r:id="rId17"/>
    <p:sldId id="366" r:id="rId18"/>
    <p:sldId id="337" r:id="rId19"/>
    <p:sldId id="367" r:id="rId20"/>
    <p:sldId id="372" r:id="rId21"/>
    <p:sldId id="368" r:id="rId22"/>
    <p:sldId id="369" r:id="rId23"/>
    <p:sldId id="373" r:id="rId24"/>
  </p:sldIdLst>
  <p:sldSz cx="12192000" cy="6858000"/>
  <p:notesSz cx="6858000" cy="9144000"/>
  <p:custDataLst>
    <p:tags r:id="rId26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5D2FF"/>
    <a:srgbClr val="64D1FF"/>
    <a:srgbClr val="2BF543"/>
    <a:srgbClr val="79C245"/>
    <a:srgbClr val="0000CC"/>
    <a:srgbClr val="3366FF"/>
    <a:srgbClr val="008000"/>
    <a:srgbClr val="333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72" y="96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gs" Target="tags/tag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A94F3E-6739-4BC1-A432-79D4DB301C51}" type="datetimeFigureOut">
              <a:rPr lang="en-US" smtClean="0"/>
              <a:pPr/>
              <a:t>29/1/2023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C1C128-0E43-4E3B-81EC-FA0594ED379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805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幻灯片图像占位符 1">
            <a:extLst>
              <a:ext uri="{FF2B5EF4-FFF2-40B4-BE49-F238E27FC236}">
                <a16:creationId xmlns:a16="http://schemas.microsoft.com/office/drawing/2014/main" id="{85F83D99-5055-4E2F-BE60-4C15A93B678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/>
        </p:spPr>
      </p:sp>
      <p:sp>
        <p:nvSpPr>
          <p:cNvPr id="6147" name="备注占位符 2">
            <a:extLst>
              <a:ext uri="{FF2B5EF4-FFF2-40B4-BE49-F238E27FC236}">
                <a16:creationId xmlns:a16="http://schemas.microsoft.com/office/drawing/2014/main" id="{70166282-8AF9-4E13-B6EC-679000EAF96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6148" name="灯片编号占位符 3">
            <a:extLst>
              <a:ext uri="{FF2B5EF4-FFF2-40B4-BE49-F238E27FC236}">
                <a16:creationId xmlns:a16="http://schemas.microsoft.com/office/drawing/2014/main" id="{BA5AF456-A65A-4D4B-93FA-274E46CBB3F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fld id="{4412E63A-8DD8-4640-A1B4-07B60CE846D4}" type="slidenum">
              <a:rPr lang="zh-CN" altLang="en-US" sz="1200">
                <a:latin typeface="Times New Roman" panose="02020603050405020304" pitchFamily="18" charset="0"/>
              </a:rPr>
              <a:pPr/>
              <a:t>1</a:t>
            </a:fld>
            <a:endParaRPr lang="zh-CN" altLang="en-US" sz="120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10694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ED2E422-42A8-4A7B-87CD-13A088DD6287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20747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ED2E422-42A8-4A7B-87CD-13A088DD6287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58494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幻灯片图像占位符 1">
            <a:extLst>
              <a:ext uri="{FF2B5EF4-FFF2-40B4-BE49-F238E27FC236}">
                <a16:creationId xmlns:a16="http://schemas.microsoft.com/office/drawing/2014/main" id="{85F83D99-5055-4E2F-BE60-4C15A93B678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/>
        </p:spPr>
      </p:sp>
      <p:sp>
        <p:nvSpPr>
          <p:cNvPr id="6147" name="备注占位符 2">
            <a:extLst>
              <a:ext uri="{FF2B5EF4-FFF2-40B4-BE49-F238E27FC236}">
                <a16:creationId xmlns:a16="http://schemas.microsoft.com/office/drawing/2014/main" id="{70166282-8AF9-4E13-B6EC-679000EAF96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6148" name="灯片编号占位符 3">
            <a:extLst>
              <a:ext uri="{FF2B5EF4-FFF2-40B4-BE49-F238E27FC236}">
                <a16:creationId xmlns:a16="http://schemas.microsoft.com/office/drawing/2014/main" id="{BA5AF456-A65A-4D4B-93FA-274E46CBB3F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fld id="{4412E63A-8DD8-4640-A1B4-07B60CE846D4}" type="slidenum">
              <a:rPr lang="zh-CN" altLang="en-US" sz="1200">
                <a:latin typeface="Times New Roman" panose="02020603050405020304" pitchFamily="18" charset="0"/>
              </a:rPr>
              <a:pPr/>
              <a:t>5</a:t>
            </a:fld>
            <a:endParaRPr lang="zh-CN" altLang="en-US" sz="12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0899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等线"/>
            </a:endParaRPr>
          </a:p>
        </p:txBody>
      </p:sp>
      <p:sp>
        <p:nvSpPr>
          <p:cNvPr id="80900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83677843-BC40-40EF-B70E-E4FBF09B190B}" type="slidenum">
              <a:rPr lang="zh-CN" altLang="en-US">
                <a:solidFill>
                  <a:prstClr val="black"/>
                </a:solidFill>
                <a:cs typeface="等线"/>
              </a:rPr>
              <a:pPr/>
              <a:t>6</a:t>
            </a:fld>
            <a:endParaRPr lang="zh-CN" altLang="en-US">
              <a:solidFill>
                <a:prstClr val="black"/>
              </a:solidFill>
              <a:cs typeface="等线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ED2E422-42A8-4A7B-87CD-13A088DD6287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78105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29/1/2023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29/1/2023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29/1/2023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29/1/2023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29/1/2023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70403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DE03BA0-FC7A-423E-A8BA-FA761D590E86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4119167"/>
      </p:ext>
    </p:extLst>
  </p:cSld>
  <p:clrMapOvr>
    <a:masterClrMapping/>
  </p:clrMapOvr>
  <p:transition spd="med">
    <p:newsflash/>
    <p:sndAc>
      <p:stSnd>
        <p:snd r:embed="rId1" name="chimes.wav"/>
      </p:stSnd>
    </p:sndAc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A12D978-380F-453E-9EAA-EA8DCE9AC4B9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6972566"/>
      </p:ext>
    </p:extLst>
  </p:cSld>
  <p:clrMapOvr>
    <a:masterClrMapping/>
  </p:clrMapOvr>
  <p:transition spd="med">
    <p:newsflash/>
    <p:sndAc>
      <p:stSnd>
        <p:snd r:embed="rId1" name="chimes.wav"/>
      </p:stSnd>
    </p:sndAc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1A27B69-BFEE-4403-8314-CB7C07FA057C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020307"/>
      </p:ext>
    </p:extLst>
  </p:cSld>
  <p:clrMapOvr>
    <a:masterClrMapping/>
  </p:clrMapOvr>
  <p:transition spd="med">
    <p:newsflash/>
    <p:sndAc>
      <p:stSnd>
        <p:snd r:embed="rId1" name="chimes.wav"/>
      </p:stSnd>
    </p:sndAc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48A49A8-ADE7-4CDA-B2B4-565AE8262A0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4147375"/>
      </p:ext>
    </p:extLst>
  </p:cSld>
  <p:clrMapOvr>
    <a:masterClrMapping/>
  </p:clrMapOvr>
  <p:transition spd="med">
    <p:newsflash/>
    <p:sndAc>
      <p:stSnd>
        <p:snd r:embed="rId1" name="chimes.wav"/>
      </p:stSnd>
    </p:sndAc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EEB7B2E-9B06-468D-B7F4-237CF0DE5661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8778372"/>
      </p:ext>
    </p:extLst>
  </p:cSld>
  <p:clrMapOvr>
    <a:masterClrMapping/>
  </p:clrMapOvr>
  <p:transition spd="med">
    <p:newsflash/>
    <p:sndAc>
      <p:stSnd>
        <p:snd r:embed="rId1" name="chimes.wav"/>
      </p:stSnd>
    </p:sndAc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29/1/2023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232484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19C485-630C-420F-97A8-34F940FA7851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1469313"/>
      </p:ext>
    </p:extLst>
  </p:cSld>
  <p:clrMapOvr>
    <a:masterClrMapping/>
  </p:clrMapOvr>
  <p:transition spd="med">
    <p:newsflash/>
    <p:sndAc>
      <p:stSnd>
        <p:snd r:embed="rId1" name="chimes.wav"/>
      </p:stSnd>
    </p:sndAc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61B7351-5DE8-4033-90D8-F1CB796A0E39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0570741"/>
      </p:ext>
    </p:extLst>
  </p:cSld>
  <p:clrMapOvr>
    <a:masterClrMapping/>
  </p:clrMapOvr>
  <p:transition spd="med">
    <p:newsflash/>
    <p:sndAc>
      <p:stSnd>
        <p:snd r:embed="rId1" name="chimes.wav"/>
      </p:stSnd>
    </p:sndAc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BD76CCA-0C5B-4ADB-90D4-0A0B39DC8FB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4722947"/>
      </p:ext>
    </p:extLst>
  </p:cSld>
  <p:clrMapOvr>
    <a:masterClrMapping/>
  </p:clrMapOvr>
  <p:transition spd="med">
    <p:newsflash/>
    <p:sndAc>
      <p:stSnd>
        <p:snd r:embed="rId1" name="chimes.wav"/>
      </p:stSnd>
    </p:sndAc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5D9F3BE-24DE-45E9-87F6-7124BE99D062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6384110"/>
      </p:ext>
    </p:extLst>
  </p:cSld>
  <p:clrMapOvr>
    <a:masterClrMapping/>
  </p:clrMapOvr>
  <p:transition spd="med">
    <p:newsflash/>
    <p:sndAc>
      <p:stSnd>
        <p:snd r:embed="rId1" name="chimes.wav"/>
      </p:stSnd>
    </p:sndAc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C069831-89F5-4541-9E07-DB00692C8402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8290541"/>
      </p:ext>
    </p:extLst>
  </p:cSld>
  <p:clrMapOvr>
    <a:masterClrMapping/>
  </p:clrMapOvr>
  <p:transition spd="med">
    <p:newsflash/>
    <p:sndAc>
      <p:stSnd>
        <p:snd r:embed="rId1" name="chimes.wav"/>
      </p:stSnd>
    </p:sndAc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600BD80-8A01-4CFF-A31C-AF9D7DACE41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0014545"/>
      </p:ext>
    </p:extLst>
  </p:cSld>
  <p:clrMapOvr>
    <a:masterClrMapping/>
  </p:clrMapOvr>
  <p:transition spd="med">
    <p:newsflash/>
    <p:sndAc>
      <p:stSnd>
        <p:snd r:embed="rId1" name="chimes.wav"/>
      </p:stSnd>
    </p:sndAc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1066961"/>
      </p:ext>
    </p:extLst>
  </p:cSld>
  <p:clrMapOvr>
    <a:masterClrMapping/>
  </p:clrMapOvr>
  <p:transition spd="slow" advClick="0" advTm="3000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729250A-2FD2-40B6-8E67-005616599A13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3336117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3455A37-EA8C-4FBF-8E3F-80C7330D4752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57787552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9650D3A-4300-4128-9ACE-E7869C1AE862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7718795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29/1/2023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36E7EB-46F8-447C-8002-9DBCA8767091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34241219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0AC4E8D-295F-4289-ADD2-2B428078F792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78027773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AC980BC-E8C2-464F-A4C3-C83DDFCF1CF8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413882808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3AB142E-146D-4992-A228-BCC23C50CD43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81670517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3528CBE-F706-403E-A4B2-8973920B5FED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24439317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34229E5-4B16-47B5-A1FC-0E5A0228B038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414076259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0719691-91EA-41C5-B4DB-1D0F8FF6922D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27479470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3A32BAB-A748-40FF-9879-061A8349FE50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6780042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0436816"/>
      </p:ext>
    </p:extLst>
  </p:cSld>
  <p:clrMapOvr>
    <a:masterClrMapping/>
  </p:clrMapOvr>
  <p:transition spd="slow" advClick="0" advTm="3000"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11838916"/>
      </p:ext>
    </p:extLst>
  </p:cSld>
  <p:clrMapOvr>
    <a:masterClrMapping/>
  </p:clrMapOvr>
  <p:transition spd="slow" advClick="0" advTm="3000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29/1/2023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264946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E1ECB1-5A5B-4C6B-8360-EEF4E78043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5BFCC059-4D8E-4C87-A4D1-E4C9E1D594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4FCF4-9A9C-407F-A896-63764D12FE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9A6E786-3F61-4FD7-AF4B-5CAEC066F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D126972-3EDC-4D3D-817C-4CCC7969F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770927"/>
      </p:ext>
    </p:extLst>
  </p:cSld>
  <p:clrMapOvr>
    <a:masterClrMapping/>
  </p:clrMapOvr>
  <p:transition spd="slow" advClick="0" advTm="1000">
    <p:push dir="u"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41A1C3F-F90A-43A4-9ECD-F00719B565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C48D4E4-35F0-4517-A710-16EC966268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D82627A-5DA8-42DB-A0E5-883D1EDEEB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709759C-075D-43BD-B60D-906336D33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E769EA7-A4C8-47A7-9F4D-3E4EF4FEB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770224"/>
      </p:ext>
    </p:extLst>
  </p:cSld>
  <p:clrMapOvr>
    <a:masterClrMapping/>
  </p:clrMapOvr>
  <p:transition spd="slow" advClick="0" advTm="1000">
    <p:push dir="u"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1030536-6B8C-499F-B691-282A56B22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4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92699D7-1ACB-40EF-8948-18C67F14DC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9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09C0F2B-275E-4EFF-8736-59FDF65204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C6CBD68-7556-4277-A9CC-0E3698CDD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7552142-513F-4E0A-A832-EC32ABA8C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07298"/>
      </p:ext>
    </p:extLst>
  </p:cSld>
  <p:clrMapOvr>
    <a:masterClrMapping/>
  </p:clrMapOvr>
  <p:transition spd="slow" advClick="0" advTm="1000">
    <p:push dir="u"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8DA5A0C-41EF-4EF1-B9B9-E309AF8245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898F9A6-7009-487C-9335-9B2655AF34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42523A4-6D85-4E26-BAD9-B5DED0F0D8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F1B68CC-03DA-4133-9A62-45795BDC56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7433D43-A8D0-4374-ACF8-E247BE39BC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B94F08B-6269-48AE-88E7-BDBB0876F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5159195"/>
      </p:ext>
    </p:extLst>
  </p:cSld>
  <p:clrMapOvr>
    <a:masterClrMapping/>
  </p:clrMapOvr>
  <p:transition spd="slow" advClick="0" advTm="1000">
    <p:push dir="u"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544134E-0BE5-46C0-929C-F9D4A023F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12113C5-ADEA-4974-BB14-86DAC381EA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9390FF6-61F4-44DF-9C58-15C7C9EAC0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5084E920-1203-43C5-9836-AEA9552633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1FAE36B-07A4-4C4E-9A5F-B58F269982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C6239AA-BEC2-47D5-B295-1C438B9D2A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D37E89F-FD72-4884-A2DC-4121C65FD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4094C68-E649-4A58-B70D-88A203523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3585221"/>
      </p:ext>
    </p:extLst>
  </p:cSld>
  <p:clrMapOvr>
    <a:masterClrMapping/>
  </p:clrMapOvr>
  <p:transition spd="slow" advClick="0" advTm="1000">
    <p:push dir="u"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5F94A4-B8D7-43C1-80C9-73E124F4F7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684A534-7F72-44DB-AAA0-39763DA8C1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D8F81B8-2C1B-46DA-9FC4-FA4EA6C314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4DEF5E0-2338-4BAC-8681-B56466F2D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8954611"/>
      </p:ext>
    </p:extLst>
  </p:cSld>
  <p:clrMapOvr>
    <a:masterClrMapping/>
  </p:clrMapOvr>
  <p:transition spd="slow" advClick="0" advTm="1000">
    <p:push dir="u"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4450195"/>
      </p:ext>
    </p:extLst>
  </p:cSld>
  <p:clrMapOvr>
    <a:masterClrMapping/>
  </p:clrMapOvr>
  <p:transition spd="slow" advClick="0" advTm="1000">
    <p:push dir="u"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8919837"/>
      </p:ext>
    </p:extLst>
  </p:cSld>
  <p:clrMapOvr>
    <a:masterClrMapping/>
  </p:clrMapOvr>
  <p:transition spd="slow" advClick="0" advTm="1000">
    <p:push dir="u"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2352009"/>
      </p:ext>
    </p:extLst>
  </p:cSld>
  <p:clrMapOvr>
    <a:masterClrMapping/>
  </p:clrMapOvr>
  <p:transition spd="slow" advClick="0" advTm="1000">
    <p:push dir="u"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896751"/>
      </p:ext>
    </p:extLst>
  </p:cSld>
  <p:clrMapOvr>
    <a:masterClrMapping/>
  </p:clrMapOvr>
  <p:transition spd="slow" advClick="0" advTm="1000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29/1/2023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3412891"/>
      </p:ext>
    </p:extLst>
  </p:cSld>
  <p:clrMapOvr>
    <a:masterClrMapping/>
  </p:clrMapOvr>
  <p:transition spd="slow" advClick="0" advTm="1000">
    <p:push dir="u"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712439"/>
      </p:ext>
    </p:extLst>
  </p:cSld>
  <p:clrMapOvr>
    <a:masterClrMapping/>
  </p:clrMapOvr>
  <p:transition spd="slow" advClick="0" advTm="1000">
    <p:push dir="u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8683902"/>
      </p:ext>
    </p:extLst>
  </p:cSld>
  <p:clrMapOvr>
    <a:masterClrMapping/>
  </p:clrMapOvr>
  <p:transition spd="slow" advClick="0" advTm="1000">
    <p:push dir="u"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8455124"/>
      </p:ext>
    </p:extLst>
  </p:cSld>
  <p:clrMapOvr>
    <a:masterClrMapping/>
  </p:clrMapOvr>
  <p:transition spd="slow" advClick="0" advTm="1000">
    <p:push dir="u"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4532762"/>
      </p:ext>
    </p:extLst>
  </p:cSld>
  <p:clrMapOvr>
    <a:masterClrMapping/>
  </p:clrMapOvr>
  <p:transition spd="slow" advClick="0" advTm="1000">
    <p:push dir="u"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3926067"/>
      </p:ext>
    </p:extLst>
  </p:cSld>
  <p:clrMapOvr>
    <a:masterClrMapping/>
  </p:clrMapOvr>
  <p:transition spd="slow" advClick="0" advTm="1000">
    <p:push dir="u"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5957426"/>
      </p:ext>
    </p:extLst>
  </p:cSld>
  <p:clrMapOvr>
    <a:masterClrMapping/>
  </p:clrMapOvr>
  <p:transition spd="slow" advClick="0" advTm="1000">
    <p:push dir="u"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4630526"/>
      </p:ext>
    </p:extLst>
  </p:cSld>
  <p:clrMapOvr>
    <a:masterClrMapping/>
  </p:clrMapOvr>
  <p:transition spd="slow" advClick="0" advTm="1000">
    <p:push dir="u"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1913820"/>
      </p:ext>
    </p:extLst>
  </p:cSld>
  <p:clrMapOvr>
    <a:masterClrMapping/>
  </p:clrMapOvr>
  <p:transition spd="slow" advClick="0" advTm="1000">
    <p:push dir="u"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6181736"/>
      </p:ext>
    </p:extLst>
  </p:cSld>
  <p:clrMapOvr>
    <a:masterClrMapping/>
  </p:clrMapOvr>
  <p:transition spd="slow" advClick="0" advTm="1000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29/1/2023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0870000"/>
      </p:ext>
    </p:extLst>
  </p:cSld>
  <p:clrMapOvr>
    <a:masterClrMapping/>
  </p:clrMapOvr>
  <p:transition spd="slow" advClick="0" advTm="1000">
    <p:push dir="u"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8920473"/>
      </p:ext>
    </p:extLst>
  </p:cSld>
  <p:clrMapOvr>
    <a:masterClrMapping/>
  </p:clrMapOvr>
  <p:transition spd="slow" advClick="0" advTm="1000">
    <p:push dir="u"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8815118"/>
      </p:ext>
    </p:extLst>
  </p:cSld>
  <p:clrMapOvr>
    <a:masterClrMapping/>
  </p:clrMapOvr>
  <p:transition spd="slow" advClick="0" advTm="1000">
    <p:push dir="u"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4485530"/>
      </p:ext>
    </p:extLst>
  </p:cSld>
  <p:clrMapOvr>
    <a:masterClrMapping/>
  </p:clrMapOvr>
  <p:transition spd="slow" advClick="0" advTm="1000">
    <p:push dir="u"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8062231"/>
      </p:ext>
    </p:extLst>
  </p:cSld>
  <p:clrMapOvr>
    <a:masterClrMapping/>
  </p:clrMapOvr>
  <p:transition spd="slow" advClick="0" advTm="1000">
    <p:push dir="u"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38A05EE-C361-48B2-881C-5FEDBCF95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66B7BA2-C07B-486A-AEBA-E8A379FAE2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31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609B8D7-C342-4349-A52B-0F630C4968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21A0A05-2E78-4B68-9275-72A6981317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E8D064B-850C-449A-B16D-36BA1C5A1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3919E08-2488-46A8-8B39-E8E3B1A72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8389835"/>
      </p:ext>
    </p:extLst>
  </p:cSld>
  <p:clrMapOvr>
    <a:masterClrMapping/>
  </p:clrMapOvr>
  <p:transition spd="slow" advClick="0" advTm="1000">
    <p:push dir="u"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719821D-3169-462D-BDC5-707DAA373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C25970DE-180B-463A-842D-4B948B1E48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31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7048C78-1503-4FD7-8859-990F963DFC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84969D1-8A89-4051-A7A3-053E791C47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2B7B8CF-C72E-438F-A999-E8DA54826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F73A437-B948-459B-B14D-44D796DEE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9344026"/>
      </p:ext>
    </p:extLst>
  </p:cSld>
  <p:clrMapOvr>
    <a:masterClrMapping/>
  </p:clrMapOvr>
  <p:transition spd="slow" advClick="0" advTm="1000">
    <p:push dir="u"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517C0B-618B-4B07-8FEE-212F45DF64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76156C6-4F3E-4B26-BEF6-C658183E3C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0B155B-888E-4B42-8139-225B7CE490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848B8B-A45D-48D2-B95C-C23402348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E2847D2-37FF-491E-86F7-2A77B2A5E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0310438"/>
      </p:ext>
    </p:extLst>
  </p:cSld>
  <p:clrMapOvr>
    <a:masterClrMapping/>
  </p:clrMapOvr>
  <p:transition spd="slow" advClick="0" advTm="1000">
    <p:push dir="u"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61B51B0E-C5ED-4931-852F-A8DA7E1DB9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65174B4-31E8-4BEF-8942-FD3548C70B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B8F4D3-431E-44CF-A028-C91E2137E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5D0F09A-E73B-492B-B10B-3218D86A8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9BE3E4A-3F9F-4FA6-A0A2-122D22E57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3963944"/>
      </p:ext>
    </p:extLst>
  </p:cSld>
  <p:clrMapOvr>
    <a:masterClrMapping/>
  </p:clrMapOvr>
  <p:transition spd="slow" advClick="0" advTm="1000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29/1/2023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29/1/2023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29/1/2023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audio" Target="../media/audio1.wav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9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52.xml"/><Relationship Id="rId18" Type="http://schemas.openxmlformats.org/officeDocument/2006/relationships/slideLayout" Target="../slideLayouts/slideLayout57.xml"/><Relationship Id="rId26" Type="http://schemas.openxmlformats.org/officeDocument/2006/relationships/slideLayout" Target="../slideLayouts/slideLayout65.xml"/><Relationship Id="rId3" Type="http://schemas.openxmlformats.org/officeDocument/2006/relationships/slideLayout" Target="../slideLayouts/slideLayout42.xml"/><Relationship Id="rId21" Type="http://schemas.openxmlformats.org/officeDocument/2006/relationships/slideLayout" Target="../slideLayouts/slideLayout60.xml"/><Relationship Id="rId7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51.xml"/><Relationship Id="rId17" Type="http://schemas.openxmlformats.org/officeDocument/2006/relationships/slideLayout" Target="../slideLayouts/slideLayout56.xml"/><Relationship Id="rId25" Type="http://schemas.openxmlformats.org/officeDocument/2006/relationships/slideLayout" Target="../slideLayouts/slideLayout64.xml"/><Relationship Id="rId2" Type="http://schemas.openxmlformats.org/officeDocument/2006/relationships/slideLayout" Target="../slideLayouts/slideLayout41.xml"/><Relationship Id="rId16" Type="http://schemas.openxmlformats.org/officeDocument/2006/relationships/slideLayout" Target="../slideLayouts/slideLayout55.xml"/><Relationship Id="rId20" Type="http://schemas.openxmlformats.org/officeDocument/2006/relationships/slideLayout" Target="../slideLayouts/slideLayout59.xml"/><Relationship Id="rId29" Type="http://schemas.openxmlformats.org/officeDocument/2006/relationships/slideLayout" Target="../slideLayouts/slideLayout68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24" Type="http://schemas.openxmlformats.org/officeDocument/2006/relationships/slideLayout" Target="../slideLayouts/slideLayout63.xml"/><Relationship Id="rId5" Type="http://schemas.openxmlformats.org/officeDocument/2006/relationships/slideLayout" Target="../slideLayouts/slideLayout44.xml"/><Relationship Id="rId15" Type="http://schemas.openxmlformats.org/officeDocument/2006/relationships/slideLayout" Target="../slideLayouts/slideLayout54.xml"/><Relationship Id="rId23" Type="http://schemas.openxmlformats.org/officeDocument/2006/relationships/slideLayout" Target="../slideLayouts/slideLayout62.xml"/><Relationship Id="rId28" Type="http://schemas.openxmlformats.org/officeDocument/2006/relationships/slideLayout" Target="../slideLayouts/slideLayout67.xml"/><Relationship Id="rId10" Type="http://schemas.openxmlformats.org/officeDocument/2006/relationships/slideLayout" Target="../slideLayouts/slideLayout49.xml"/><Relationship Id="rId19" Type="http://schemas.openxmlformats.org/officeDocument/2006/relationships/slideLayout" Target="../slideLayouts/slideLayout58.xml"/><Relationship Id="rId31" Type="http://schemas.openxmlformats.org/officeDocument/2006/relationships/image" Target="../media/image1.jpg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Relationship Id="rId14" Type="http://schemas.openxmlformats.org/officeDocument/2006/relationships/slideLayout" Target="../slideLayouts/slideLayout53.xml"/><Relationship Id="rId22" Type="http://schemas.openxmlformats.org/officeDocument/2006/relationships/slideLayout" Target="../slideLayouts/slideLayout61.xml"/><Relationship Id="rId27" Type="http://schemas.openxmlformats.org/officeDocument/2006/relationships/slideLayout" Target="../slideLayouts/slideLayout66.xml"/><Relationship Id="rId30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29/1/2023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815" r:id="rId2"/>
    <p:sldLayoutId id="2147483650" r:id="rId3"/>
    <p:sldLayoutId id="214748382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831" r:id="rId14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400" smtClean="0">
                <a:solidFill>
                  <a:schemeClr val="tx1"/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smtClean="0">
                <a:solidFill>
                  <a:schemeClr val="tx1"/>
                </a:solidFill>
                <a:latin typeface="Arial" charset="0"/>
              </a:defRPr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chemeClr val="tx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973820A-5F37-4E82-8280-EB12C12A8830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16346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708" r:id="rId12"/>
  </p:sldLayoutIdLst>
  <p:transition spd="med">
    <p:newsflash/>
    <p:sndAc>
      <p:stSnd>
        <p:snd r:embed="rId14" name="chimes.wav"/>
      </p:stSnd>
    </p:sndAc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altLang="vi-VN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altLang="vi-VN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1E2F0597-429B-485D-B3C6-A4E8492CBD28}" type="slidenum">
              <a:rPr lang="en-US" altLang="vi-VN" smtClean="0">
                <a:latin typeface="Arial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vi-VN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29477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  <p:sldLayoutId id="2147483722" r:id="rId12"/>
    <p:sldLayoutId id="2147483813" r:id="rId13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AC74BBE8-1815-4000-8008-945E8B561A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3E314DF-819C-4FF1-9C2E-69194E1550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CA1525E-7C66-46A7-89CD-0A0836A4BF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F86BAB08-D03A-4FEF-8092-001CB785BBA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2023/1/29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3269161-46AB-416B-9C71-590B71BBF5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6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347D277-5155-4804-A42E-790F5C4F80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B8AB37BB-E8A6-440B-8775-2A002C97BC5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79333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6" r:id="rId1"/>
    <p:sldLayoutId id="2147483798" r:id="rId2"/>
    <p:sldLayoutId id="2147483799" r:id="rId3"/>
    <p:sldLayoutId id="2147483800" r:id="rId4"/>
    <p:sldLayoutId id="2147483801" r:id="rId5"/>
    <p:sldLayoutId id="2147483802" r:id="rId6"/>
    <p:sldLayoutId id="2147483803" r:id="rId7"/>
    <p:sldLayoutId id="2147483830" r:id="rId8"/>
    <p:sldLayoutId id="2147483829" r:id="rId9"/>
    <p:sldLayoutId id="2147483828" r:id="rId10"/>
    <p:sldLayoutId id="2147483827" r:id="rId11"/>
    <p:sldLayoutId id="2147483826" r:id="rId12"/>
    <p:sldLayoutId id="2147483825" r:id="rId13"/>
    <p:sldLayoutId id="2147483824" r:id="rId14"/>
    <p:sldLayoutId id="2147483823" r:id="rId15"/>
    <p:sldLayoutId id="2147483822" r:id="rId16"/>
    <p:sldLayoutId id="2147483821" r:id="rId17"/>
    <p:sldLayoutId id="2147483819" r:id="rId18"/>
    <p:sldLayoutId id="2147483818" r:id="rId19"/>
    <p:sldLayoutId id="2147483817" r:id="rId20"/>
    <p:sldLayoutId id="2147483816" r:id="rId21"/>
    <p:sldLayoutId id="2147483814" r:id="rId22"/>
    <p:sldLayoutId id="2147483812" r:id="rId23"/>
    <p:sldLayoutId id="2147483811" r:id="rId24"/>
    <p:sldLayoutId id="2147483810" r:id="rId25"/>
    <p:sldLayoutId id="2147483806" r:id="rId26"/>
    <p:sldLayoutId id="2147483807" r:id="rId27"/>
    <p:sldLayoutId id="2147483808" r:id="rId28"/>
    <p:sldLayoutId id="2147483809" r:id="rId29"/>
  </p:sldLayoutIdLst>
  <p:transition spd="slow" advClick="0" advTm="1000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6.xml"/><Relationship Id="rId7" Type="http://schemas.openxmlformats.org/officeDocument/2006/relationships/image" Target="../media/image4.emf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46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32.w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18" Type="http://schemas.openxmlformats.org/officeDocument/2006/relationships/image" Target="../media/image22.png"/><Relationship Id="rId3" Type="http://schemas.openxmlformats.org/officeDocument/2006/relationships/image" Target="../media/image7.png"/><Relationship Id="rId21" Type="http://schemas.openxmlformats.org/officeDocument/2006/relationships/image" Target="../media/image25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17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20.png"/><Relationship Id="rId20" Type="http://schemas.openxmlformats.org/officeDocument/2006/relationships/image" Target="../media/image24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5" Type="http://schemas.openxmlformats.org/officeDocument/2006/relationships/image" Target="../media/image19.png"/><Relationship Id="rId10" Type="http://schemas.openxmlformats.org/officeDocument/2006/relationships/image" Target="../media/image14.png"/><Relationship Id="rId19" Type="http://schemas.openxmlformats.org/officeDocument/2006/relationships/image" Target="../media/image23.png"/><Relationship Id="rId4" Type="http://schemas.openxmlformats.org/officeDocument/2006/relationships/image" Target="../media/image8.png"/><Relationship Id="rId9" Type="http://schemas.openxmlformats.org/officeDocument/2006/relationships/image" Target="../media/image13.png"/><Relationship Id="rId1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18" Type="http://schemas.openxmlformats.org/officeDocument/2006/relationships/image" Target="../media/image22.png"/><Relationship Id="rId3" Type="http://schemas.openxmlformats.org/officeDocument/2006/relationships/image" Target="../media/image7.png"/><Relationship Id="rId21" Type="http://schemas.openxmlformats.org/officeDocument/2006/relationships/image" Target="../media/image25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17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0.png"/><Relationship Id="rId20" Type="http://schemas.openxmlformats.org/officeDocument/2006/relationships/image" Target="../media/image24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5" Type="http://schemas.openxmlformats.org/officeDocument/2006/relationships/image" Target="../media/image19.png"/><Relationship Id="rId10" Type="http://schemas.openxmlformats.org/officeDocument/2006/relationships/image" Target="../media/image14.png"/><Relationship Id="rId19" Type="http://schemas.openxmlformats.org/officeDocument/2006/relationships/image" Target="../media/image23.png"/><Relationship Id="rId4" Type="http://schemas.openxmlformats.org/officeDocument/2006/relationships/image" Target="../media/image8.png"/><Relationship Id="rId9" Type="http://schemas.openxmlformats.org/officeDocument/2006/relationships/image" Target="../media/image13.png"/><Relationship Id="rId14" Type="http://schemas.openxmlformats.org/officeDocument/2006/relationships/image" Target="../media/image18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4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18" Type="http://schemas.openxmlformats.org/officeDocument/2006/relationships/image" Target="../media/image2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17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0.png"/><Relationship Id="rId20" Type="http://schemas.openxmlformats.org/officeDocument/2006/relationships/image" Target="../media/image24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5" Type="http://schemas.openxmlformats.org/officeDocument/2006/relationships/image" Target="../media/image19.png"/><Relationship Id="rId10" Type="http://schemas.openxmlformats.org/officeDocument/2006/relationships/image" Target="../media/image14.png"/><Relationship Id="rId19" Type="http://schemas.openxmlformats.org/officeDocument/2006/relationships/image" Target="../media/image23.png"/><Relationship Id="rId4" Type="http://schemas.openxmlformats.org/officeDocument/2006/relationships/image" Target="../media/image8.png"/><Relationship Id="rId9" Type="http://schemas.openxmlformats.org/officeDocument/2006/relationships/image" Target="../media/image13.png"/><Relationship Id="rId1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6.xml"/><Relationship Id="rId7" Type="http://schemas.openxmlformats.org/officeDocument/2006/relationships/image" Target="../media/image4.emf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6.emf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4.em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4D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图片 32">
            <a:extLst>
              <a:ext uri="{FF2B5EF4-FFF2-40B4-BE49-F238E27FC236}">
                <a16:creationId xmlns:a16="http://schemas.microsoft.com/office/drawing/2014/main" id="{DB1E75F1-9B3A-4D5D-98DE-ACC0B1AA71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1235075"/>
            <a:ext cx="8839200" cy="554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图片 4">
            <a:extLst>
              <a:ext uri="{FF2B5EF4-FFF2-40B4-BE49-F238E27FC236}">
                <a16:creationId xmlns:a16="http://schemas.microsoft.com/office/drawing/2014/main" id="{FA104629-6B57-4E71-9107-07D9F16A3B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524"/>
          <a:stretch>
            <a:fillRect/>
          </a:stretch>
        </p:blipFill>
        <p:spPr bwMode="auto">
          <a:xfrm>
            <a:off x="114300" y="1493838"/>
            <a:ext cx="6518275" cy="5364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图片 17">
            <a:extLst>
              <a:ext uri="{FF2B5EF4-FFF2-40B4-BE49-F238E27FC236}">
                <a16:creationId xmlns:a16="http://schemas.microsoft.com/office/drawing/2014/main" id="{D9D13323-942A-4940-A2AD-4A687D7739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8" y="611188"/>
            <a:ext cx="1527175" cy="95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图片 19">
            <a:extLst>
              <a:ext uri="{FF2B5EF4-FFF2-40B4-BE49-F238E27FC236}">
                <a16:creationId xmlns:a16="http://schemas.microsoft.com/office/drawing/2014/main" id="{872B0C96-6F1F-419E-88B4-FE0E2E6F82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4538" y="1420813"/>
            <a:ext cx="917575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图片 20">
            <a:extLst>
              <a:ext uri="{FF2B5EF4-FFF2-40B4-BE49-F238E27FC236}">
                <a16:creationId xmlns:a16="http://schemas.microsoft.com/office/drawing/2014/main" id="{C2D9BFBA-57E0-44E6-ABF2-C4C66269ED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0825" y="407988"/>
            <a:ext cx="919163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7" name="图片 21">
            <a:extLst>
              <a:ext uri="{FF2B5EF4-FFF2-40B4-BE49-F238E27FC236}">
                <a16:creationId xmlns:a16="http://schemas.microsoft.com/office/drawing/2014/main" id="{28CDFDEE-6E32-4292-91B7-90D1A17912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788" y="2301875"/>
            <a:ext cx="919162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128" name="组合 31">
            <a:extLst>
              <a:ext uri="{FF2B5EF4-FFF2-40B4-BE49-F238E27FC236}">
                <a16:creationId xmlns:a16="http://schemas.microsoft.com/office/drawing/2014/main" id="{EC7A35C3-F228-421E-AEB9-5CCA7957DF10}"/>
              </a:ext>
            </a:extLst>
          </p:cNvPr>
          <p:cNvGrpSpPr>
            <a:grpSpLocks/>
          </p:cNvGrpSpPr>
          <p:nvPr/>
        </p:nvGrpSpPr>
        <p:grpSpPr bwMode="auto">
          <a:xfrm>
            <a:off x="10369550" y="-180975"/>
            <a:ext cx="1665288" cy="2541588"/>
            <a:chOff x="8683894" y="705760"/>
            <a:chExt cx="1389852" cy="2120445"/>
          </a:xfrm>
        </p:grpSpPr>
        <p:sp>
          <p:nvSpPr>
            <p:cNvPr id="5143" name="Freeform 20">
              <a:extLst>
                <a:ext uri="{FF2B5EF4-FFF2-40B4-BE49-F238E27FC236}">
                  <a16:creationId xmlns:a16="http://schemas.microsoft.com/office/drawing/2014/main" id="{5B1DB40B-FDF2-4430-863A-37B6B78B5B6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757344" y="1109187"/>
              <a:ext cx="1146319" cy="1618623"/>
            </a:xfrm>
            <a:custGeom>
              <a:avLst/>
              <a:gdLst>
                <a:gd name="T0" fmla="*/ 1140500 w 197"/>
                <a:gd name="T1" fmla="*/ 675397 h 278"/>
                <a:gd name="T2" fmla="*/ 1064855 w 197"/>
                <a:gd name="T3" fmla="*/ 390100 h 278"/>
                <a:gd name="T4" fmla="*/ 546975 w 197"/>
                <a:gd name="T5" fmla="*/ 116448 h 278"/>
                <a:gd name="T6" fmla="*/ 116378 w 197"/>
                <a:gd name="T7" fmla="*/ 436679 h 278"/>
                <a:gd name="T8" fmla="*/ 110559 w 197"/>
                <a:gd name="T9" fmla="*/ 454146 h 278"/>
                <a:gd name="T10" fmla="*/ 52370 w 197"/>
                <a:gd name="T11" fmla="*/ 628818 h 278"/>
                <a:gd name="T12" fmla="*/ 87283 w 197"/>
                <a:gd name="T13" fmla="*/ 1001450 h 278"/>
                <a:gd name="T14" fmla="*/ 157110 w 197"/>
                <a:gd name="T15" fmla="*/ 1205234 h 278"/>
                <a:gd name="T16" fmla="*/ 192023 w 197"/>
                <a:gd name="T17" fmla="*/ 1385728 h 278"/>
                <a:gd name="T18" fmla="*/ 186204 w 197"/>
                <a:gd name="T19" fmla="*/ 1391550 h 278"/>
                <a:gd name="T20" fmla="*/ 186204 w 197"/>
                <a:gd name="T21" fmla="*/ 1414840 h 278"/>
                <a:gd name="T22" fmla="*/ 186204 w 197"/>
                <a:gd name="T23" fmla="*/ 1496353 h 278"/>
                <a:gd name="T24" fmla="*/ 203661 w 197"/>
                <a:gd name="T25" fmla="*/ 1531287 h 278"/>
                <a:gd name="T26" fmla="*/ 325857 w 197"/>
                <a:gd name="T27" fmla="*/ 1548754 h 278"/>
                <a:gd name="T28" fmla="*/ 413140 w 197"/>
                <a:gd name="T29" fmla="*/ 1572044 h 278"/>
                <a:gd name="T30" fmla="*/ 453872 w 197"/>
                <a:gd name="T31" fmla="*/ 1589511 h 278"/>
                <a:gd name="T32" fmla="*/ 512061 w 197"/>
                <a:gd name="T33" fmla="*/ 1606978 h 278"/>
                <a:gd name="T34" fmla="*/ 581888 w 197"/>
                <a:gd name="T35" fmla="*/ 1577866 h 278"/>
                <a:gd name="T36" fmla="*/ 634258 w 197"/>
                <a:gd name="T37" fmla="*/ 1548754 h 278"/>
                <a:gd name="T38" fmla="*/ 803005 w 197"/>
                <a:gd name="T39" fmla="*/ 1269280 h 278"/>
                <a:gd name="T40" fmla="*/ 808824 w 197"/>
                <a:gd name="T41" fmla="*/ 1257635 h 278"/>
                <a:gd name="T42" fmla="*/ 814643 w 197"/>
                <a:gd name="T43" fmla="*/ 1245990 h 278"/>
                <a:gd name="T44" fmla="*/ 1082311 w 197"/>
                <a:gd name="T45" fmla="*/ 995628 h 278"/>
                <a:gd name="T46" fmla="*/ 1105587 w 197"/>
                <a:gd name="T47" fmla="*/ 902470 h 278"/>
                <a:gd name="T48" fmla="*/ 1140500 w 197"/>
                <a:gd name="T49" fmla="*/ 786022 h 278"/>
                <a:gd name="T50" fmla="*/ 1140500 w 197"/>
                <a:gd name="T51" fmla="*/ 675397 h 278"/>
                <a:gd name="T52" fmla="*/ 773911 w 197"/>
                <a:gd name="T53" fmla="*/ 1071319 h 278"/>
                <a:gd name="T54" fmla="*/ 779730 w 197"/>
                <a:gd name="T55" fmla="*/ 1059674 h 278"/>
                <a:gd name="T56" fmla="*/ 837918 w 197"/>
                <a:gd name="T57" fmla="*/ 1018917 h 278"/>
                <a:gd name="T58" fmla="*/ 785549 w 197"/>
                <a:gd name="T59" fmla="*/ 1071319 h 278"/>
                <a:gd name="T60" fmla="*/ 773911 w 197"/>
                <a:gd name="T61" fmla="*/ 1071319 h 278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197" h="278">
                  <a:moveTo>
                    <a:pt x="196" y="116"/>
                  </a:moveTo>
                  <a:cubicBezTo>
                    <a:pt x="197" y="100"/>
                    <a:pt x="193" y="83"/>
                    <a:pt x="183" y="67"/>
                  </a:cubicBezTo>
                  <a:cubicBezTo>
                    <a:pt x="167" y="39"/>
                    <a:pt x="128" y="0"/>
                    <a:pt x="94" y="20"/>
                  </a:cubicBezTo>
                  <a:cubicBezTo>
                    <a:pt x="62" y="19"/>
                    <a:pt x="32" y="46"/>
                    <a:pt x="20" y="75"/>
                  </a:cubicBezTo>
                  <a:cubicBezTo>
                    <a:pt x="20" y="76"/>
                    <a:pt x="19" y="77"/>
                    <a:pt x="19" y="78"/>
                  </a:cubicBezTo>
                  <a:cubicBezTo>
                    <a:pt x="14" y="87"/>
                    <a:pt x="10" y="98"/>
                    <a:pt x="9" y="108"/>
                  </a:cubicBezTo>
                  <a:cubicBezTo>
                    <a:pt x="0" y="125"/>
                    <a:pt x="5" y="149"/>
                    <a:pt x="15" y="172"/>
                  </a:cubicBezTo>
                  <a:cubicBezTo>
                    <a:pt x="17" y="184"/>
                    <a:pt x="21" y="196"/>
                    <a:pt x="27" y="207"/>
                  </a:cubicBezTo>
                  <a:cubicBezTo>
                    <a:pt x="27" y="218"/>
                    <a:pt x="28" y="229"/>
                    <a:pt x="33" y="238"/>
                  </a:cubicBezTo>
                  <a:cubicBezTo>
                    <a:pt x="32" y="239"/>
                    <a:pt x="32" y="239"/>
                    <a:pt x="32" y="239"/>
                  </a:cubicBezTo>
                  <a:cubicBezTo>
                    <a:pt x="32" y="240"/>
                    <a:pt x="32" y="242"/>
                    <a:pt x="32" y="243"/>
                  </a:cubicBezTo>
                  <a:cubicBezTo>
                    <a:pt x="29" y="247"/>
                    <a:pt x="29" y="253"/>
                    <a:pt x="32" y="257"/>
                  </a:cubicBezTo>
                  <a:cubicBezTo>
                    <a:pt x="33" y="259"/>
                    <a:pt x="34" y="261"/>
                    <a:pt x="35" y="263"/>
                  </a:cubicBezTo>
                  <a:cubicBezTo>
                    <a:pt x="39" y="273"/>
                    <a:pt x="52" y="272"/>
                    <a:pt x="56" y="266"/>
                  </a:cubicBezTo>
                  <a:cubicBezTo>
                    <a:pt x="61" y="267"/>
                    <a:pt x="66" y="268"/>
                    <a:pt x="71" y="270"/>
                  </a:cubicBezTo>
                  <a:cubicBezTo>
                    <a:pt x="72" y="272"/>
                    <a:pt x="75" y="273"/>
                    <a:pt x="78" y="273"/>
                  </a:cubicBezTo>
                  <a:cubicBezTo>
                    <a:pt x="81" y="274"/>
                    <a:pt x="85" y="275"/>
                    <a:pt x="88" y="276"/>
                  </a:cubicBezTo>
                  <a:cubicBezTo>
                    <a:pt x="93" y="278"/>
                    <a:pt x="98" y="275"/>
                    <a:pt x="100" y="271"/>
                  </a:cubicBezTo>
                  <a:cubicBezTo>
                    <a:pt x="103" y="271"/>
                    <a:pt x="106" y="269"/>
                    <a:pt x="109" y="266"/>
                  </a:cubicBezTo>
                  <a:cubicBezTo>
                    <a:pt x="119" y="250"/>
                    <a:pt x="130" y="235"/>
                    <a:pt x="138" y="218"/>
                  </a:cubicBezTo>
                  <a:cubicBezTo>
                    <a:pt x="138" y="217"/>
                    <a:pt x="139" y="216"/>
                    <a:pt x="139" y="216"/>
                  </a:cubicBezTo>
                  <a:cubicBezTo>
                    <a:pt x="139" y="215"/>
                    <a:pt x="140" y="215"/>
                    <a:pt x="140" y="214"/>
                  </a:cubicBezTo>
                  <a:cubicBezTo>
                    <a:pt x="160" y="208"/>
                    <a:pt x="177" y="194"/>
                    <a:pt x="186" y="171"/>
                  </a:cubicBezTo>
                  <a:cubicBezTo>
                    <a:pt x="188" y="166"/>
                    <a:pt x="189" y="161"/>
                    <a:pt x="190" y="155"/>
                  </a:cubicBezTo>
                  <a:cubicBezTo>
                    <a:pt x="193" y="149"/>
                    <a:pt x="195" y="142"/>
                    <a:pt x="196" y="135"/>
                  </a:cubicBezTo>
                  <a:cubicBezTo>
                    <a:pt x="196" y="129"/>
                    <a:pt x="196" y="122"/>
                    <a:pt x="196" y="116"/>
                  </a:cubicBezTo>
                  <a:close/>
                  <a:moveTo>
                    <a:pt x="133" y="184"/>
                  </a:moveTo>
                  <a:cubicBezTo>
                    <a:pt x="133" y="183"/>
                    <a:pt x="133" y="183"/>
                    <a:pt x="134" y="182"/>
                  </a:cubicBezTo>
                  <a:cubicBezTo>
                    <a:pt x="137" y="180"/>
                    <a:pt x="140" y="177"/>
                    <a:pt x="144" y="175"/>
                  </a:cubicBezTo>
                  <a:cubicBezTo>
                    <a:pt x="141" y="178"/>
                    <a:pt x="138" y="181"/>
                    <a:pt x="135" y="184"/>
                  </a:cubicBezTo>
                  <a:cubicBezTo>
                    <a:pt x="134" y="184"/>
                    <a:pt x="133" y="184"/>
                    <a:pt x="133" y="184"/>
                  </a:cubicBezTo>
                  <a:close/>
                </a:path>
              </a:pathLst>
            </a:custGeom>
            <a:solidFill>
              <a:srgbClr val="F9E78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44" name="Freeform 21">
              <a:extLst>
                <a:ext uri="{FF2B5EF4-FFF2-40B4-BE49-F238E27FC236}">
                  <a16:creationId xmlns:a16="http://schemas.microsoft.com/office/drawing/2014/main" id="{A580106E-B0DC-490C-902B-F314D91F2A9A}"/>
                </a:ext>
              </a:extLst>
            </p:cNvPr>
            <p:cNvSpPr>
              <a:spLocks/>
            </p:cNvSpPr>
            <p:nvPr/>
          </p:nvSpPr>
          <p:spPr bwMode="auto">
            <a:xfrm>
              <a:off x="8927427" y="1374856"/>
              <a:ext cx="297650" cy="327170"/>
            </a:xfrm>
            <a:custGeom>
              <a:avLst/>
              <a:gdLst>
                <a:gd name="T0" fmla="*/ 250960 w 51"/>
                <a:gd name="T1" fmla="*/ 11685 h 56"/>
                <a:gd name="T2" fmla="*/ 145907 w 51"/>
                <a:gd name="T3" fmla="*/ 93477 h 56"/>
                <a:gd name="T4" fmla="*/ 11673 w 51"/>
                <a:gd name="T5" fmla="*/ 268747 h 56"/>
                <a:gd name="T6" fmla="*/ 46690 w 51"/>
                <a:gd name="T7" fmla="*/ 309643 h 56"/>
                <a:gd name="T8" fmla="*/ 93380 w 51"/>
                <a:gd name="T9" fmla="*/ 315485 h 56"/>
                <a:gd name="T10" fmla="*/ 262632 w 51"/>
                <a:gd name="T11" fmla="*/ 81793 h 56"/>
                <a:gd name="T12" fmla="*/ 256796 w 51"/>
                <a:gd name="T13" fmla="*/ 58423 h 56"/>
                <a:gd name="T14" fmla="*/ 274305 w 51"/>
                <a:gd name="T15" fmla="*/ 46739 h 56"/>
                <a:gd name="T16" fmla="*/ 250960 w 51"/>
                <a:gd name="T17" fmla="*/ 11685 h 5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51" h="56">
                  <a:moveTo>
                    <a:pt x="43" y="2"/>
                  </a:moveTo>
                  <a:cubicBezTo>
                    <a:pt x="36" y="5"/>
                    <a:pt x="30" y="10"/>
                    <a:pt x="25" y="16"/>
                  </a:cubicBezTo>
                  <a:cubicBezTo>
                    <a:pt x="15" y="24"/>
                    <a:pt x="6" y="34"/>
                    <a:pt x="2" y="46"/>
                  </a:cubicBezTo>
                  <a:cubicBezTo>
                    <a:pt x="0" y="51"/>
                    <a:pt x="4" y="53"/>
                    <a:pt x="8" y="53"/>
                  </a:cubicBezTo>
                  <a:cubicBezTo>
                    <a:pt x="10" y="55"/>
                    <a:pt x="14" y="56"/>
                    <a:pt x="16" y="54"/>
                  </a:cubicBezTo>
                  <a:cubicBezTo>
                    <a:pt x="29" y="44"/>
                    <a:pt x="41" y="31"/>
                    <a:pt x="45" y="14"/>
                  </a:cubicBezTo>
                  <a:cubicBezTo>
                    <a:pt x="45" y="13"/>
                    <a:pt x="45" y="11"/>
                    <a:pt x="44" y="10"/>
                  </a:cubicBezTo>
                  <a:cubicBezTo>
                    <a:pt x="45" y="9"/>
                    <a:pt x="46" y="9"/>
                    <a:pt x="47" y="8"/>
                  </a:cubicBezTo>
                  <a:cubicBezTo>
                    <a:pt x="51" y="6"/>
                    <a:pt x="47" y="0"/>
                    <a:pt x="43" y="2"/>
                  </a:cubicBezTo>
                  <a:close/>
                </a:path>
              </a:pathLst>
            </a:custGeom>
            <a:solidFill>
              <a:srgbClr val="F9ED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45" name="Freeform 52">
              <a:extLst>
                <a:ext uri="{FF2B5EF4-FFF2-40B4-BE49-F238E27FC236}">
                  <a16:creationId xmlns:a16="http://schemas.microsoft.com/office/drawing/2014/main" id="{60B47CD3-B766-4E6E-9D89-5D11ECD4397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683894" y="1165763"/>
              <a:ext cx="1254556" cy="1660442"/>
            </a:xfrm>
            <a:custGeom>
              <a:avLst/>
              <a:gdLst>
                <a:gd name="T0" fmla="*/ 1248748 w 216"/>
                <a:gd name="T1" fmla="*/ 664177 h 285"/>
                <a:gd name="T2" fmla="*/ 104546 w 216"/>
                <a:gd name="T3" fmla="*/ 477741 h 285"/>
                <a:gd name="T4" fmla="*/ 214901 w 216"/>
                <a:gd name="T5" fmla="*/ 1037048 h 285"/>
                <a:gd name="T6" fmla="*/ 127779 w 216"/>
                <a:gd name="T7" fmla="*/ 1206005 h 285"/>
                <a:gd name="T8" fmla="*/ 110354 w 216"/>
                <a:gd name="T9" fmla="*/ 1340006 h 285"/>
                <a:gd name="T10" fmla="*/ 5808 w 216"/>
                <a:gd name="T11" fmla="*/ 1404093 h 285"/>
                <a:gd name="T12" fmla="*/ 342680 w 216"/>
                <a:gd name="T13" fmla="*/ 1619659 h 285"/>
                <a:gd name="T14" fmla="*/ 778289 w 216"/>
                <a:gd name="T15" fmla="*/ 1561398 h 285"/>
                <a:gd name="T16" fmla="*/ 755057 w 216"/>
                <a:gd name="T17" fmla="*/ 1514789 h 285"/>
                <a:gd name="T18" fmla="*/ 813138 w 216"/>
                <a:gd name="T19" fmla="*/ 1474006 h 285"/>
                <a:gd name="T20" fmla="*/ 784098 w 216"/>
                <a:gd name="T21" fmla="*/ 1374962 h 285"/>
                <a:gd name="T22" fmla="*/ 1062888 w 216"/>
                <a:gd name="T23" fmla="*/ 1106961 h 285"/>
                <a:gd name="T24" fmla="*/ 121971 w 216"/>
                <a:gd name="T25" fmla="*/ 1468180 h 285"/>
                <a:gd name="T26" fmla="*/ 145203 w 216"/>
                <a:gd name="T27" fmla="*/ 1374962 h 285"/>
                <a:gd name="T28" fmla="*/ 145203 w 216"/>
                <a:gd name="T29" fmla="*/ 1415745 h 285"/>
                <a:gd name="T30" fmla="*/ 174244 w 216"/>
                <a:gd name="T31" fmla="*/ 1427398 h 285"/>
                <a:gd name="T32" fmla="*/ 203285 w 216"/>
                <a:gd name="T33" fmla="*/ 1415745 h 285"/>
                <a:gd name="T34" fmla="*/ 220709 w 216"/>
                <a:gd name="T35" fmla="*/ 1427398 h 285"/>
                <a:gd name="T36" fmla="*/ 226517 w 216"/>
                <a:gd name="T37" fmla="*/ 1526441 h 285"/>
                <a:gd name="T38" fmla="*/ 261366 w 216"/>
                <a:gd name="T39" fmla="*/ 1538094 h 285"/>
                <a:gd name="T40" fmla="*/ 272982 w 216"/>
                <a:gd name="T41" fmla="*/ 1456528 h 285"/>
                <a:gd name="T42" fmla="*/ 342680 w 216"/>
                <a:gd name="T43" fmla="*/ 1549746 h 285"/>
                <a:gd name="T44" fmla="*/ 261366 w 216"/>
                <a:gd name="T45" fmla="*/ 1538094 h 285"/>
                <a:gd name="T46" fmla="*/ 499499 w 216"/>
                <a:gd name="T47" fmla="*/ 897221 h 285"/>
                <a:gd name="T48" fmla="*/ 482075 w 216"/>
                <a:gd name="T49" fmla="*/ 1293397 h 285"/>
                <a:gd name="T50" fmla="*/ 365912 w 216"/>
                <a:gd name="T51" fmla="*/ 1573050 h 285"/>
                <a:gd name="T52" fmla="*/ 377528 w 216"/>
                <a:gd name="T53" fmla="*/ 1497311 h 285"/>
                <a:gd name="T54" fmla="*/ 453034 w 216"/>
                <a:gd name="T55" fmla="*/ 1538094 h 285"/>
                <a:gd name="T56" fmla="*/ 365912 w 216"/>
                <a:gd name="T57" fmla="*/ 1573050 h 285"/>
                <a:gd name="T58" fmla="*/ 487883 w 216"/>
                <a:gd name="T59" fmla="*/ 1520615 h 285"/>
                <a:gd name="T60" fmla="*/ 551772 w 216"/>
                <a:gd name="T61" fmla="*/ 1526441 h 285"/>
                <a:gd name="T62" fmla="*/ 545964 w 216"/>
                <a:gd name="T63" fmla="*/ 1596355 h 285"/>
                <a:gd name="T64" fmla="*/ 580813 w 216"/>
                <a:gd name="T65" fmla="*/ 1596355 h 285"/>
                <a:gd name="T66" fmla="*/ 580813 w 216"/>
                <a:gd name="T67" fmla="*/ 1526441 h 285"/>
                <a:gd name="T68" fmla="*/ 621470 w 216"/>
                <a:gd name="T69" fmla="*/ 1526441 h 285"/>
                <a:gd name="T70" fmla="*/ 644702 w 216"/>
                <a:gd name="T71" fmla="*/ 1526441 h 285"/>
                <a:gd name="T72" fmla="*/ 580813 w 216"/>
                <a:gd name="T73" fmla="*/ 1596355 h 285"/>
                <a:gd name="T74" fmla="*/ 679551 w 216"/>
                <a:gd name="T75" fmla="*/ 1584703 h 285"/>
                <a:gd name="T76" fmla="*/ 679551 w 216"/>
                <a:gd name="T77" fmla="*/ 1526441 h 285"/>
                <a:gd name="T78" fmla="*/ 714400 w 216"/>
                <a:gd name="T79" fmla="*/ 1567224 h 285"/>
                <a:gd name="T80" fmla="*/ 679551 w 216"/>
                <a:gd name="T81" fmla="*/ 1345832 h 285"/>
                <a:gd name="T82" fmla="*/ 609854 w 216"/>
                <a:gd name="T83" fmla="*/ 920526 h 285"/>
                <a:gd name="T84" fmla="*/ 795714 w 216"/>
                <a:gd name="T85" fmla="*/ 629220 h 285"/>
                <a:gd name="T86" fmla="*/ 569197 w 216"/>
                <a:gd name="T87" fmla="*/ 862265 h 285"/>
                <a:gd name="T88" fmla="*/ 453034 w 216"/>
                <a:gd name="T89" fmla="*/ 530176 h 285"/>
                <a:gd name="T90" fmla="*/ 464650 w 216"/>
                <a:gd name="T91" fmla="*/ 873917 h 285"/>
                <a:gd name="T92" fmla="*/ 296215 w 216"/>
                <a:gd name="T93" fmla="*/ 1246788 h 285"/>
                <a:gd name="T94" fmla="*/ 162628 w 216"/>
                <a:gd name="T95" fmla="*/ 640872 h 285"/>
                <a:gd name="T96" fmla="*/ 1132585 w 216"/>
                <a:gd name="T97" fmla="*/ 827308 h 285"/>
                <a:gd name="T98" fmla="*/ 633086 w 216"/>
                <a:gd name="T99" fmla="*/ 862265 h 285"/>
                <a:gd name="T100" fmla="*/ 772481 w 216"/>
                <a:gd name="T101" fmla="*/ 728264 h 285"/>
                <a:gd name="T102" fmla="*/ 633086 w 216"/>
                <a:gd name="T103" fmla="*/ 862265 h 285"/>
                <a:gd name="T104" fmla="*/ 423993 w 216"/>
                <a:gd name="T105" fmla="*/ 722438 h 285"/>
                <a:gd name="T106" fmla="*/ 476267 w 216"/>
                <a:gd name="T107" fmla="*/ 804003 h 285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216" h="285">
                  <a:moveTo>
                    <a:pt x="183" y="190"/>
                  </a:moveTo>
                  <a:cubicBezTo>
                    <a:pt x="206" y="172"/>
                    <a:pt x="214" y="143"/>
                    <a:pt x="215" y="114"/>
                  </a:cubicBezTo>
                  <a:cubicBezTo>
                    <a:pt x="216" y="53"/>
                    <a:pt x="176" y="0"/>
                    <a:pt x="113" y="1"/>
                  </a:cubicBezTo>
                  <a:cubicBezTo>
                    <a:pt x="66" y="2"/>
                    <a:pt x="31" y="39"/>
                    <a:pt x="18" y="82"/>
                  </a:cubicBezTo>
                  <a:cubicBezTo>
                    <a:pt x="12" y="103"/>
                    <a:pt x="13" y="127"/>
                    <a:pt x="20" y="148"/>
                  </a:cubicBezTo>
                  <a:cubicBezTo>
                    <a:pt x="24" y="159"/>
                    <a:pt x="30" y="169"/>
                    <a:pt x="37" y="178"/>
                  </a:cubicBezTo>
                  <a:cubicBezTo>
                    <a:pt x="45" y="187"/>
                    <a:pt x="45" y="200"/>
                    <a:pt x="43" y="212"/>
                  </a:cubicBezTo>
                  <a:cubicBezTo>
                    <a:pt x="36" y="211"/>
                    <a:pt x="29" y="209"/>
                    <a:pt x="22" y="207"/>
                  </a:cubicBezTo>
                  <a:cubicBezTo>
                    <a:pt x="15" y="206"/>
                    <a:pt x="7" y="213"/>
                    <a:pt x="11" y="220"/>
                  </a:cubicBezTo>
                  <a:cubicBezTo>
                    <a:pt x="14" y="224"/>
                    <a:pt x="16" y="227"/>
                    <a:pt x="19" y="230"/>
                  </a:cubicBezTo>
                  <a:cubicBezTo>
                    <a:pt x="14" y="231"/>
                    <a:pt x="8" y="233"/>
                    <a:pt x="2" y="236"/>
                  </a:cubicBezTo>
                  <a:cubicBezTo>
                    <a:pt x="0" y="237"/>
                    <a:pt x="0" y="239"/>
                    <a:pt x="1" y="241"/>
                  </a:cubicBezTo>
                  <a:cubicBezTo>
                    <a:pt x="13" y="258"/>
                    <a:pt x="34" y="271"/>
                    <a:pt x="58" y="277"/>
                  </a:cubicBezTo>
                  <a:cubicBezTo>
                    <a:pt x="59" y="278"/>
                    <a:pt x="59" y="278"/>
                    <a:pt x="59" y="278"/>
                  </a:cubicBezTo>
                  <a:cubicBezTo>
                    <a:pt x="84" y="285"/>
                    <a:pt x="113" y="284"/>
                    <a:pt x="132" y="273"/>
                  </a:cubicBezTo>
                  <a:cubicBezTo>
                    <a:pt x="134" y="272"/>
                    <a:pt x="135" y="269"/>
                    <a:pt x="134" y="268"/>
                  </a:cubicBezTo>
                  <a:cubicBezTo>
                    <a:pt x="132" y="265"/>
                    <a:pt x="130" y="263"/>
                    <a:pt x="128" y="261"/>
                  </a:cubicBezTo>
                  <a:cubicBezTo>
                    <a:pt x="129" y="260"/>
                    <a:pt x="130" y="260"/>
                    <a:pt x="130" y="260"/>
                  </a:cubicBezTo>
                  <a:cubicBezTo>
                    <a:pt x="134" y="260"/>
                    <a:pt x="136" y="258"/>
                    <a:pt x="137" y="255"/>
                  </a:cubicBezTo>
                  <a:cubicBezTo>
                    <a:pt x="138" y="255"/>
                    <a:pt x="139" y="254"/>
                    <a:pt x="140" y="253"/>
                  </a:cubicBezTo>
                  <a:cubicBezTo>
                    <a:pt x="146" y="250"/>
                    <a:pt x="146" y="240"/>
                    <a:pt x="138" y="237"/>
                  </a:cubicBezTo>
                  <a:cubicBezTo>
                    <a:pt x="137" y="237"/>
                    <a:pt x="136" y="237"/>
                    <a:pt x="135" y="236"/>
                  </a:cubicBezTo>
                  <a:cubicBezTo>
                    <a:pt x="138" y="228"/>
                    <a:pt x="141" y="221"/>
                    <a:pt x="149" y="215"/>
                  </a:cubicBezTo>
                  <a:cubicBezTo>
                    <a:pt x="160" y="206"/>
                    <a:pt x="172" y="199"/>
                    <a:pt x="183" y="190"/>
                  </a:cubicBezTo>
                  <a:close/>
                  <a:moveTo>
                    <a:pt x="25" y="243"/>
                  </a:moveTo>
                  <a:cubicBezTo>
                    <a:pt x="23" y="245"/>
                    <a:pt x="22" y="249"/>
                    <a:pt x="21" y="252"/>
                  </a:cubicBezTo>
                  <a:cubicBezTo>
                    <a:pt x="16" y="248"/>
                    <a:pt x="12" y="244"/>
                    <a:pt x="8" y="240"/>
                  </a:cubicBezTo>
                  <a:cubicBezTo>
                    <a:pt x="6" y="238"/>
                    <a:pt x="16" y="237"/>
                    <a:pt x="25" y="236"/>
                  </a:cubicBezTo>
                  <a:cubicBezTo>
                    <a:pt x="26" y="236"/>
                    <a:pt x="27" y="237"/>
                    <a:pt x="28" y="238"/>
                  </a:cubicBezTo>
                  <a:cubicBezTo>
                    <a:pt x="27" y="239"/>
                    <a:pt x="26" y="241"/>
                    <a:pt x="25" y="243"/>
                  </a:cubicBezTo>
                  <a:close/>
                  <a:moveTo>
                    <a:pt x="26" y="255"/>
                  </a:moveTo>
                  <a:cubicBezTo>
                    <a:pt x="28" y="252"/>
                    <a:pt x="29" y="248"/>
                    <a:pt x="30" y="245"/>
                  </a:cubicBezTo>
                  <a:cubicBezTo>
                    <a:pt x="30" y="244"/>
                    <a:pt x="30" y="243"/>
                    <a:pt x="31" y="242"/>
                  </a:cubicBezTo>
                  <a:cubicBezTo>
                    <a:pt x="32" y="242"/>
                    <a:pt x="34" y="243"/>
                    <a:pt x="35" y="243"/>
                  </a:cubicBezTo>
                  <a:cubicBezTo>
                    <a:pt x="36" y="244"/>
                    <a:pt x="36" y="244"/>
                    <a:pt x="37" y="245"/>
                  </a:cubicBezTo>
                  <a:cubicBezTo>
                    <a:pt x="37" y="245"/>
                    <a:pt x="38" y="245"/>
                    <a:pt x="38" y="245"/>
                  </a:cubicBezTo>
                  <a:cubicBezTo>
                    <a:pt x="40" y="246"/>
                    <a:pt x="41" y="247"/>
                    <a:pt x="43" y="248"/>
                  </a:cubicBezTo>
                  <a:cubicBezTo>
                    <a:pt x="41" y="252"/>
                    <a:pt x="39" y="257"/>
                    <a:pt x="39" y="262"/>
                  </a:cubicBezTo>
                  <a:cubicBezTo>
                    <a:pt x="35" y="260"/>
                    <a:pt x="30" y="258"/>
                    <a:pt x="26" y="255"/>
                  </a:cubicBezTo>
                  <a:close/>
                  <a:moveTo>
                    <a:pt x="45" y="264"/>
                  </a:moveTo>
                  <a:cubicBezTo>
                    <a:pt x="46" y="262"/>
                    <a:pt x="46" y="259"/>
                    <a:pt x="46" y="257"/>
                  </a:cubicBezTo>
                  <a:cubicBezTo>
                    <a:pt x="46" y="255"/>
                    <a:pt x="47" y="252"/>
                    <a:pt x="47" y="250"/>
                  </a:cubicBezTo>
                  <a:cubicBezTo>
                    <a:pt x="52" y="252"/>
                    <a:pt x="57" y="254"/>
                    <a:pt x="61" y="256"/>
                  </a:cubicBezTo>
                  <a:cubicBezTo>
                    <a:pt x="61" y="259"/>
                    <a:pt x="60" y="262"/>
                    <a:pt x="59" y="266"/>
                  </a:cubicBezTo>
                  <a:cubicBezTo>
                    <a:pt x="59" y="267"/>
                    <a:pt x="58" y="268"/>
                    <a:pt x="58" y="269"/>
                  </a:cubicBezTo>
                  <a:cubicBezTo>
                    <a:pt x="54" y="268"/>
                    <a:pt x="49" y="266"/>
                    <a:pt x="45" y="264"/>
                  </a:cubicBezTo>
                  <a:close/>
                  <a:moveTo>
                    <a:pt x="68" y="218"/>
                  </a:moveTo>
                  <a:cubicBezTo>
                    <a:pt x="77" y="198"/>
                    <a:pt x="83" y="174"/>
                    <a:pt x="86" y="154"/>
                  </a:cubicBezTo>
                  <a:cubicBezTo>
                    <a:pt x="89" y="155"/>
                    <a:pt x="92" y="156"/>
                    <a:pt x="95" y="157"/>
                  </a:cubicBezTo>
                  <a:cubicBezTo>
                    <a:pt x="88" y="178"/>
                    <a:pt x="85" y="200"/>
                    <a:pt x="83" y="222"/>
                  </a:cubicBezTo>
                  <a:cubicBezTo>
                    <a:pt x="78" y="221"/>
                    <a:pt x="73" y="220"/>
                    <a:pt x="68" y="218"/>
                  </a:cubicBezTo>
                  <a:close/>
                  <a:moveTo>
                    <a:pt x="63" y="270"/>
                  </a:moveTo>
                  <a:cubicBezTo>
                    <a:pt x="63" y="269"/>
                    <a:pt x="63" y="268"/>
                    <a:pt x="64" y="267"/>
                  </a:cubicBezTo>
                  <a:cubicBezTo>
                    <a:pt x="64" y="264"/>
                    <a:pt x="65" y="260"/>
                    <a:pt x="65" y="257"/>
                  </a:cubicBezTo>
                  <a:cubicBezTo>
                    <a:pt x="69" y="258"/>
                    <a:pt x="74" y="259"/>
                    <a:pt x="79" y="260"/>
                  </a:cubicBezTo>
                  <a:cubicBezTo>
                    <a:pt x="78" y="261"/>
                    <a:pt x="78" y="263"/>
                    <a:pt x="78" y="264"/>
                  </a:cubicBezTo>
                  <a:cubicBezTo>
                    <a:pt x="77" y="267"/>
                    <a:pt x="76" y="270"/>
                    <a:pt x="76" y="273"/>
                  </a:cubicBezTo>
                  <a:cubicBezTo>
                    <a:pt x="71" y="272"/>
                    <a:pt x="67" y="271"/>
                    <a:pt x="63" y="270"/>
                  </a:cubicBezTo>
                  <a:close/>
                  <a:moveTo>
                    <a:pt x="82" y="274"/>
                  </a:moveTo>
                  <a:cubicBezTo>
                    <a:pt x="83" y="270"/>
                    <a:pt x="83" y="265"/>
                    <a:pt x="84" y="261"/>
                  </a:cubicBezTo>
                  <a:cubicBezTo>
                    <a:pt x="87" y="261"/>
                    <a:pt x="90" y="262"/>
                    <a:pt x="93" y="262"/>
                  </a:cubicBezTo>
                  <a:cubicBezTo>
                    <a:pt x="94" y="262"/>
                    <a:pt x="94" y="262"/>
                    <a:pt x="95" y="262"/>
                  </a:cubicBezTo>
                  <a:cubicBezTo>
                    <a:pt x="95" y="263"/>
                    <a:pt x="95" y="264"/>
                    <a:pt x="95" y="265"/>
                  </a:cubicBezTo>
                  <a:cubicBezTo>
                    <a:pt x="94" y="268"/>
                    <a:pt x="94" y="271"/>
                    <a:pt x="94" y="274"/>
                  </a:cubicBezTo>
                  <a:cubicBezTo>
                    <a:pt x="90" y="274"/>
                    <a:pt x="86" y="274"/>
                    <a:pt x="82" y="274"/>
                  </a:cubicBezTo>
                  <a:close/>
                  <a:moveTo>
                    <a:pt x="100" y="274"/>
                  </a:moveTo>
                  <a:cubicBezTo>
                    <a:pt x="100" y="272"/>
                    <a:pt x="100" y="271"/>
                    <a:pt x="100" y="269"/>
                  </a:cubicBezTo>
                  <a:cubicBezTo>
                    <a:pt x="100" y="267"/>
                    <a:pt x="100" y="265"/>
                    <a:pt x="100" y="262"/>
                  </a:cubicBezTo>
                  <a:cubicBezTo>
                    <a:pt x="102" y="262"/>
                    <a:pt x="104" y="262"/>
                    <a:pt x="106" y="262"/>
                  </a:cubicBezTo>
                  <a:cubicBezTo>
                    <a:pt x="107" y="262"/>
                    <a:pt x="107" y="262"/>
                    <a:pt x="107" y="262"/>
                  </a:cubicBezTo>
                  <a:cubicBezTo>
                    <a:pt x="108" y="262"/>
                    <a:pt x="109" y="262"/>
                    <a:pt x="110" y="262"/>
                  </a:cubicBezTo>
                  <a:cubicBezTo>
                    <a:pt x="110" y="262"/>
                    <a:pt x="111" y="262"/>
                    <a:pt x="111" y="262"/>
                  </a:cubicBezTo>
                  <a:cubicBezTo>
                    <a:pt x="111" y="266"/>
                    <a:pt x="111" y="269"/>
                    <a:pt x="111" y="273"/>
                  </a:cubicBezTo>
                  <a:cubicBezTo>
                    <a:pt x="108" y="273"/>
                    <a:pt x="104" y="274"/>
                    <a:pt x="100" y="274"/>
                  </a:cubicBezTo>
                  <a:close/>
                  <a:moveTo>
                    <a:pt x="123" y="269"/>
                  </a:moveTo>
                  <a:cubicBezTo>
                    <a:pt x="121" y="270"/>
                    <a:pt x="119" y="271"/>
                    <a:pt x="117" y="272"/>
                  </a:cubicBezTo>
                  <a:cubicBezTo>
                    <a:pt x="117" y="270"/>
                    <a:pt x="117" y="268"/>
                    <a:pt x="117" y="266"/>
                  </a:cubicBezTo>
                  <a:cubicBezTo>
                    <a:pt x="117" y="265"/>
                    <a:pt x="117" y="263"/>
                    <a:pt x="117" y="262"/>
                  </a:cubicBezTo>
                  <a:cubicBezTo>
                    <a:pt x="118" y="262"/>
                    <a:pt x="118" y="262"/>
                    <a:pt x="119" y="262"/>
                  </a:cubicBezTo>
                  <a:cubicBezTo>
                    <a:pt x="124" y="264"/>
                    <a:pt x="127" y="267"/>
                    <a:pt x="123" y="269"/>
                  </a:cubicBezTo>
                  <a:close/>
                  <a:moveTo>
                    <a:pt x="144" y="196"/>
                  </a:moveTo>
                  <a:cubicBezTo>
                    <a:pt x="131" y="205"/>
                    <a:pt x="121" y="217"/>
                    <a:pt x="117" y="231"/>
                  </a:cubicBezTo>
                  <a:cubicBezTo>
                    <a:pt x="109" y="229"/>
                    <a:pt x="101" y="227"/>
                    <a:pt x="93" y="225"/>
                  </a:cubicBezTo>
                  <a:cubicBezTo>
                    <a:pt x="95" y="202"/>
                    <a:pt x="98" y="179"/>
                    <a:pt x="105" y="158"/>
                  </a:cubicBezTo>
                  <a:cubicBezTo>
                    <a:pt x="120" y="159"/>
                    <a:pt x="132" y="147"/>
                    <a:pt x="139" y="135"/>
                  </a:cubicBezTo>
                  <a:cubicBezTo>
                    <a:pt x="143" y="127"/>
                    <a:pt x="148" y="112"/>
                    <a:pt x="137" y="108"/>
                  </a:cubicBezTo>
                  <a:cubicBezTo>
                    <a:pt x="119" y="102"/>
                    <a:pt x="103" y="136"/>
                    <a:pt x="98" y="147"/>
                  </a:cubicBezTo>
                  <a:cubicBezTo>
                    <a:pt x="98" y="148"/>
                    <a:pt x="98" y="148"/>
                    <a:pt x="98" y="148"/>
                  </a:cubicBezTo>
                  <a:cubicBezTo>
                    <a:pt x="95" y="147"/>
                    <a:pt x="91" y="145"/>
                    <a:pt x="88" y="143"/>
                  </a:cubicBezTo>
                  <a:cubicBezTo>
                    <a:pt x="91" y="126"/>
                    <a:pt x="93" y="93"/>
                    <a:pt x="78" y="91"/>
                  </a:cubicBezTo>
                  <a:cubicBezTo>
                    <a:pt x="64" y="89"/>
                    <a:pt x="60" y="111"/>
                    <a:pt x="62" y="120"/>
                  </a:cubicBezTo>
                  <a:cubicBezTo>
                    <a:pt x="64" y="133"/>
                    <a:pt x="71" y="143"/>
                    <a:pt x="80" y="150"/>
                  </a:cubicBezTo>
                  <a:cubicBezTo>
                    <a:pt x="76" y="173"/>
                    <a:pt x="67" y="195"/>
                    <a:pt x="59" y="216"/>
                  </a:cubicBezTo>
                  <a:cubicBezTo>
                    <a:pt x="56" y="216"/>
                    <a:pt x="54" y="215"/>
                    <a:pt x="51" y="214"/>
                  </a:cubicBezTo>
                  <a:cubicBezTo>
                    <a:pt x="55" y="199"/>
                    <a:pt x="57" y="182"/>
                    <a:pt x="49" y="173"/>
                  </a:cubicBezTo>
                  <a:cubicBezTo>
                    <a:pt x="35" y="155"/>
                    <a:pt x="28" y="133"/>
                    <a:pt x="28" y="110"/>
                  </a:cubicBezTo>
                  <a:cubicBezTo>
                    <a:pt x="29" y="65"/>
                    <a:pt x="62" y="24"/>
                    <a:pt x="106" y="17"/>
                  </a:cubicBezTo>
                  <a:cubicBezTo>
                    <a:pt x="177" y="6"/>
                    <a:pt x="210" y="84"/>
                    <a:pt x="195" y="142"/>
                  </a:cubicBezTo>
                  <a:cubicBezTo>
                    <a:pt x="188" y="169"/>
                    <a:pt x="165" y="182"/>
                    <a:pt x="144" y="196"/>
                  </a:cubicBezTo>
                  <a:close/>
                  <a:moveTo>
                    <a:pt x="109" y="148"/>
                  </a:moveTo>
                  <a:cubicBezTo>
                    <a:pt x="111" y="143"/>
                    <a:pt x="113" y="138"/>
                    <a:pt x="116" y="133"/>
                  </a:cubicBezTo>
                  <a:cubicBezTo>
                    <a:pt x="119" y="129"/>
                    <a:pt x="139" y="107"/>
                    <a:pt x="133" y="125"/>
                  </a:cubicBezTo>
                  <a:cubicBezTo>
                    <a:pt x="130" y="136"/>
                    <a:pt x="121" y="145"/>
                    <a:pt x="111" y="148"/>
                  </a:cubicBezTo>
                  <a:cubicBezTo>
                    <a:pt x="110" y="148"/>
                    <a:pt x="109" y="148"/>
                    <a:pt x="109" y="148"/>
                  </a:cubicBezTo>
                  <a:close/>
                  <a:moveTo>
                    <a:pt x="82" y="138"/>
                  </a:moveTo>
                  <a:cubicBezTo>
                    <a:pt x="78" y="134"/>
                    <a:pt x="75" y="129"/>
                    <a:pt x="73" y="124"/>
                  </a:cubicBezTo>
                  <a:cubicBezTo>
                    <a:pt x="70" y="115"/>
                    <a:pt x="77" y="90"/>
                    <a:pt x="81" y="110"/>
                  </a:cubicBezTo>
                  <a:cubicBezTo>
                    <a:pt x="82" y="120"/>
                    <a:pt x="82" y="129"/>
                    <a:pt x="82" y="13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46" name="Freeform 53">
              <a:extLst>
                <a:ext uri="{FF2B5EF4-FFF2-40B4-BE49-F238E27FC236}">
                  <a16:creationId xmlns:a16="http://schemas.microsoft.com/office/drawing/2014/main" id="{AF6F5855-3B6E-40A2-B222-94656F32589C}"/>
                </a:ext>
              </a:extLst>
            </p:cNvPr>
            <p:cNvSpPr>
              <a:spLocks/>
            </p:cNvSpPr>
            <p:nvPr/>
          </p:nvSpPr>
          <p:spPr bwMode="auto">
            <a:xfrm>
              <a:off x="9404650" y="705760"/>
              <a:ext cx="162354" cy="327170"/>
            </a:xfrm>
            <a:custGeom>
              <a:avLst/>
              <a:gdLst>
                <a:gd name="T0" fmla="*/ 110169 w 28"/>
                <a:gd name="T1" fmla="*/ 29212 h 56"/>
                <a:gd name="T2" fmla="*/ 40589 w 28"/>
                <a:gd name="T3" fmla="*/ 29212 h 56"/>
                <a:gd name="T4" fmla="*/ 11597 w 28"/>
                <a:gd name="T5" fmla="*/ 111004 h 56"/>
                <a:gd name="T6" fmla="*/ 46387 w 28"/>
                <a:gd name="T7" fmla="*/ 297958 h 56"/>
                <a:gd name="T8" fmla="*/ 110169 w 28"/>
                <a:gd name="T9" fmla="*/ 297958 h 56"/>
                <a:gd name="T10" fmla="*/ 110169 w 28"/>
                <a:gd name="T11" fmla="*/ 297958 h 56"/>
                <a:gd name="T12" fmla="*/ 127564 w 28"/>
                <a:gd name="T13" fmla="*/ 286274 h 56"/>
                <a:gd name="T14" fmla="*/ 127564 w 28"/>
                <a:gd name="T15" fmla="*/ 262904 h 56"/>
                <a:gd name="T16" fmla="*/ 110169 w 28"/>
                <a:gd name="T17" fmla="*/ 29212 h 5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8" h="56">
                  <a:moveTo>
                    <a:pt x="19" y="5"/>
                  </a:moveTo>
                  <a:cubicBezTo>
                    <a:pt x="16" y="0"/>
                    <a:pt x="10" y="0"/>
                    <a:pt x="7" y="5"/>
                  </a:cubicBezTo>
                  <a:cubicBezTo>
                    <a:pt x="5" y="9"/>
                    <a:pt x="3" y="14"/>
                    <a:pt x="2" y="19"/>
                  </a:cubicBezTo>
                  <a:cubicBezTo>
                    <a:pt x="0" y="30"/>
                    <a:pt x="2" y="41"/>
                    <a:pt x="8" y="51"/>
                  </a:cubicBezTo>
                  <a:cubicBezTo>
                    <a:pt x="10" y="56"/>
                    <a:pt x="17" y="56"/>
                    <a:pt x="19" y="51"/>
                  </a:cubicBezTo>
                  <a:cubicBezTo>
                    <a:pt x="19" y="51"/>
                    <a:pt x="19" y="51"/>
                    <a:pt x="19" y="51"/>
                  </a:cubicBezTo>
                  <a:cubicBezTo>
                    <a:pt x="20" y="51"/>
                    <a:pt x="21" y="50"/>
                    <a:pt x="22" y="49"/>
                  </a:cubicBezTo>
                  <a:cubicBezTo>
                    <a:pt x="22" y="47"/>
                    <a:pt x="22" y="46"/>
                    <a:pt x="22" y="45"/>
                  </a:cubicBezTo>
                  <a:cubicBezTo>
                    <a:pt x="28" y="32"/>
                    <a:pt x="28" y="17"/>
                    <a:pt x="19" y="5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47" name="Freeform 54">
              <a:extLst>
                <a:ext uri="{FF2B5EF4-FFF2-40B4-BE49-F238E27FC236}">
                  <a16:creationId xmlns:a16="http://schemas.microsoft.com/office/drawing/2014/main" id="{11CDEEE0-E2EF-4009-9EB0-0665553C048C}"/>
                </a:ext>
              </a:extLst>
            </p:cNvPr>
            <p:cNvSpPr>
              <a:spLocks/>
            </p:cNvSpPr>
            <p:nvPr/>
          </p:nvSpPr>
          <p:spPr bwMode="auto">
            <a:xfrm>
              <a:off x="9638341" y="757416"/>
              <a:ext cx="196793" cy="327170"/>
            </a:xfrm>
            <a:custGeom>
              <a:avLst/>
              <a:gdLst>
                <a:gd name="T0" fmla="*/ 191005 w 34"/>
                <a:gd name="T1" fmla="*/ 35054 h 56"/>
                <a:gd name="T2" fmla="*/ 127337 w 34"/>
                <a:gd name="T3" fmla="*/ 17527 h 56"/>
                <a:gd name="T4" fmla="*/ 81032 w 34"/>
                <a:gd name="T5" fmla="*/ 70108 h 56"/>
                <a:gd name="T6" fmla="*/ 63668 w 34"/>
                <a:gd name="T7" fmla="*/ 87635 h 56"/>
                <a:gd name="T8" fmla="*/ 52092 w 34"/>
                <a:gd name="T9" fmla="*/ 116846 h 56"/>
                <a:gd name="T10" fmla="*/ 5788 w 34"/>
                <a:gd name="T11" fmla="*/ 262904 h 56"/>
                <a:gd name="T12" fmla="*/ 75244 w 34"/>
                <a:gd name="T13" fmla="*/ 303801 h 56"/>
                <a:gd name="T14" fmla="*/ 196793 w 34"/>
                <a:gd name="T15" fmla="*/ 58423 h 56"/>
                <a:gd name="T16" fmla="*/ 191005 w 34"/>
                <a:gd name="T17" fmla="*/ 35054 h 5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4" h="56">
                  <a:moveTo>
                    <a:pt x="33" y="6"/>
                  </a:moveTo>
                  <a:cubicBezTo>
                    <a:pt x="33" y="1"/>
                    <a:pt x="26" y="0"/>
                    <a:pt x="22" y="3"/>
                  </a:cubicBezTo>
                  <a:cubicBezTo>
                    <a:pt x="19" y="5"/>
                    <a:pt x="16" y="9"/>
                    <a:pt x="14" y="12"/>
                  </a:cubicBezTo>
                  <a:cubicBezTo>
                    <a:pt x="13" y="13"/>
                    <a:pt x="12" y="14"/>
                    <a:pt x="11" y="15"/>
                  </a:cubicBezTo>
                  <a:cubicBezTo>
                    <a:pt x="10" y="17"/>
                    <a:pt x="9" y="18"/>
                    <a:pt x="9" y="20"/>
                  </a:cubicBezTo>
                  <a:cubicBezTo>
                    <a:pt x="5" y="28"/>
                    <a:pt x="3" y="37"/>
                    <a:pt x="1" y="45"/>
                  </a:cubicBezTo>
                  <a:cubicBezTo>
                    <a:pt x="0" y="52"/>
                    <a:pt x="7" y="56"/>
                    <a:pt x="13" y="52"/>
                  </a:cubicBezTo>
                  <a:cubicBezTo>
                    <a:pt x="26" y="42"/>
                    <a:pt x="33" y="26"/>
                    <a:pt x="34" y="10"/>
                  </a:cubicBezTo>
                  <a:cubicBezTo>
                    <a:pt x="34" y="8"/>
                    <a:pt x="34" y="7"/>
                    <a:pt x="33" y="6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48" name="Freeform 55">
              <a:extLst>
                <a:ext uri="{FF2B5EF4-FFF2-40B4-BE49-F238E27FC236}">
                  <a16:creationId xmlns:a16="http://schemas.microsoft.com/office/drawing/2014/main" id="{6410F981-A15F-401C-82AA-6B050F576870}"/>
                </a:ext>
              </a:extLst>
            </p:cNvPr>
            <p:cNvSpPr>
              <a:spLocks/>
            </p:cNvSpPr>
            <p:nvPr/>
          </p:nvSpPr>
          <p:spPr bwMode="auto">
            <a:xfrm>
              <a:off x="9817915" y="922232"/>
              <a:ext cx="255831" cy="312410"/>
            </a:xfrm>
            <a:custGeom>
              <a:avLst/>
              <a:gdLst>
                <a:gd name="T0" fmla="*/ 197688 w 44"/>
                <a:gd name="T1" fmla="*/ 11571 h 54"/>
                <a:gd name="T2" fmla="*/ 5814 w 44"/>
                <a:gd name="T3" fmla="*/ 237200 h 54"/>
                <a:gd name="T4" fmla="*/ 75586 w 44"/>
                <a:gd name="T5" fmla="*/ 289269 h 54"/>
                <a:gd name="T6" fmla="*/ 139544 w 44"/>
                <a:gd name="T7" fmla="*/ 219844 h 54"/>
                <a:gd name="T8" fmla="*/ 145359 w 44"/>
                <a:gd name="T9" fmla="*/ 214059 h 54"/>
                <a:gd name="T10" fmla="*/ 238388 w 44"/>
                <a:gd name="T11" fmla="*/ 69424 h 54"/>
                <a:gd name="T12" fmla="*/ 197688 w 44"/>
                <a:gd name="T13" fmla="*/ 11571 h 5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44" h="54">
                  <a:moveTo>
                    <a:pt x="34" y="2"/>
                  </a:moveTo>
                  <a:cubicBezTo>
                    <a:pt x="17" y="7"/>
                    <a:pt x="5" y="24"/>
                    <a:pt x="1" y="41"/>
                  </a:cubicBezTo>
                  <a:cubicBezTo>
                    <a:pt x="0" y="47"/>
                    <a:pt x="7" y="54"/>
                    <a:pt x="13" y="50"/>
                  </a:cubicBezTo>
                  <a:cubicBezTo>
                    <a:pt x="18" y="47"/>
                    <a:pt x="21" y="42"/>
                    <a:pt x="24" y="38"/>
                  </a:cubicBezTo>
                  <a:cubicBezTo>
                    <a:pt x="25" y="37"/>
                    <a:pt x="25" y="37"/>
                    <a:pt x="25" y="37"/>
                  </a:cubicBezTo>
                  <a:cubicBezTo>
                    <a:pt x="32" y="29"/>
                    <a:pt x="37" y="21"/>
                    <a:pt x="41" y="12"/>
                  </a:cubicBezTo>
                  <a:cubicBezTo>
                    <a:pt x="44" y="7"/>
                    <a:pt x="40" y="0"/>
                    <a:pt x="34" y="2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129" name="组合 36">
            <a:extLst>
              <a:ext uri="{FF2B5EF4-FFF2-40B4-BE49-F238E27FC236}">
                <a16:creationId xmlns:a16="http://schemas.microsoft.com/office/drawing/2014/main" id="{CFA5F901-15EB-4B9B-9A9D-B04EAD6247F0}"/>
              </a:ext>
            </a:extLst>
          </p:cNvPr>
          <p:cNvGrpSpPr>
            <a:grpSpLocks/>
          </p:cNvGrpSpPr>
          <p:nvPr/>
        </p:nvGrpSpPr>
        <p:grpSpPr bwMode="auto">
          <a:xfrm rot="1327020">
            <a:off x="4149725" y="1462088"/>
            <a:ext cx="465138" cy="2035175"/>
            <a:chOff x="392752" y="3324665"/>
            <a:chExt cx="637039" cy="2780557"/>
          </a:xfrm>
        </p:grpSpPr>
        <p:sp>
          <p:nvSpPr>
            <p:cNvPr id="5140" name="Freeform 22">
              <a:extLst>
                <a:ext uri="{FF2B5EF4-FFF2-40B4-BE49-F238E27FC236}">
                  <a16:creationId xmlns:a16="http://schemas.microsoft.com/office/drawing/2014/main" id="{95178394-29A2-4369-8F13-C5361B81ED5D}"/>
                </a:ext>
              </a:extLst>
            </p:cNvPr>
            <p:cNvSpPr>
              <a:spLocks/>
            </p:cNvSpPr>
            <p:nvPr/>
          </p:nvSpPr>
          <p:spPr bwMode="auto">
            <a:xfrm>
              <a:off x="415578" y="4287484"/>
              <a:ext cx="394258" cy="1745111"/>
            </a:xfrm>
            <a:custGeom>
              <a:avLst/>
              <a:gdLst>
                <a:gd name="T0" fmla="*/ 384402 w 80"/>
                <a:gd name="T1" fmla="*/ 142558 h 355"/>
                <a:gd name="T2" fmla="*/ 349904 w 80"/>
                <a:gd name="T3" fmla="*/ 93400 h 355"/>
                <a:gd name="T4" fmla="*/ 349904 w 80"/>
                <a:gd name="T5" fmla="*/ 93400 h 355"/>
                <a:gd name="T6" fmla="*/ 300622 w 80"/>
                <a:gd name="T7" fmla="*/ 58990 h 355"/>
                <a:gd name="T8" fmla="*/ 295694 w 80"/>
                <a:gd name="T9" fmla="*/ 58990 h 355"/>
                <a:gd name="T10" fmla="*/ 275981 w 80"/>
                <a:gd name="T11" fmla="*/ 63905 h 355"/>
                <a:gd name="T12" fmla="*/ 271052 w 80"/>
                <a:gd name="T13" fmla="*/ 63905 h 355"/>
                <a:gd name="T14" fmla="*/ 261196 w 80"/>
                <a:gd name="T15" fmla="*/ 63905 h 355"/>
                <a:gd name="T16" fmla="*/ 216842 w 80"/>
                <a:gd name="T17" fmla="*/ 24579 h 355"/>
                <a:gd name="T18" fmla="*/ 172488 w 80"/>
                <a:gd name="T19" fmla="*/ 58990 h 355"/>
                <a:gd name="T20" fmla="*/ 78852 w 80"/>
                <a:gd name="T21" fmla="*/ 88485 h 355"/>
                <a:gd name="T22" fmla="*/ 103493 w 80"/>
                <a:gd name="T23" fmla="*/ 137643 h 355"/>
                <a:gd name="T24" fmla="*/ 152775 w 80"/>
                <a:gd name="T25" fmla="*/ 127811 h 355"/>
                <a:gd name="T26" fmla="*/ 108421 w 80"/>
                <a:gd name="T27" fmla="*/ 309696 h 355"/>
                <a:gd name="T28" fmla="*/ 88708 w 80"/>
                <a:gd name="T29" fmla="*/ 378517 h 355"/>
                <a:gd name="T30" fmla="*/ 98565 w 80"/>
                <a:gd name="T31" fmla="*/ 412928 h 355"/>
                <a:gd name="T32" fmla="*/ 113349 w 80"/>
                <a:gd name="T33" fmla="*/ 437507 h 355"/>
                <a:gd name="T34" fmla="*/ 64067 w 80"/>
                <a:gd name="T35" fmla="*/ 476833 h 355"/>
                <a:gd name="T36" fmla="*/ 78852 w 80"/>
                <a:gd name="T37" fmla="*/ 850434 h 355"/>
                <a:gd name="T38" fmla="*/ 78852 w 80"/>
                <a:gd name="T39" fmla="*/ 909424 h 355"/>
                <a:gd name="T40" fmla="*/ 88708 w 80"/>
                <a:gd name="T41" fmla="*/ 988077 h 355"/>
                <a:gd name="T42" fmla="*/ 29569 w 80"/>
                <a:gd name="T43" fmla="*/ 1263362 h 355"/>
                <a:gd name="T44" fmla="*/ 29569 w 80"/>
                <a:gd name="T45" fmla="*/ 1273194 h 355"/>
                <a:gd name="T46" fmla="*/ 0 w 80"/>
                <a:gd name="T47" fmla="*/ 1410836 h 355"/>
                <a:gd name="T48" fmla="*/ 14785 w 80"/>
                <a:gd name="T49" fmla="*/ 1435415 h 355"/>
                <a:gd name="T50" fmla="*/ 14785 w 80"/>
                <a:gd name="T51" fmla="*/ 1548479 h 355"/>
                <a:gd name="T52" fmla="*/ 29569 w 80"/>
                <a:gd name="T53" fmla="*/ 1573058 h 355"/>
                <a:gd name="T54" fmla="*/ 24641 w 80"/>
                <a:gd name="T55" fmla="*/ 1607468 h 355"/>
                <a:gd name="T56" fmla="*/ 49282 w 80"/>
                <a:gd name="T57" fmla="*/ 1641879 h 355"/>
                <a:gd name="T58" fmla="*/ 39426 w 80"/>
                <a:gd name="T59" fmla="*/ 1671374 h 355"/>
                <a:gd name="T60" fmla="*/ 118277 w 80"/>
                <a:gd name="T61" fmla="*/ 1695953 h 355"/>
                <a:gd name="T62" fmla="*/ 128134 w 80"/>
                <a:gd name="T63" fmla="*/ 1671374 h 355"/>
                <a:gd name="T64" fmla="*/ 157703 w 80"/>
                <a:gd name="T65" fmla="*/ 1641879 h 355"/>
                <a:gd name="T66" fmla="*/ 172488 w 80"/>
                <a:gd name="T67" fmla="*/ 1577974 h 355"/>
                <a:gd name="T68" fmla="*/ 172488 w 80"/>
                <a:gd name="T69" fmla="*/ 1563226 h 355"/>
                <a:gd name="T70" fmla="*/ 182344 w 80"/>
                <a:gd name="T71" fmla="*/ 1479657 h 355"/>
                <a:gd name="T72" fmla="*/ 226698 w 80"/>
                <a:gd name="T73" fmla="*/ 1356762 h 355"/>
                <a:gd name="T74" fmla="*/ 216842 w 80"/>
                <a:gd name="T75" fmla="*/ 1317436 h 355"/>
                <a:gd name="T76" fmla="*/ 226698 w 80"/>
                <a:gd name="T77" fmla="*/ 1302688 h 355"/>
                <a:gd name="T78" fmla="*/ 236555 w 80"/>
                <a:gd name="T79" fmla="*/ 1243699 h 355"/>
                <a:gd name="T80" fmla="*/ 236555 w 80"/>
                <a:gd name="T81" fmla="*/ 1233867 h 355"/>
                <a:gd name="T82" fmla="*/ 241483 w 80"/>
                <a:gd name="T83" fmla="*/ 1219120 h 355"/>
                <a:gd name="T84" fmla="*/ 261196 w 80"/>
                <a:gd name="T85" fmla="*/ 1047067 h 355"/>
                <a:gd name="T86" fmla="*/ 280909 w 80"/>
                <a:gd name="T87" fmla="*/ 830771 h 355"/>
                <a:gd name="T88" fmla="*/ 271052 w 80"/>
                <a:gd name="T89" fmla="*/ 806192 h 355"/>
                <a:gd name="T90" fmla="*/ 300622 w 80"/>
                <a:gd name="T91" fmla="*/ 722623 h 355"/>
                <a:gd name="T92" fmla="*/ 285837 w 80"/>
                <a:gd name="T93" fmla="*/ 683297 h 355"/>
                <a:gd name="T94" fmla="*/ 290765 w 80"/>
                <a:gd name="T95" fmla="*/ 555486 h 355"/>
                <a:gd name="T96" fmla="*/ 266124 w 80"/>
                <a:gd name="T97" fmla="*/ 525991 h 355"/>
                <a:gd name="T98" fmla="*/ 266124 w 80"/>
                <a:gd name="T99" fmla="*/ 521075 h 355"/>
                <a:gd name="T100" fmla="*/ 340048 w 80"/>
                <a:gd name="T101" fmla="*/ 344106 h 355"/>
                <a:gd name="T102" fmla="*/ 310478 w 80"/>
                <a:gd name="T103" fmla="*/ 299864 h 355"/>
                <a:gd name="T104" fmla="*/ 310478 w 80"/>
                <a:gd name="T105" fmla="*/ 285117 h 355"/>
                <a:gd name="T106" fmla="*/ 320335 w 80"/>
                <a:gd name="T107" fmla="*/ 260538 h 355"/>
                <a:gd name="T108" fmla="*/ 384402 w 80"/>
                <a:gd name="T109" fmla="*/ 142558 h 355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80" h="355">
                  <a:moveTo>
                    <a:pt x="78" y="29"/>
                  </a:moveTo>
                  <a:cubicBezTo>
                    <a:pt x="80" y="24"/>
                    <a:pt x="77" y="16"/>
                    <a:pt x="71" y="19"/>
                  </a:cubicBezTo>
                  <a:cubicBezTo>
                    <a:pt x="71" y="19"/>
                    <a:pt x="71" y="19"/>
                    <a:pt x="71" y="19"/>
                  </a:cubicBezTo>
                  <a:cubicBezTo>
                    <a:pt x="72" y="14"/>
                    <a:pt x="66" y="9"/>
                    <a:pt x="61" y="12"/>
                  </a:cubicBezTo>
                  <a:cubicBezTo>
                    <a:pt x="60" y="12"/>
                    <a:pt x="60" y="12"/>
                    <a:pt x="60" y="12"/>
                  </a:cubicBezTo>
                  <a:cubicBezTo>
                    <a:pt x="59" y="12"/>
                    <a:pt x="58" y="12"/>
                    <a:pt x="56" y="13"/>
                  </a:cubicBezTo>
                  <a:cubicBezTo>
                    <a:pt x="55" y="13"/>
                    <a:pt x="55" y="13"/>
                    <a:pt x="55" y="13"/>
                  </a:cubicBezTo>
                  <a:cubicBezTo>
                    <a:pt x="55" y="13"/>
                    <a:pt x="54" y="13"/>
                    <a:pt x="53" y="13"/>
                  </a:cubicBezTo>
                  <a:cubicBezTo>
                    <a:pt x="57" y="7"/>
                    <a:pt x="50" y="0"/>
                    <a:pt x="44" y="5"/>
                  </a:cubicBezTo>
                  <a:cubicBezTo>
                    <a:pt x="41" y="8"/>
                    <a:pt x="38" y="10"/>
                    <a:pt x="35" y="12"/>
                  </a:cubicBezTo>
                  <a:cubicBezTo>
                    <a:pt x="28" y="12"/>
                    <a:pt x="23" y="14"/>
                    <a:pt x="16" y="18"/>
                  </a:cubicBezTo>
                  <a:cubicBezTo>
                    <a:pt x="10" y="21"/>
                    <a:pt x="14" y="30"/>
                    <a:pt x="21" y="28"/>
                  </a:cubicBezTo>
                  <a:cubicBezTo>
                    <a:pt x="24" y="28"/>
                    <a:pt x="28" y="27"/>
                    <a:pt x="31" y="26"/>
                  </a:cubicBezTo>
                  <a:cubicBezTo>
                    <a:pt x="23" y="36"/>
                    <a:pt x="20" y="50"/>
                    <a:pt x="22" y="63"/>
                  </a:cubicBezTo>
                  <a:cubicBezTo>
                    <a:pt x="21" y="68"/>
                    <a:pt x="19" y="72"/>
                    <a:pt x="18" y="77"/>
                  </a:cubicBezTo>
                  <a:cubicBezTo>
                    <a:pt x="17" y="80"/>
                    <a:pt x="18" y="82"/>
                    <a:pt x="20" y="84"/>
                  </a:cubicBezTo>
                  <a:cubicBezTo>
                    <a:pt x="20" y="86"/>
                    <a:pt x="21" y="88"/>
                    <a:pt x="23" y="89"/>
                  </a:cubicBezTo>
                  <a:cubicBezTo>
                    <a:pt x="18" y="89"/>
                    <a:pt x="13" y="92"/>
                    <a:pt x="13" y="97"/>
                  </a:cubicBezTo>
                  <a:cubicBezTo>
                    <a:pt x="16" y="122"/>
                    <a:pt x="15" y="147"/>
                    <a:pt x="16" y="173"/>
                  </a:cubicBezTo>
                  <a:cubicBezTo>
                    <a:pt x="16" y="177"/>
                    <a:pt x="16" y="181"/>
                    <a:pt x="16" y="185"/>
                  </a:cubicBezTo>
                  <a:cubicBezTo>
                    <a:pt x="17" y="190"/>
                    <a:pt x="17" y="195"/>
                    <a:pt x="18" y="201"/>
                  </a:cubicBezTo>
                  <a:cubicBezTo>
                    <a:pt x="11" y="219"/>
                    <a:pt x="6" y="238"/>
                    <a:pt x="6" y="257"/>
                  </a:cubicBezTo>
                  <a:cubicBezTo>
                    <a:pt x="6" y="258"/>
                    <a:pt x="6" y="258"/>
                    <a:pt x="6" y="259"/>
                  </a:cubicBezTo>
                  <a:cubicBezTo>
                    <a:pt x="3" y="268"/>
                    <a:pt x="2" y="277"/>
                    <a:pt x="0" y="287"/>
                  </a:cubicBezTo>
                  <a:cubicBezTo>
                    <a:pt x="0" y="289"/>
                    <a:pt x="1" y="291"/>
                    <a:pt x="3" y="292"/>
                  </a:cubicBezTo>
                  <a:cubicBezTo>
                    <a:pt x="2" y="300"/>
                    <a:pt x="2" y="308"/>
                    <a:pt x="3" y="315"/>
                  </a:cubicBezTo>
                  <a:cubicBezTo>
                    <a:pt x="3" y="318"/>
                    <a:pt x="5" y="319"/>
                    <a:pt x="6" y="320"/>
                  </a:cubicBezTo>
                  <a:cubicBezTo>
                    <a:pt x="6" y="322"/>
                    <a:pt x="6" y="324"/>
                    <a:pt x="5" y="327"/>
                  </a:cubicBezTo>
                  <a:cubicBezTo>
                    <a:pt x="5" y="330"/>
                    <a:pt x="7" y="333"/>
                    <a:pt x="10" y="334"/>
                  </a:cubicBezTo>
                  <a:cubicBezTo>
                    <a:pt x="9" y="336"/>
                    <a:pt x="9" y="338"/>
                    <a:pt x="8" y="340"/>
                  </a:cubicBezTo>
                  <a:cubicBezTo>
                    <a:pt x="6" y="351"/>
                    <a:pt x="20" y="355"/>
                    <a:pt x="24" y="345"/>
                  </a:cubicBezTo>
                  <a:cubicBezTo>
                    <a:pt x="25" y="343"/>
                    <a:pt x="26" y="342"/>
                    <a:pt x="26" y="340"/>
                  </a:cubicBezTo>
                  <a:cubicBezTo>
                    <a:pt x="29" y="340"/>
                    <a:pt x="32" y="338"/>
                    <a:pt x="32" y="334"/>
                  </a:cubicBezTo>
                  <a:cubicBezTo>
                    <a:pt x="33" y="330"/>
                    <a:pt x="34" y="325"/>
                    <a:pt x="35" y="321"/>
                  </a:cubicBezTo>
                  <a:cubicBezTo>
                    <a:pt x="35" y="320"/>
                    <a:pt x="35" y="319"/>
                    <a:pt x="35" y="318"/>
                  </a:cubicBezTo>
                  <a:cubicBezTo>
                    <a:pt x="36" y="312"/>
                    <a:pt x="36" y="307"/>
                    <a:pt x="37" y="301"/>
                  </a:cubicBezTo>
                  <a:cubicBezTo>
                    <a:pt x="40" y="293"/>
                    <a:pt x="43" y="284"/>
                    <a:pt x="46" y="276"/>
                  </a:cubicBezTo>
                  <a:cubicBezTo>
                    <a:pt x="47" y="272"/>
                    <a:pt x="46" y="270"/>
                    <a:pt x="44" y="268"/>
                  </a:cubicBezTo>
                  <a:cubicBezTo>
                    <a:pt x="45" y="267"/>
                    <a:pt x="46" y="266"/>
                    <a:pt x="46" y="265"/>
                  </a:cubicBezTo>
                  <a:cubicBezTo>
                    <a:pt x="47" y="261"/>
                    <a:pt x="47" y="257"/>
                    <a:pt x="48" y="253"/>
                  </a:cubicBezTo>
                  <a:cubicBezTo>
                    <a:pt x="48" y="252"/>
                    <a:pt x="48" y="252"/>
                    <a:pt x="48" y="251"/>
                  </a:cubicBezTo>
                  <a:cubicBezTo>
                    <a:pt x="49" y="250"/>
                    <a:pt x="49" y="249"/>
                    <a:pt x="49" y="248"/>
                  </a:cubicBezTo>
                  <a:cubicBezTo>
                    <a:pt x="50" y="237"/>
                    <a:pt x="52" y="225"/>
                    <a:pt x="53" y="213"/>
                  </a:cubicBezTo>
                  <a:cubicBezTo>
                    <a:pt x="56" y="199"/>
                    <a:pt x="57" y="184"/>
                    <a:pt x="57" y="169"/>
                  </a:cubicBezTo>
                  <a:cubicBezTo>
                    <a:pt x="57" y="167"/>
                    <a:pt x="56" y="166"/>
                    <a:pt x="55" y="164"/>
                  </a:cubicBezTo>
                  <a:cubicBezTo>
                    <a:pt x="57" y="159"/>
                    <a:pt x="59" y="153"/>
                    <a:pt x="61" y="147"/>
                  </a:cubicBezTo>
                  <a:cubicBezTo>
                    <a:pt x="63" y="143"/>
                    <a:pt x="61" y="140"/>
                    <a:pt x="58" y="139"/>
                  </a:cubicBezTo>
                  <a:cubicBezTo>
                    <a:pt x="59" y="130"/>
                    <a:pt x="59" y="122"/>
                    <a:pt x="59" y="113"/>
                  </a:cubicBezTo>
                  <a:cubicBezTo>
                    <a:pt x="59" y="111"/>
                    <a:pt x="57" y="108"/>
                    <a:pt x="54" y="107"/>
                  </a:cubicBezTo>
                  <a:cubicBezTo>
                    <a:pt x="54" y="106"/>
                    <a:pt x="54" y="106"/>
                    <a:pt x="54" y="106"/>
                  </a:cubicBezTo>
                  <a:cubicBezTo>
                    <a:pt x="61" y="96"/>
                    <a:pt x="66" y="84"/>
                    <a:pt x="69" y="70"/>
                  </a:cubicBezTo>
                  <a:cubicBezTo>
                    <a:pt x="70" y="65"/>
                    <a:pt x="67" y="62"/>
                    <a:pt x="63" y="61"/>
                  </a:cubicBezTo>
                  <a:cubicBezTo>
                    <a:pt x="63" y="60"/>
                    <a:pt x="63" y="59"/>
                    <a:pt x="63" y="58"/>
                  </a:cubicBezTo>
                  <a:cubicBezTo>
                    <a:pt x="64" y="56"/>
                    <a:pt x="65" y="55"/>
                    <a:pt x="65" y="53"/>
                  </a:cubicBezTo>
                  <a:cubicBezTo>
                    <a:pt x="70" y="45"/>
                    <a:pt x="75" y="37"/>
                    <a:pt x="78" y="29"/>
                  </a:cubicBezTo>
                  <a:close/>
                </a:path>
              </a:pathLst>
            </a:custGeom>
            <a:solidFill>
              <a:srgbClr val="F28C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41" name="Freeform 23">
              <a:extLst>
                <a:ext uri="{FF2B5EF4-FFF2-40B4-BE49-F238E27FC236}">
                  <a16:creationId xmlns:a16="http://schemas.microsoft.com/office/drawing/2014/main" id="{6A5FDD87-48D2-49FC-8775-4F58D70BB937}"/>
                </a:ext>
              </a:extLst>
            </p:cNvPr>
            <p:cNvSpPr>
              <a:spLocks/>
            </p:cNvSpPr>
            <p:nvPr/>
          </p:nvSpPr>
          <p:spPr bwMode="auto">
            <a:xfrm>
              <a:off x="430103" y="4140157"/>
              <a:ext cx="417084" cy="211654"/>
            </a:xfrm>
            <a:custGeom>
              <a:avLst/>
              <a:gdLst>
                <a:gd name="T0" fmla="*/ 377829 w 85"/>
                <a:gd name="T1" fmla="*/ 49222 h 43"/>
                <a:gd name="T2" fmla="*/ 289505 w 85"/>
                <a:gd name="T3" fmla="*/ 24611 h 43"/>
                <a:gd name="T4" fmla="*/ 284598 w 85"/>
                <a:gd name="T5" fmla="*/ 19689 h 43"/>
                <a:gd name="T6" fmla="*/ 230623 w 85"/>
                <a:gd name="T7" fmla="*/ 14767 h 43"/>
                <a:gd name="T8" fmla="*/ 53976 w 85"/>
                <a:gd name="T9" fmla="*/ 9844 h 43"/>
                <a:gd name="T10" fmla="*/ 24534 w 85"/>
                <a:gd name="T11" fmla="*/ 78755 h 43"/>
                <a:gd name="T12" fmla="*/ 44162 w 85"/>
                <a:gd name="T13" fmla="*/ 113210 h 43"/>
                <a:gd name="T14" fmla="*/ 44162 w 85"/>
                <a:gd name="T15" fmla="*/ 118132 h 43"/>
                <a:gd name="T16" fmla="*/ 58882 w 85"/>
                <a:gd name="T17" fmla="*/ 157510 h 43"/>
                <a:gd name="T18" fmla="*/ 314040 w 85"/>
                <a:gd name="T19" fmla="*/ 152588 h 43"/>
                <a:gd name="T20" fmla="*/ 387643 w 85"/>
                <a:gd name="T21" fmla="*/ 123055 h 43"/>
                <a:gd name="T22" fmla="*/ 377829 w 85"/>
                <a:gd name="T23" fmla="*/ 49222 h 43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85" h="43">
                  <a:moveTo>
                    <a:pt x="77" y="10"/>
                  </a:moveTo>
                  <a:cubicBezTo>
                    <a:pt x="71" y="8"/>
                    <a:pt x="65" y="6"/>
                    <a:pt x="59" y="5"/>
                  </a:cubicBezTo>
                  <a:cubicBezTo>
                    <a:pt x="59" y="5"/>
                    <a:pt x="59" y="5"/>
                    <a:pt x="58" y="4"/>
                  </a:cubicBezTo>
                  <a:cubicBezTo>
                    <a:pt x="55" y="4"/>
                    <a:pt x="52" y="3"/>
                    <a:pt x="47" y="3"/>
                  </a:cubicBezTo>
                  <a:cubicBezTo>
                    <a:pt x="35" y="1"/>
                    <a:pt x="23" y="0"/>
                    <a:pt x="11" y="2"/>
                  </a:cubicBezTo>
                  <a:cubicBezTo>
                    <a:pt x="2" y="3"/>
                    <a:pt x="0" y="12"/>
                    <a:pt x="5" y="16"/>
                  </a:cubicBezTo>
                  <a:cubicBezTo>
                    <a:pt x="4" y="19"/>
                    <a:pt x="5" y="23"/>
                    <a:pt x="9" y="23"/>
                  </a:cubicBezTo>
                  <a:cubicBezTo>
                    <a:pt x="9" y="24"/>
                    <a:pt x="9" y="24"/>
                    <a:pt x="9" y="24"/>
                  </a:cubicBezTo>
                  <a:cubicBezTo>
                    <a:pt x="8" y="27"/>
                    <a:pt x="9" y="31"/>
                    <a:pt x="12" y="32"/>
                  </a:cubicBezTo>
                  <a:cubicBezTo>
                    <a:pt x="30" y="41"/>
                    <a:pt x="49" y="43"/>
                    <a:pt x="64" y="31"/>
                  </a:cubicBezTo>
                  <a:cubicBezTo>
                    <a:pt x="69" y="30"/>
                    <a:pt x="74" y="28"/>
                    <a:pt x="79" y="25"/>
                  </a:cubicBezTo>
                  <a:cubicBezTo>
                    <a:pt x="85" y="21"/>
                    <a:pt x="83" y="12"/>
                    <a:pt x="77" y="10"/>
                  </a:cubicBezTo>
                  <a:close/>
                </a:path>
              </a:pathLst>
            </a:custGeom>
            <a:solidFill>
              <a:srgbClr val="D5866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42" name="Freeform 91">
              <a:extLst>
                <a:ext uri="{FF2B5EF4-FFF2-40B4-BE49-F238E27FC236}">
                  <a16:creationId xmlns:a16="http://schemas.microsoft.com/office/drawing/2014/main" id="{A493717C-F442-4E2D-9EE3-BED85539CA0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92752" y="3324665"/>
              <a:ext cx="637039" cy="2780557"/>
            </a:xfrm>
            <a:custGeom>
              <a:avLst/>
              <a:gdLst>
                <a:gd name="T0" fmla="*/ 396924 w 130"/>
                <a:gd name="T1" fmla="*/ 29476 h 566"/>
                <a:gd name="T2" fmla="*/ 377323 w 130"/>
                <a:gd name="T3" fmla="*/ 9825 h 566"/>
                <a:gd name="T4" fmla="*/ 210713 w 130"/>
                <a:gd name="T5" fmla="*/ 314409 h 566"/>
                <a:gd name="T6" fmla="*/ 127408 w 130"/>
                <a:gd name="T7" fmla="*/ 776198 h 566"/>
                <a:gd name="T8" fmla="*/ 392024 w 130"/>
                <a:gd name="T9" fmla="*/ 103166 h 566"/>
                <a:gd name="T10" fmla="*/ 338121 w 130"/>
                <a:gd name="T11" fmla="*/ 810586 h 566"/>
                <a:gd name="T12" fmla="*/ 392024 w 130"/>
                <a:gd name="T13" fmla="*/ 564954 h 566"/>
                <a:gd name="T14" fmla="*/ 284217 w 130"/>
                <a:gd name="T15" fmla="*/ 800761 h 566"/>
                <a:gd name="T16" fmla="*/ 269517 w 130"/>
                <a:gd name="T17" fmla="*/ 800761 h 566"/>
                <a:gd name="T18" fmla="*/ 220514 w 130"/>
                <a:gd name="T19" fmla="*/ 766373 h 566"/>
                <a:gd name="T20" fmla="*/ 205813 w 130"/>
                <a:gd name="T21" fmla="*/ 491264 h 566"/>
                <a:gd name="T22" fmla="*/ 210713 w 130"/>
                <a:gd name="T23" fmla="*/ 795848 h 566"/>
                <a:gd name="T24" fmla="*/ 102906 w 130"/>
                <a:gd name="T25" fmla="*/ 977616 h 566"/>
                <a:gd name="T26" fmla="*/ 98006 w 130"/>
                <a:gd name="T27" fmla="*/ 2765819 h 566"/>
                <a:gd name="T28" fmla="*/ 362622 w 130"/>
                <a:gd name="T29" fmla="*/ 1557308 h 566"/>
                <a:gd name="T30" fmla="*/ 475329 w 130"/>
                <a:gd name="T31" fmla="*/ 953053 h 566"/>
                <a:gd name="T32" fmla="*/ 308719 w 130"/>
                <a:gd name="T33" fmla="*/ 844975 h 566"/>
                <a:gd name="T34" fmla="*/ 259716 w 130"/>
                <a:gd name="T35" fmla="*/ 957966 h 566"/>
                <a:gd name="T36" fmla="*/ 308719 w 130"/>
                <a:gd name="T37" fmla="*/ 844975 h 566"/>
                <a:gd name="T38" fmla="*/ 230314 w 130"/>
                <a:gd name="T39" fmla="*/ 840062 h 566"/>
                <a:gd name="T40" fmla="*/ 151909 w 130"/>
                <a:gd name="T41" fmla="*/ 953053 h 566"/>
                <a:gd name="T42" fmla="*/ 142109 w 130"/>
                <a:gd name="T43" fmla="*/ 844975 h 566"/>
                <a:gd name="T44" fmla="*/ 137208 w 130"/>
                <a:gd name="T45" fmla="*/ 948140 h 566"/>
                <a:gd name="T46" fmla="*/ 254816 w 130"/>
                <a:gd name="T47" fmla="*/ 1134821 h 566"/>
                <a:gd name="T48" fmla="*/ 362622 w 130"/>
                <a:gd name="T49" fmla="*/ 1134821 h 566"/>
                <a:gd name="T50" fmla="*/ 264616 w 130"/>
                <a:gd name="T51" fmla="*/ 1237987 h 566"/>
                <a:gd name="T52" fmla="*/ 333220 w 130"/>
                <a:gd name="T53" fmla="*/ 1365715 h 566"/>
                <a:gd name="T54" fmla="*/ 264616 w 130"/>
                <a:gd name="T55" fmla="*/ 1395191 h 566"/>
                <a:gd name="T56" fmla="*/ 318520 w 130"/>
                <a:gd name="T57" fmla="*/ 1513095 h 566"/>
                <a:gd name="T58" fmla="*/ 240115 w 130"/>
                <a:gd name="T59" fmla="*/ 1527833 h 566"/>
                <a:gd name="T60" fmla="*/ 298918 w 130"/>
                <a:gd name="T61" fmla="*/ 1650649 h 566"/>
                <a:gd name="T62" fmla="*/ 240115 w 130"/>
                <a:gd name="T63" fmla="*/ 1680125 h 566"/>
                <a:gd name="T64" fmla="*/ 274417 w 130"/>
                <a:gd name="T65" fmla="*/ 1842242 h 566"/>
                <a:gd name="T66" fmla="*/ 284217 w 130"/>
                <a:gd name="T67" fmla="*/ 1866805 h 566"/>
                <a:gd name="T68" fmla="*/ 240115 w 130"/>
                <a:gd name="T69" fmla="*/ 2004359 h 566"/>
                <a:gd name="T70" fmla="*/ 259716 w 130"/>
                <a:gd name="T71" fmla="*/ 2166476 h 566"/>
                <a:gd name="T72" fmla="*/ 259716 w 130"/>
                <a:gd name="T73" fmla="*/ 2191040 h 566"/>
                <a:gd name="T74" fmla="*/ 181311 w 130"/>
                <a:gd name="T75" fmla="*/ 2304030 h 566"/>
                <a:gd name="T76" fmla="*/ 225414 w 130"/>
                <a:gd name="T77" fmla="*/ 2431759 h 566"/>
                <a:gd name="T78" fmla="*/ 220514 w 130"/>
                <a:gd name="T79" fmla="*/ 2451410 h 566"/>
                <a:gd name="T80" fmla="*/ 151909 w 130"/>
                <a:gd name="T81" fmla="*/ 2588964 h 566"/>
                <a:gd name="T82" fmla="*/ 83305 w 130"/>
                <a:gd name="T83" fmla="*/ 2402283 h 566"/>
                <a:gd name="T84" fmla="*/ 396924 w 130"/>
                <a:gd name="T85" fmla="*/ 982529 h 566"/>
                <a:gd name="T86" fmla="*/ 406725 w 130"/>
                <a:gd name="T87" fmla="*/ 943228 h 566"/>
                <a:gd name="T88" fmla="*/ 333220 w 130"/>
                <a:gd name="T89" fmla="*/ 903927 h 566"/>
                <a:gd name="T90" fmla="*/ 411625 w 130"/>
                <a:gd name="T91" fmla="*/ 854800 h 566"/>
                <a:gd name="T92" fmla="*/ 421426 w 130"/>
                <a:gd name="T93" fmla="*/ 908839 h 56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0" t="0" r="r" b="b"/>
              <a:pathLst>
                <a:path w="130" h="566">
                  <a:moveTo>
                    <a:pt x="95" y="171"/>
                  </a:moveTo>
                  <a:cubicBezTo>
                    <a:pt x="130" y="122"/>
                    <a:pt x="96" y="59"/>
                    <a:pt x="81" y="8"/>
                  </a:cubicBezTo>
                  <a:cubicBezTo>
                    <a:pt x="81" y="7"/>
                    <a:pt x="81" y="7"/>
                    <a:pt x="81" y="6"/>
                  </a:cubicBezTo>
                  <a:cubicBezTo>
                    <a:pt x="81" y="5"/>
                    <a:pt x="80" y="5"/>
                    <a:pt x="80" y="4"/>
                  </a:cubicBezTo>
                  <a:cubicBezTo>
                    <a:pt x="80" y="3"/>
                    <a:pt x="79" y="2"/>
                    <a:pt x="79" y="2"/>
                  </a:cubicBezTo>
                  <a:cubicBezTo>
                    <a:pt x="79" y="0"/>
                    <a:pt x="77" y="1"/>
                    <a:pt x="77" y="2"/>
                  </a:cubicBezTo>
                  <a:cubicBezTo>
                    <a:pt x="77" y="2"/>
                    <a:pt x="77" y="3"/>
                    <a:pt x="77" y="3"/>
                  </a:cubicBezTo>
                  <a:cubicBezTo>
                    <a:pt x="76" y="4"/>
                    <a:pt x="76" y="4"/>
                    <a:pt x="75" y="5"/>
                  </a:cubicBezTo>
                  <a:cubicBezTo>
                    <a:pt x="69" y="30"/>
                    <a:pt x="60" y="46"/>
                    <a:pt x="43" y="64"/>
                  </a:cubicBezTo>
                  <a:cubicBezTo>
                    <a:pt x="32" y="76"/>
                    <a:pt x="22" y="89"/>
                    <a:pt x="15" y="104"/>
                  </a:cubicBezTo>
                  <a:cubicBezTo>
                    <a:pt x="10" y="117"/>
                    <a:pt x="1" y="162"/>
                    <a:pt x="26" y="162"/>
                  </a:cubicBezTo>
                  <a:cubicBezTo>
                    <a:pt x="28" y="161"/>
                    <a:pt x="28" y="159"/>
                    <a:pt x="26" y="158"/>
                  </a:cubicBezTo>
                  <a:cubicBezTo>
                    <a:pt x="13" y="157"/>
                    <a:pt x="20" y="123"/>
                    <a:pt x="21" y="117"/>
                  </a:cubicBezTo>
                  <a:cubicBezTo>
                    <a:pt x="24" y="102"/>
                    <a:pt x="33" y="89"/>
                    <a:pt x="43" y="78"/>
                  </a:cubicBezTo>
                  <a:cubicBezTo>
                    <a:pt x="58" y="60"/>
                    <a:pt x="76" y="44"/>
                    <a:pt x="80" y="21"/>
                  </a:cubicBezTo>
                  <a:cubicBezTo>
                    <a:pt x="83" y="38"/>
                    <a:pt x="88" y="56"/>
                    <a:pt x="93" y="73"/>
                  </a:cubicBezTo>
                  <a:cubicBezTo>
                    <a:pt x="102" y="108"/>
                    <a:pt x="100" y="136"/>
                    <a:pt x="84" y="168"/>
                  </a:cubicBezTo>
                  <a:cubicBezTo>
                    <a:pt x="79" y="167"/>
                    <a:pt x="74" y="166"/>
                    <a:pt x="69" y="165"/>
                  </a:cubicBezTo>
                  <a:cubicBezTo>
                    <a:pt x="69" y="165"/>
                    <a:pt x="69" y="165"/>
                    <a:pt x="69" y="165"/>
                  </a:cubicBezTo>
                  <a:cubicBezTo>
                    <a:pt x="81" y="153"/>
                    <a:pt x="86" y="132"/>
                    <a:pt x="84" y="115"/>
                  </a:cubicBezTo>
                  <a:cubicBezTo>
                    <a:pt x="84" y="113"/>
                    <a:pt x="80" y="113"/>
                    <a:pt x="80" y="115"/>
                  </a:cubicBezTo>
                  <a:cubicBezTo>
                    <a:pt x="77" y="132"/>
                    <a:pt x="76" y="148"/>
                    <a:pt x="67" y="163"/>
                  </a:cubicBezTo>
                  <a:cubicBezTo>
                    <a:pt x="67" y="164"/>
                    <a:pt x="67" y="164"/>
                    <a:pt x="67" y="165"/>
                  </a:cubicBezTo>
                  <a:cubicBezTo>
                    <a:pt x="64" y="164"/>
                    <a:pt x="61" y="164"/>
                    <a:pt x="58" y="163"/>
                  </a:cubicBezTo>
                  <a:cubicBezTo>
                    <a:pt x="68" y="134"/>
                    <a:pt x="77" y="100"/>
                    <a:pt x="75" y="70"/>
                  </a:cubicBezTo>
                  <a:cubicBezTo>
                    <a:pt x="74" y="67"/>
                    <a:pt x="70" y="66"/>
                    <a:pt x="70" y="69"/>
                  </a:cubicBezTo>
                  <a:cubicBezTo>
                    <a:pt x="65" y="100"/>
                    <a:pt x="58" y="132"/>
                    <a:pt x="55" y="163"/>
                  </a:cubicBezTo>
                  <a:cubicBezTo>
                    <a:pt x="52" y="163"/>
                    <a:pt x="48" y="162"/>
                    <a:pt x="45" y="162"/>
                  </a:cubicBezTo>
                  <a:cubicBezTo>
                    <a:pt x="45" y="162"/>
                    <a:pt x="45" y="162"/>
                    <a:pt x="45" y="162"/>
                  </a:cubicBezTo>
                  <a:cubicBezTo>
                    <a:pt x="45" y="160"/>
                    <a:pt x="45" y="158"/>
                    <a:pt x="45" y="156"/>
                  </a:cubicBezTo>
                  <a:cubicBezTo>
                    <a:pt x="44" y="151"/>
                    <a:pt x="43" y="146"/>
                    <a:pt x="43" y="141"/>
                  </a:cubicBezTo>
                  <a:cubicBezTo>
                    <a:pt x="42" y="127"/>
                    <a:pt x="45" y="115"/>
                    <a:pt x="47" y="102"/>
                  </a:cubicBezTo>
                  <a:cubicBezTo>
                    <a:pt x="47" y="100"/>
                    <a:pt x="43" y="98"/>
                    <a:pt x="42" y="100"/>
                  </a:cubicBezTo>
                  <a:cubicBezTo>
                    <a:pt x="34" y="110"/>
                    <a:pt x="34" y="125"/>
                    <a:pt x="35" y="137"/>
                  </a:cubicBezTo>
                  <a:cubicBezTo>
                    <a:pt x="35" y="143"/>
                    <a:pt x="36" y="150"/>
                    <a:pt x="38" y="156"/>
                  </a:cubicBezTo>
                  <a:cubicBezTo>
                    <a:pt x="39" y="159"/>
                    <a:pt x="41" y="160"/>
                    <a:pt x="43" y="162"/>
                  </a:cubicBezTo>
                  <a:cubicBezTo>
                    <a:pt x="31" y="162"/>
                    <a:pt x="19" y="162"/>
                    <a:pt x="7" y="165"/>
                  </a:cubicBezTo>
                  <a:cubicBezTo>
                    <a:pt x="0" y="166"/>
                    <a:pt x="3" y="176"/>
                    <a:pt x="9" y="175"/>
                  </a:cubicBezTo>
                  <a:cubicBezTo>
                    <a:pt x="4" y="188"/>
                    <a:pt x="11" y="195"/>
                    <a:pt x="21" y="199"/>
                  </a:cubicBezTo>
                  <a:cubicBezTo>
                    <a:pt x="19" y="275"/>
                    <a:pt x="15" y="352"/>
                    <a:pt x="11" y="428"/>
                  </a:cubicBezTo>
                  <a:cubicBezTo>
                    <a:pt x="10" y="453"/>
                    <a:pt x="7" y="479"/>
                    <a:pt x="7" y="504"/>
                  </a:cubicBezTo>
                  <a:cubicBezTo>
                    <a:pt x="7" y="523"/>
                    <a:pt x="8" y="546"/>
                    <a:pt x="20" y="563"/>
                  </a:cubicBezTo>
                  <a:cubicBezTo>
                    <a:pt x="21" y="565"/>
                    <a:pt x="25" y="566"/>
                    <a:pt x="28" y="564"/>
                  </a:cubicBezTo>
                  <a:cubicBezTo>
                    <a:pt x="60" y="524"/>
                    <a:pt x="62" y="463"/>
                    <a:pt x="65" y="414"/>
                  </a:cubicBezTo>
                  <a:cubicBezTo>
                    <a:pt x="67" y="382"/>
                    <a:pt x="70" y="349"/>
                    <a:pt x="74" y="317"/>
                  </a:cubicBezTo>
                  <a:cubicBezTo>
                    <a:pt x="78" y="277"/>
                    <a:pt x="86" y="237"/>
                    <a:pt x="92" y="198"/>
                  </a:cubicBezTo>
                  <a:cubicBezTo>
                    <a:pt x="93" y="198"/>
                    <a:pt x="94" y="197"/>
                    <a:pt x="95" y="197"/>
                  </a:cubicBezTo>
                  <a:cubicBezTo>
                    <a:pt x="96" y="197"/>
                    <a:pt x="97" y="195"/>
                    <a:pt x="97" y="194"/>
                  </a:cubicBezTo>
                  <a:cubicBezTo>
                    <a:pt x="98" y="187"/>
                    <a:pt x="98" y="180"/>
                    <a:pt x="97" y="173"/>
                  </a:cubicBezTo>
                  <a:cubicBezTo>
                    <a:pt x="97" y="172"/>
                    <a:pt x="96" y="171"/>
                    <a:pt x="95" y="171"/>
                  </a:cubicBezTo>
                  <a:close/>
                  <a:moveTo>
                    <a:pt x="63" y="172"/>
                  </a:moveTo>
                  <a:cubicBezTo>
                    <a:pt x="64" y="176"/>
                    <a:pt x="64" y="180"/>
                    <a:pt x="64" y="184"/>
                  </a:cubicBezTo>
                  <a:cubicBezTo>
                    <a:pt x="64" y="187"/>
                    <a:pt x="63" y="191"/>
                    <a:pt x="63" y="194"/>
                  </a:cubicBezTo>
                  <a:cubicBezTo>
                    <a:pt x="60" y="195"/>
                    <a:pt x="56" y="195"/>
                    <a:pt x="53" y="195"/>
                  </a:cubicBezTo>
                  <a:cubicBezTo>
                    <a:pt x="53" y="191"/>
                    <a:pt x="52" y="187"/>
                    <a:pt x="52" y="183"/>
                  </a:cubicBezTo>
                  <a:cubicBezTo>
                    <a:pt x="52" y="179"/>
                    <a:pt x="51" y="175"/>
                    <a:pt x="50" y="171"/>
                  </a:cubicBezTo>
                  <a:cubicBezTo>
                    <a:pt x="54" y="172"/>
                    <a:pt x="59" y="172"/>
                    <a:pt x="63" y="172"/>
                  </a:cubicBezTo>
                  <a:close/>
                  <a:moveTo>
                    <a:pt x="31" y="193"/>
                  </a:moveTo>
                  <a:cubicBezTo>
                    <a:pt x="36" y="189"/>
                    <a:pt x="36" y="179"/>
                    <a:pt x="35" y="172"/>
                  </a:cubicBezTo>
                  <a:cubicBezTo>
                    <a:pt x="39" y="171"/>
                    <a:pt x="43" y="171"/>
                    <a:pt x="47" y="171"/>
                  </a:cubicBezTo>
                  <a:cubicBezTo>
                    <a:pt x="48" y="176"/>
                    <a:pt x="48" y="181"/>
                    <a:pt x="47" y="185"/>
                  </a:cubicBezTo>
                  <a:cubicBezTo>
                    <a:pt x="47" y="189"/>
                    <a:pt x="47" y="192"/>
                    <a:pt x="47" y="195"/>
                  </a:cubicBezTo>
                  <a:cubicBezTo>
                    <a:pt x="42" y="195"/>
                    <a:pt x="36" y="195"/>
                    <a:pt x="31" y="194"/>
                  </a:cubicBezTo>
                  <a:lnTo>
                    <a:pt x="31" y="193"/>
                  </a:lnTo>
                  <a:close/>
                  <a:moveTo>
                    <a:pt x="14" y="174"/>
                  </a:moveTo>
                  <a:cubicBezTo>
                    <a:pt x="19" y="173"/>
                    <a:pt x="24" y="173"/>
                    <a:pt x="29" y="172"/>
                  </a:cubicBezTo>
                  <a:cubicBezTo>
                    <a:pt x="29" y="175"/>
                    <a:pt x="29" y="178"/>
                    <a:pt x="28" y="181"/>
                  </a:cubicBezTo>
                  <a:cubicBezTo>
                    <a:pt x="28" y="185"/>
                    <a:pt x="27" y="189"/>
                    <a:pt x="28" y="193"/>
                  </a:cubicBezTo>
                  <a:cubicBezTo>
                    <a:pt x="28" y="193"/>
                    <a:pt x="28" y="193"/>
                    <a:pt x="28" y="193"/>
                  </a:cubicBezTo>
                  <a:cubicBezTo>
                    <a:pt x="20" y="190"/>
                    <a:pt x="14" y="184"/>
                    <a:pt x="14" y="174"/>
                  </a:cubicBezTo>
                  <a:close/>
                  <a:moveTo>
                    <a:pt x="75" y="225"/>
                  </a:moveTo>
                  <a:cubicBezTo>
                    <a:pt x="67" y="224"/>
                    <a:pt x="59" y="228"/>
                    <a:pt x="52" y="231"/>
                  </a:cubicBezTo>
                  <a:cubicBezTo>
                    <a:pt x="51" y="231"/>
                    <a:pt x="51" y="233"/>
                    <a:pt x="52" y="233"/>
                  </a:cubicBezTo>
                  <a:cubicBezTo>
                    <a:pt x="56" y="232"/>
                    <a:pt x="61" y="232"/>
                    <a:pt x="65" y="232"/>
                  </a:cubicBezTo>
                  <a:cubicBezTo>
                    <a:pt x="68" y="231"/>
                    <a:pt x="71" y="231"/>
                    <a:pt x="74" y="231"/>
                  </a:cubicBezTo>
                  <a:cubicBezTo>
                    <a:pt x="73" y="238"/>
                    <a:pt x="72" y="244"/>
                    <a:pt x="71" y="251"/>
                  </a:cubicBezTo>
                  <a:cubicBezTo>
                    <a:pt x="70" y="252"/>
                    <a:pt x="68" y="252"/>
                    <a:pt x="67" y="253"/>
                  </a:cubicBezTo>
                  <a:cubicBezTo>
                    <a:pt x="63" y="254"/>
                    <a:pt x="59" y="253"/>
                    <a:pt x="54" y="252"/>
                  </a:cubicBezTo>
                  <a:cubicBezTo>
                    <a:pt x="52" y="252"/>
                    <a:pt x="51" y="255"/>
                    <a:pt x="54" y="256"/>
                  </a:cubicBezTo>
                  <a:cubicBezTo>
                    <a:pt x="58" y="257"/>
                    <a:pt x="65" y="258"/>
                    <a:pt x="70" y="257"/>
                  </a:cubicBezTo>
                  <a:cubicBezTo>
                    <a:pt x="70" y="264"/>
                    <a:pt x="69" y="271"/>
                    <a:pt x="68" y="278"/>
                  </a:cubicBezTo>
                  <a:cubicBezTo>
                    <a:pt x="67" y="279"/>
                    <a:pt x="65" y="280"/>
                    <a:pt x="63" y="280"/>
                  </a:cubicBezTo>
                  <a:cubicBezTo>
                    <a:pt x="60" y="281"/>
                    <a:pt x="57" y="281"/>
                    <a:pt x="54" y="280"/>
                  </a:cubicBezTo>
                  <a:cubicBezTo>
                    <a:pt x="52" y="280"/>
                    <a:pt x="51" y="283"/>
                    <a:pt x="54" y="284"/>
                  </a:cubicBezTo>
                  <a:cubicBezTo>
                    <a:pt x="58" y="285"/>
                    <a:pt x="63" y="286"/>
                    <a:pt x="67" y="284"/>
                  </a:cubicBezTo>
                  <a:cubicBezTo>
                    <a:pt x="67" y="285"/>
                    <a:pt x="67" y="286"/>
                    <a:pt x="67" y="287"/>
                  </a:cubicBezTo>
                  <a:cubicBezTo>
                    <a:pt x="66" y="294"/>
                    <a:pt x="66" y="301"/>
                    <a:pt x="65" y="308"/>
                  </a:cubicBezTo>
                  <a:cubicBezTo>
                    <a:pt x="64" y="308"/>
                    <a:pt x="64" y="308"/>
                    <a:pt x="63" y="308"/>
                  </a:cubicBezTo>
                  <a:cubicBezTo>
                    <a:pt x="59" y="309"/>
                    <a:pt x="55" y="310"/>
                    <a:pt x="50" y="309"/>
                  </a:cubicBezTo>
                  <a:cubicBezTo>
                    <a:pt x="49" y="308"/>
                    <a:pt x="48" y="310"/>
                    <a:pt x="49" y="311"/>
                  </a:cubicBezTo>
                  <a:cubicBezTo>
                    <a:pt x="54" y="314"/>
                    <a:pt x="60" y="315"/>
                    <a:pt x="64" y="312"/>
                  </a:cubicBezTo>
                  <a:cubicBezTo>
                    <a:pt x="64" y="320"/>
                    <a:pt x="63" y="328"/>
                    <a:pt x="62" y="336"/>
                  </a:cubicBezTo>
                  <a:cubicBezTo>
                    <a:pt x="61" y="336"/>
                    <a:pt x="61" y="336"/>
                    <a:pt x="61" y="336"/>
                  </a:cubicBezTo>
                  <a:cubicBezTo>
                    <a:pt x="59" y="337"/>
                    <a:pt x="58" y="338"/>
                    <a:pt x="56" y="339"/>
                  </a:cubicBezTo>
                  <a:cubicBezTo>
                    <a:pt x="54" y="339"/>
                    <a:pt x="52" y="339"/>
                    <a:pt x="50" y="338"/>
                  </a:cubicBezTo>
                  <a:cubicBezTo>
                    <a:pt x="48" y="338"/>
                    <a:pt x="47" y="341"/>
                    <a:pt x="49" y="342"/>
                  </a:cubicBezTo>
                  <a:cubicBezTo>
                    <a:pt x="53" y="344"/>
                    <a:pt x="58" y="344"/>
                    <a:pt x="62" y="341"/>
                  </a:cubicBezTo>
                  <a:cubicBezTo>
                    <a:pt x="60" y="353"/>
                    <a:pt x="59" y="364"/>
                    <a:pt x="59" y="376"/>
                  </a:cubicBezTo>
                  <a:cubicBezTo>
                    <a:pt x="58" y="375"/>
                    <a:pt x="57" y="375"/>
                    <a:pt x="56" y="375"/>
                  </a:cubicBezTo>
                  <a:cubicBezTo>
                    <a:pt x="54" y="375"/>
                    <a:pt x="53" y="374"/>
                    <a:pt x="52" y="373"/>
                  </a:cubicBezTo>
                  <a:cubicBezTo>
                    <a:pt x="51" y="369"/>
                    <a:pt x="46" y="372"/>
                    <a:pt x="48" y="375"/>
                  </a:cubicBezTo>
                  <a:cubicBezTo>
                    <a:pt x="50" y="379"/>
                    <a:pt x="54" y="381"/>
                    <a:pt x="58" y="380"/>
                  </a:cubicBezTo>
                  <a:cubicBezTo>
                    <a:pt x="58" y="383"/>
                    <a:pt x="58" y="387"/>
                    <a:pt x="57" y="390"/>
                  </a:cubicBezTo>
                  <a:cubicBezTo>
                    <a:pt x="57" y="396"/>
                    <a:pt x="56" y="403"/>
                    <a:pt x="56" y="410"/>
                  </a:cubicBezTo>
                  <a:cubicBezTo>
                    <a:pt x="54" y="409"/>
                    <a:pt x="51" y="409"/>
                    <a:pt x="49" y="408"/>
                  </a:cubicBezTo>
                  <a:cubicBezTo>
                    <a:pt x="46" y="407"/>
                    <a:pt x="44" y="411"/>
                    <a:pt x="47" y="412"/>
                  </a:cubicBezTo>
                  <a:cubicBezTo>
                    <a:pt x="50" y="413"/>
                    <a:pt x="52" y="414"/>
                    <a:pt x="55" y="414"/>
                  </a:cubicBezTo>
                  <a:cubicBezTo>
                    <a:pt x="55" y="423"/>
                    <a:pt x="54" y="432"/>
                    <a:pt x="53" y="441"/>
                  </a:cubicBezTo>
                  <a:cubicBezTo>
                    <a:pt x="52" y="441"/>
                    <a:pt x="51" y="440"/>
                    <a:pt x="50" y="439"/>
                  </a:cubicBezTo>
                  <a:cubicBezTo>
                    <a:pt x="49" y="436"/>
                    <a:pt x="45" y="438"/>
                    <a:pt x="46" y="441"/>
                  </a:cubicBezTo>
                  <a:cubicBezTo>
                    <a:pt x="47" y="444"/>
                    <a:pt x="50" y="446"/>
                    <a:pt x="53" y="446"/>
                  </a:cubicBezTo>
                  <a:cubicBezTo>
                    <a:pt x="52" y="453"/>
                    <a:pt x="51" y="461"/>
                    <a:pt x="50" y="468"/>
                  </a:cubicBezTo>
                  <a:cubicBezTo>
                    <a:pt x="46" y="468"/>
                    <a:pt x="42" y="468"/>
                    <a:pt x="38" y="467"/>
                  </a:cubicBezTo>
                  <a:cubicBezTo>
                    <a:pt x="37" y="466"/>
                    <a:pt x="36" y="468"/>
                    <a:pt x="37" y="469"/>
                  </a:cubicBezTo>
                  <a:cubicBezTo>
                    <a:pt x="41" y="471"/>
                    <a:pt x="45" y="472"/>
                    <a:pt x="50" y="472"/>
                  </a:cubicBezTo>
                  <a:cubicBezTo>
                    <a:pt x="49" y="474"/>
                    <a:pt x="49" y="476"/>
                    <a:pt x="49" y="478"/>
                  </a:cubicBezTo>
                  <a:cubicBezTo>
                    <a:pt x="48" y="484"/>
                    <a:pt x="47" y="489"/>
                    <a:pt x="46" y="495"/>
                  </a:cubicBezTo>
                  <a:cubicBezTo>
                    <a:pt x="44" y="494"/>
                    <a:pt x="42" y="494"/>
                    <a:pt x="40" y="494"/>
                  </a:cubicBezTo>
                  <a:cubicBezTo>
                    <a:pt x="37" y="494"/>
                    <a:pt x="37" y="498"/>
                    <a:pt x="40" y="498"/>
                  </a:cubicBezTo>
                  <a:cubicBezTo>
                    <a:pt x="42" y="498"/>
                    <a:pt x="44" y="499"/>
                    <a:pt x="45" y="499"/>
                  </a:cubicBezTo>
                  <a:cubicBezTo>
                    <a:pt x="43" y="509"/>
                    <a:pt x="41" y="519"/>
                    <a:pt x="37" y="528"/>
                  </a:cubicBezTo>
                  <a:cubicBezTo>
                    <a:pt x="36" y="527"/>
                    <a:pt x="35" y="526"/>
                    <a:pt x="33" y="525"/>
                  </a:cubicBezTo>
                  <a:cubicBezTo>
                    <a:pt x="31" y="523"/>
                    <a:pt x="29" y="525"/>
                    <a:pt x="31" y="527"/>
                  </a:cubicBezTo>
                  <a:cubicBezTo>
                    <a:pt x="32" y="529"/>
                    <a:pt x="34" y="531"/>
                    <a:pt x="35" y="533"/>
                  </a:cubicBezTo>
                  <a:cubicBezTo>
                    <a:pt x="32" y="539"/>
                    <a:pt x="29" y="546"/>
                    <a:pt x="25" y="551"/>
                  </a:cubicBezTo>
                  <a:cubicBezTo>
                    <a:pt x="15" y="533"/>
                    <a:pt x="16" y="508"/>
                    <a:pt x="17" y="489"/>
                  </a:cubicBezTo>
                  <a:cubicBezTo>
                    <a:pt x="17" y="466"/>
                    <a:pt x="20" y="444"/>
                    <a:pt x="21" y="421"/>
                  </a:cubicBezTo>
                  <a:cubicBezTo>
                    <a:pt x="23" y="348"/>
                    <a:pt x="28" y="274"/>
                    <a:pt x="26" y="201"/>
                  </a:cubicBezTo>
                  <a:cubicBezTo>
                    <a:pt x="42" y="204"/>
                    <a:pt x="65" y="202"/>
                    <a:pt x="81" y="200"/>
                  </a:cubicBezTo>
                  <a:cubicBezTo>
                    <a:pt x="79" y="208"/>
                    <a:pt x="77" y="217"/>
                    <a:pt x="75" y="225"/>
                  </a:cubicBezTo>
                  <a:close/>
                  <a:moveTo>
                    <a:pt x="86" y="185"/>
                  </a:moveTo>
                  <a:cubicBezTo>
                    <a:pt x="85" y="187"/>
                    <a:pt x="84" y="190"/>
                    <a:pt x="83" y="192"/>
                  </a:cubicBezTo>
                  <a:cubicBezTo>
                    <a:pt x="81" y="192"/>
                    <a:pt x="79" y="193"/>
                    <a:pt x="76" y="193"/>
                  </a:cubicBezTo>
                  <a:cubicBezTo>
                    <a:pt x="74" y="193"/>
                    <a:pt x="72" y="193"/>
                    <a:pt x="69" y="194"/>
                  </a:cubicBezTo>
                  <a:cubicBezTo>
                    <a:pt x="69" y="191"/>
                    <a:pt x="68" y="187"/>
                    <a:pt x="68" y="184"/>
                  </a:cubicBezTo>
                  <a:cubicBezTo>
                    <a:pt x="67" y="180"/>
                    <a:pt x="67" y="176"/>
                    <a:pt x="66" y="172"/>
                  </a:cubicBezTo>
                  <a:cubicBezTo>
                    <a:pt x="70" y="173"/>
                    <a:pt x="74" y="173"/>
                    <a:pt x="78" y="174"/>
                  </a:cubicBezTo>
                  <a:cubicBezTo>
                    <a:pt x="80" y="174"/>
                    <a:pt x="82" y="174"/>
                    <a:pt x="84" y="174"/>
                  </a:cubicBezTo>
                  <a:cubicBezTo>
                    <a:pt x="85" y="176"/>
                    <a:pt x="87" y="178"/>
                    <a:pt x="90" y="177"/>
                  </a:cubicBezTo>
                  <a:cubicBezTo>
                    <a:pt x="91" y="178"/>
                    <a:pt x="92" y="180"/>
                    <a:pt x="92" y="182"/>
                  </a:cubicBezTo>
                  <a:cubicBezTo>
                    <a:pt x="90" y="181"/>
                    <a:pt x="87" y="182"/>
                    <a:pt x="86" y="185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5130" name="图片 40">
            <a:extLst>
              <a:ext uri="{FF2B5EF4-FFF2-40B4-BE49-F238E27FC236}">
                <a16:creationId xmlns:a16="http://schemas.microsoft.com/office/drawing/2014/main" id="{701D3067-83DC-427E-BA0A-A85857D8F5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9800" y="1631950"/>
            <a:ext cx="917575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1" name="图片 41">
            <a:extLst>
              <a:ext uri="{FF2B5EF4-FFF2-40B4-BE49-F238E27FC236}">
                <a16:creationId xmlns:a16="http://schemas.microsoft.com/office/drawing/2014/main" id="{1AB51B54-77AF-439B-B675-65CDEAA070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5825" y="500063"/>
            <a:ext cx="771525" cy="48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132" name="组合 42">
            <a:extLst>
              <a:ext uri="{FF2B5EF4-FFF2-40B4-BE49-F238E27FC236}">
                <a16:creationId xmlns:a16="http://schemas.microsoft.com/office/drawing/2014/main" id="{1FB8DB13-0A72-450B-A024-3FA061E52092}"/>
              </a:ext>
            </a:extLst>
          </p:cNvPr>
          <p:cNvGrpSpPr>
            <a:grpSpLocks/>
          </p:cNvGrpSpPr>
          <p:nvPr/>
        </p:nvGrpSpPr>
        <p:grpSpPr bwMode="auto">
          <a:xfrm>
            <a:off x="7637463" y="1042988"/>
            <a:ext cx="2447925" cy="989012"/>
            <a:chOff x="4322882" y="5260680"/>
            <a:chExt cx="2448550" cy="987720"/>
          </a:xfrm>
        </p:grpSpPr>
        <p:sp>
          <p:nvSpPr>
            <p:cNvPr id="5137" name="Freeform 32">
              <a:extLst>
                <a:ext uri="{FF2B5EF4-FFF2-40B4-BE49-F238E27FC236}">
                  <a16:creationId xmlns:a16="http://schemas.microsoft.com/office/drawing/2014/main" id="{1AC79457-89BE-4E31-B559-FE2B0B1A9A58}"/>
                </a:ext>
              </a:extLst>
            </p:cNvPr>
            <p:cNvSpPr>
              <a:spLocks/>
            </p:cNvSpPr>
            <p:nvPr/>
          </p:nvSpPr>
          <p:spPr bwMode="auto">
            <a:xfrm>
              <a:off x="4356083" y="5260680"/>
              <a:ext cx="2415349" cy="973196"/>
            </a:xfrm>
            <a:custGeom>
              <a:avLst/>
              <a:gdLst>
                <a:gd name="T0" fmla="*/ 2312255 w 492"/>
                <a:gd name="T1" fmla="*/ 309653 h 198"/>
                <a:gd name="T2" fmla="*/ 2263162 w 492"/>
                <a:gd name="T3" fmla="*/ 147454 h 198"/>
                <a:gd name="T4" fmla="*/ 2160068 w 492"/>
                <a:gd name="T5" fmla="*/ 14745 h 198"/>
                <a:gd name="T6" fmla="*/ 19637 w 492"/>
                <a:gd name="T7" fmla="*/ 614391 h 198"/>
                <a:gd name="T8" fmla="*/ 2218979 w 492"/>
                <a:gd name="T9" fmla="*/ 157284 h 198"/>
                <a:gd name="T10" fmla="*/ 2297527 w 492"/>
                <a:gd name="T11" fmla="*/ 314568 h 198"/>
                <a:gd name="T12" fmla="*/ 2214070 w 492"/>
                <a:gd name="T13" fmla="*/ 339144 h 198"/>
                <a:gd name="T14" fmla="*/ 2164977 w 492"/>
                <a:gd name="T15" fmla="*/ 260502 h 198"/>
                <a:gd name="T16" fmla="*/ 2164977 w 492"/>
                <a:gd name="T17" fmla="*/ 309653 h 198"/>
                <a:gd name="T18" fmla="*/ 2086430 w 492"/>
                <a:gd name="T19" fmla="*/ 373550 h 198"/>
                <a:gd name="T20" fmla="*/ 2042246 w 492"/>
                <a:gd name="T21" fmla="*/ 324399 h 198"/>
                <a:gd name="T22" fmla="*/ 1953880 w 492"/>
                <a:gd name="T23" fmla="*/ 407956 h 198"/>
                <a:gd name="T24" fmla="*/ 1904787 w 492"/>
                <a:gd name="T25" fmla="*/ 368635 h 198"/>
                <a:gd name="T26" fmla="*/ 1845876 w 492"/>
                <a:gd name="T27" fmla="*/ 437447 h 198"/>
                <a:gd name="T28" fmla="*/ 1826239 w 492"/>
                <a:gd name="T29" fmla="*/ 383380 h 198"/>
                <a:gd name="T30" fmla="*/ 1821330 w 492"/>
                <a:gd name="T31" fmla="*/ 447277 h 198"/>
                <a:gd name="T32" fmla="*/ 1698599 w 492"/>
                <a:gd name="T33" fmla="*/ 422701 h 198"/>
                <a:gd name="T34" fmla="*/ 1639688 w 492"/>
                <a:gd name="T35" fmla="*/ 348974 h 198"/>
                <a:gd name="T36" fmla="*/ 1693690 w 492"/>
                <a:gd name="T37" fmla="*/ 481683 h 198"/>
                <a:gd name="T38" fmla="*/ 1595505 w 492"/>
                <a:gd name="T39" fmla="*/ 486598 h 198"/>
                <a:gd name="T40" fmla="*/ 1546412 w 492"/>
                <a:gd name="T41" fmla="*/ 452192 h 198"/>
                <a:gd name="T42" fmla="*/ 1575868 w 492"/>
                <a:gd name="T43" fmla="*/ 511174 h 198"/>
                <a:gd name="T44" fmla="*/ 1477683 w 492"/>
                <a:gd name="T45" fmla="*/ 457107 h 198"/>
                <a:gd name="T46" fmla="*/ 1482592 w 492"/>
                <a:gd name="T47" fmla="*/ 540664 h 198"/>
                <a:gd name="T48" fmla="*/ 1374589 w 492"/>
                <a:gd name="T49" fmla="*/ 570155 h 198"/>
                <a:gd name="T50" fmla="*/ 1330406 w 492"/>
                <a:gd name="T51" fmla="*/ 501343 h 198"/>
                <a:gd name="T52" fmla="*/ 1256767 w 492"/>
                <a:gd name="T53" fmla="*/ 604561 h 198"/>
                <a:gd name="T54" fmla="*/ 1237130 w 492"/>
                <a:gd name="T55" fmla="*/ 535749 h 198"/>
                <a:gd name="T56" fmla="*/ 1227311 w 492"/>
                <a:gd name="T57" fmla="*/ 589816 h 198"/>
                <a:gd name="T58" fmla="*/ 1138945 w 492"/>
                <a:gd name="T59" fmla="*/ 634052 h 198"/>
                <a:gd name="T60" fmla="*/ 1099671 w 492"/>
                <a:gd name="T61" fmla="*/ 516089 h 198"/>
                <a:gd name="T62" fmla="*/ 1099671 w 492"/>
                <a:gd name="T63" fmla="*/ 604561 h 198"/>
                <a:gd name="T64" fmla="*/ 1030942 w 492"/>
                <a:gd name="T65" fmla="*/ 668458 h 198"/>
                <a:gd name="T66" fmla="*/ 1006395 w 492"/>
                <a:gd name="T67" fmla="*/ 609476 h 198"/>
                <a:gd name="T68" fmla="*/ 996577 w 492"/>
                <a:gd name="T69" fmla="*/ 668458 h 198"/>
                <a:gd name="T70" fmla="*/ 913120 w 492"/>
                <a:gd name="T71" fmla="*/ 702864 h 198"/>
                <a:gd name="T72" fmla="*/ 868937 w 492"/>
                <a:gd name="T73" fmla="*/ 653712 h 198"/>
                <a:gd name="T74" fmla="*/ 893483 w 492"/>
                <a:gd name="T75" fmla="*/ 707779 h 198"/>
                <a:gd name="T76" fmla="*/ 810026 w 492"/>
                <a:gd name="T77" fmla="*/ 727439 h 198"/>
                <a:gd name="T78" fmla="*/ 760933 w 492"/>
                <a:gd name="T79" fmla="*/ 678288 h 198"/>
                <a:gd name="T80" fmla="*/ 716750 w 492"/>
                <a:gd name="T81" fmla="*/ 756930 h 198"/>
                <a:gd name="T82" fmla="*/ 677476 w 492"/>
                <a:gd name="T83" fmla="*/ 688118 h 198"/>
                <a:gd name="T84" fmla="*/ 672567 w 492"/>
                <a:gd name="T85" fmla="*/ 737270 h 198"/>
                <a:gd name="T86" fmla="*/ 594019 w 492"/>
                <a:gd name="T87" fmla="*/ 791336 h 198"/>
                <a:gd name="T88" fmla="*/ 559654 w 492"/>
                <a:gd name="T89" fmla="*/ 668458 h 198"/>
                <a:gd name="T90" fmla="*/ 579291 w 492"/>
                <a:gd name="T91" fmla="*/ 796251 h 198"/>
                <a:gd name="T92" fmla="*/ 461469 w 492"/>
                <a:gd name="T93" fmla="*/ 776591 h 198"/>
                <a:gd name="T94" fmla="*/ 471288 w 492"/>
                <a:gd name="T95" fmla="*/ 815912 h 198"/>
                <a:gd name="T96" fmla="*/ 432014 w 492"/>
                <a:gd name="T97" fmla="*/ 840487 h 198"/>
                <a:gd name="T98" fmla="*/ 407467 w 492"/>
                <a:gd name="T99" fmla="*/ 791336 h 198"/>
                <a:gd name="T100" fmla="*/ 402558 w 492"/>
                <a:gd name="T101" fmla="*/ 830657 h 198"/>
                <a:gd name="T102" fmla="*/ 373103 w 492"/>
                <a:gd name="T103" fmla="*/ 860148 h 198"/>
                <a:gd name="T104" fmla="*/ 348556 w 492"/>
                <a:gd name="T105" fmla="*/ 810997 h 198"/>
                <a:gd name="T106" fmla="*/ 338738 w 492"/>
                <a:gd name="T107" fmla="*/ 850318 h 198"/>
                <a:gd name="T108" fmla="*/ 294555 w 492"/>
                <a:gd name="T109" fmla="*/ 884724 h 198"/>
                <a:gd name="T110" fmla="*/ 284736 w 492"/>
                <a:gd name="T111" fmla="*/ 865063 h 198"/>
                <a:gd name="T112" fmla="*/ 240553 w 492"/>
                <a:gd name="T113" fmla="*/ 825742 h 198"/>
                <a:gd name="T114" fmla="*/ 279827 w 492"/>
                <a:gd name="T115" fmla="*/ 889639 h 198"/>
                <a:gd name="T116" fmla="*/ 122731 w 492"/>
                <a:gd name="T117" fmla="*/ 968281 h 198"/>
                <a:gd name="T118" fmla="*/ 1026032 w 492"/>
                <a:gd name="T119" fmla="*/ 712694 h 198"/>
                <a:gd name="T120" fmla="*/ 2385894 w 492"/>
                <a:gd name="T121" fmla="*/ 348974 h 198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492" h="198">
                  <a:moveTo>
                    <a:pt x="484" y="60"/>
                  </a:moveTo>
                  <a:cubicBezTo>
                    <a:pt x="479" y="61"/>
                    <a:pt x="475" y="62"/>
                    <a:pt x="471" y="63"/>
                  </a:cubicBezTo>
                  <a:cubicBezTo>
                    <a:pt x="473" y="63"/>
                    <a:pt x="473" y="61"/>
                    <a:pt x="473" y="59"/>
                  </a:cubicBezTo>
                  <a:cubicBezTo>
                    <a:pt x="470" y="49"/>
                    <a:pt x="465" y="40"/>
                    <a:pt x="461" y="30"/>
                  </a:cubicBezTo>
                  <a:cubicBezTo>
                    <a:pt x="456" y="20"/>
                    <a:pt x="452" y="9"/>
                    <a:pt x="443" y="1"/>
                  </a:cubicBezTo>
                  <a:cubicBezTo>
                    <a:pt x="442" y="0"/>
                    <a:pt x="439" y="1"/>
                    <a:pt x="440" y="3"/>
                  </a:cubicBezTo>
                  <a:cubicBezTo>
                    <a:pt x="293" y="35"/>
                    <a:pt x="150" y="87"/>
                    <a:pt x="3" y="119"/>
                  </a:cubicBezTo>
                  <a:cubicBezTo>
                    <a:pt x="0" y="120"/>
                    <a:pt x="1" y="126"/>
                    <a:pt x="4" y="125"/>
                  </a:cubicBezTo>
                  <a:cubicBezTo>
                    <a:pt x="152" y="93"/>
                    <a:pt x="295" y="40"/>
                    <a:pt x="443" y="11"/>
                  </a:cubicBezTo>
                  <a:cubicBezTo>
                    <a:pt x="446" y="18"/>
                    <a:pt x="449" y="25"/>
                    <a:pt x="452" y="32"/>
                  </a:cubicBezTo>
                  <a:cubicBezTo>
                    <a:pt x="456" y="42"/>
                    <a:pt x="460" y="54"/>
                    <a:pt x="466" y="63"/>
                  </a:cubicBezTo>
                  <a:cubicBezTo>
                    <a:pt x="467" y="64"/>
                    <a:pt x="467" y="64"/>
                    <a:pt x="468" y="64"/>
                  </a:cubicBezTo>
                  <a:cubicBezTo>
                    <a:pt x="462" y="66"/>
                    <a:pt x="457" y="67"/>
                    <a:pt x="451" y="69"/>
                  </a:cubicBezTo>
                  <a:cubicBezTo>
                    <a:pt x="451" y="69"/>
                    <a:pt x="451" y="69"/>
                    <a:pt x="451" y="69"/>
                  </a:cubicBezTo>
                  <a:cubicBezTo>
                    <a:pt x="450" y="66"/>
                    <a:pt x="448" y="64"/>
                    <a:pt x="446" y="61"/>
                  </a:cubicBezTo>
                  <a:cubicBezTo>
                    <a:pt x="444" y="59"/>
                    <a:pt x="442" y="56"/>
                    <a:pt x="441" y="53"/>
                  </a:cubicBezTo>
                  <a:cubicBezTo>
                    <a:pt x="439" y="50"/>
                    <a:pt x="434" y="52"/>
                    <a:pt x="436" y="55"/>
                  </a:cubicBezTo>
                  <a:cubicBezTo>
                    <a:pt x="437" y="58"/>
                    <a:pt x="439" y="61"/>
                    <a:pt x="441" y="63"/>
                  </a:cubicBezTo>
                  <a:cubicBezTo>
                    <a:pt x="442" y="65"/>
                    <a:pt x="444" y="68"/>
                    <a:pt x="446" y="70"/>
                  </a:cubicBezTo>
                  <a:cubicBezTo>
                    <a:pt x="439" y="72"/>
                    <a:pt x="432" y="74"/>
                    <a:pt x="425" y="76"/>
                  </a:cubicBezTo>
                  <a:cubicBezTo>
                    <a:pt x="423" y="73"/>
                    <a:pt x="423" y="69"/>
                    <a:pt x="422" y="65"/>
                  </a:cubicBezTo>
                  <a:cubicBezTo>
                    <a:pt x="422" y="61"/>
                    <a:pt x="416" y="62"/>
                    <a:pt x="416" y="66"/>
                  </a:cubicBezTo>
                  <a:cubicBezTo>
                    <a:pt x="417" y="70"/>
                    <a:pt x="418" y="74"/>
                    <a:pt x="419" y="78"/>
                  </a:cubicBezTo>
                  <a:cubicBezTo>
                    <a:pt x="412" y="80"/>
                    <a:pt x="405" y="81"/>
                    <a:pt x="398" y="83"/>
                  </a:cubicBezTo>
                  <a:cubicBezTo>
                    <a:pt x="397" y="79"/>
                    <a:pt x="394" y="75"/>
                    <a:pt x="391" y="72"/>
                  </a:cubicBezTo>
                  <a:cubicBezTo>
                    <a:pt x="390" y="71"/>
                    <a:pt x="387" y="73"/>
                    <a:pt x="388" y="75"/>
                  </a:cubicBezTo>
                  <a:cubicBezTo>
                    <a:pt x="391" y="78"/>
                    <a:pt x="393" y="81"/>
                    <a:pt x="394" y="84"/>
                  </a:cubicBezTo>
                  <a:cubicBezTo>
                    <a:pt x="388" y="86"/>
                    <a:pt x="382" y="88"/>
                    <a:pt x="376" y="89"/>
                  </a:cubicBezTo>
                  <a:cubicBezTo>
                    <a:pt x="375" y="88"/>
                    <a:pt x="374" y="86"/>
                    <a:pt x="373" y="84"/>
                  </a:cubicBezTo>
                  <a:cubicBezTo>
                    <a:pt x="372" y="82"/>
                    <a:pt x="372" y="80"/>
                    <a:pt x="372" y="78"/>
                  </a:cubicBezTo>
                  <a:cubicBezTo>
                    <a:pt x="371" y="75"/>
                    <a:pt x="366" y="76"/>
                    <a:pt x="367" y="79"/>
                  </a:cubicBezTo>
                  <a:cubicBezTo>
                    <a:pt x="367" y="83"/>
                    <a:pt x="368" y="87"/>
                    <a:pt x="371" y="91"/>
                  </a:cubicBezTo>
                  <a:cubicBezTo>
                    <a:pt x="364" y="93"/>
                    <a:pt x="357" y="95"/>
                    <a:pt x="350" y="96"/>
                  </a:cubicBezTo>
                  <a:cubicBezTo>
                    <a:pt x="349" y="93"/>
                    <a:pt x="347" y="89"/>
                    <a:pt x="346" y="86"/>
                  </a:cubicBezTo>
                  <a:cubicBezTo>
                    <a:pt x="344" y="80"/>
                    <a:pt x="342" y="75"/>
                    <a:pt x="340" y="70"/>
                  </a:cubicBezTo>
                  <a:cubicBezTo>
                    <a:pt x="339" y="66"/>
                    <a:pt x="333" y="67"/>
                    <a:pt x="334" y="71"/>
                  </a:cubicBezTo>
                  <a:cubicBezTo>
                    <a:pt x="336" y="76"/>
                    <a:pt x="338" y="81"/>
                    <a:pt x="339" y="85"/>
                  </a:cubicBezTo>
                  <a:cubicBezTo>
                    <a:pt x="341" y="89"/>
                    <a:pt x="342" y="94"/>
                    <a:pt x="345" y="98"/>
                  </a:cubicBezTo>
                  <a:cubicBezTo>
                    <a:pt x="339" y="100"/>
                    <a:pt x="333" y="101"/>
                    <a:pt x="326" y="103"/>
                  </a:cubicBezTo>
                  <a:cubicBezTo>
                    <a:pt x="326" y="102"/>
                    <a:pt x="325" y="100"/>
                    <a:pt x="325" y="99"/>
                  </a:cubicBezTo>
                  <a:cubicBezTo>
                    <a:pt x="323" y="96"/>
                    <a:pt x="321" y="93"/>
                    <a:pt x="319" y="90"/>
                  </a:cubicBezTo>
                  <a:cubicBezTo>
                    <a:pt x="318" y="87"/>
                    <a:pt x="313" y="89"/>
                    <a:pt x="315" y="92"/>
                  </a:cubicBezTo>
                  <a:cubicBezTo>
                    <a:pt x="316" y="95"/>
                    <a:pt x="318" y="98"/>
                    <a:pt x="319" y="100"/>
                  </a:cubicBezTo>
                  <a:cubicBezTo>
                    <a:pt x="320" y="102"/>
                    <a:pt x="321" y="103"/>
                    <a:pt x="321" y="104"/>
                  </a:cubicBezTo>
                  <a:cubicBezTo>
                    <a:pt x="317" y="106"/>
                    <a:pt x="313" y="107"/>
                    <a:pt x="308" y="108"/>
                  </a:cubicBezTo>
                  <a:cubicBezTo>
                    <a:pt x="306" y="103"/>
                    <a:pt x="304" y="98"/>
                    <a:pt x="301" y="93"/>
                  </a:cubicBezTo>
                  <a:cubicBezTo>
                    <a:pt x="300" y="90"/>
                    <a:pt x="294" y="93"/>
                    <a:pt x="296" y="96"/>
                  </a:cubicBezTo>
                  <a:cubicBezTo>
                    <a:pt x="298" y="101"/>
                    <a:pt x="300" y="105"/>
                    <a:pt x="302" y="110"/>
                  </a:cubicBezTo>
                  <a:cubicBezTo>
                    <a:pt x="295" y="112"/>
                    <a:pt x="287" y="114"/>
                    <a:pt x="280" y="116"/>
                  </a:cubicBezTo>
                  <a:cubicBezTo>
                    <a:pt x="280" y="116"/>
                    <a:pt x="280" y="116"/>
                    <a:pt x="280" y="116"/>
                  </a:cubicBezTo>
                  <a:cubicBezTo>
                    <a:pt x="278" y="111"/>
                    <a:pt x="276" y="107"/>
                    <a:pt x="275" y="102"/>
                  </a:cubicBezTo>
                  <a:cubicBezTo>
                    <a:pt x="275" y="99"/>
                    <a:pt x="271" y="99"/>
                    <a:pt x="271" y="102"/>
                  </a:cubicBezTo>
                  <a:cubicBezTo>
                    <a:pt x="271" y="108"/>
                    <a:pt x="273" y="113"/>
                    <a:pt x="275" y="117"/>
                  </a:cubicBezTo>
                  <a:cubicBezTo>
                    <a:pt x="268" y="119"/>
                    <a:pt x="262" y="121"/>
                    <a:pt x="256" y="123"/>
                  </a:cubicBezTo>
                  <a:cubicBezTo>
                    <a:pt x="255" y="121"/>
                    <a:pt x="255" y="120"/>
                    <a:pt x="254" y="118"/>
                  </a:cubicBezTo>
                  <a:cubicBezTo>
                    <a:pt x="254" y="115"/>
                    <a:pt x="253" y="112"/>
                    <a:pt x="252" y="109"/>
                  </a:cubicBezTo>
                  <a:cubicBezTo>
                    <a:pt x="250" y="106"/>
                    <a:pt x="246" y="108"/>
                    <a:pt x="247" y="112"/>
                  </a:cubicBezTo>
                  <a:cubicBezTo>
                    <a:pt x="248" y="114"/>
                    <a:pt x="249" y="117"/>
                    <a:pt x="250" y="120"/>
                  </a:cubicBezTo>
                  <a:cubicBezTo>
                    <a:pt x="250" y="121"/>
                    <a:pt x="250" y="123"/>
                    <a:pt x="251" y="124"/>
                  </a:cubicBezTo>
                  <a:cubicBezTo>
                    <a:pt x="244" y="126"/>
                    <a:pt x="238" y="128"/>
                    <a:pt x="232" y="129"/>
                  </a:cubicBezTo>
                  <a:cubicBezTo>
                    <a:pt x="231" y="127"/>
                    <a:pt x="230" y="124"/>
                    <a:pt x="229" y="121"/>
                  </a:cubicBezTo>
                  <a:cubicBezTo>
                    <a:pt x="227" y="116"/>
                    <a:pt x="226" y="110"/>
                    <a:pt x="224" y="105"/>
                  </a:cubicBezTo>
                  <a:cubicBezTo>
                    <a:pt x="224" y="102"/>
                    <a:pt x="219" y="103"/>
                    <a:pt x="220" y="106"/>
                  </a:cubicBezTo>
                  <a:cubicBezTo>
                    <a:pt x="221" y="111"/>
                    <a:pt x="223" y="117"/>
                    <a:pt x="224" y="123"/>
                  </a:cubicBezTo>
                  <a:cubicBezTo>
                    <a:pt x="225" y="125"/>
                    <a:pt x="226" y="128"/>
                    <a:pt x="227" y="131"/>
                  </a:cubicBezTo>
                  <a:cubicBezTo>
                    <a:pt x="221" y="133"/>
                    <a:pt x="215" y="134"/>
                    <a:pt x="210" y="136"/>
                  </a:cubicBezTo>
                  <a:cubicBezTo>
                    <a:pt x="209" y="135"/>
                    <a:pt x="209" y="134"/>
                    <a:pt x="208" y="134"/>
                  </a:cubicBezTo>
                  <a:cubicBezTo>
                    <a:pt x="207" y="130"/>
                    <a:pt x="206" y="127"/>
                    <a:pt x="205" y="124"/>
                  </a:cubicBezTo>
                  <a:cubicBezTo>
                    <a:pt x="204" y="121"/>
                    <a:pt x="199" y="122"/>
                    <a:pt x="200" y="125"/>
                  </a:cubicBezTo>
                  <a:cubicBezTo>
                    <a:pt x="201" y="129"/>
                    <a:pt x="202" y="133"/>
                    <a:pt x="203" y="136"/>
                  </a:cubicBezTo>
                  <a:cubicBezTo>
                    <a:pt x="203" y="137"/>
                    <a:pt x="204" y="137"/>
                    <a:pt x="204" y="137"/>
                  </a:cubicBezTo>
                  <a:cubicBezTo>
                    <a:pt x="198" y="139"/>
                    <a:pt x="192" y="141"/>
                    <a:pt x="186" y="143"/>
                  </a:cubicBezTo>
                  <a:cubicBezTo>
                    <a:pt x="185" y="139"/>
                    <a:pt x="183" y="135"/>
                    <a:pt x="181" y="131"/>
                  </a:cubicBezTo>
                  <a:cubicBezTo>
                    <a:pt x="180" y="129"/>
                    <a:pt x="176" y="131"/>
                    <a:pt x="177" y="133"/>
                  </a:cubicBezTo>
                  <a:cubicBezTo>
                    <a:pt x="178" y="136"/>
                    <a:pt x="179" y="138"/>
                    <a:pt x="180" y="141"/>
                  </a:cubicBezTo>
                  <a:cubicBezTo>
                    <a:pt x="181" y="142"/>
                    <a:pt x="181" y="143"/>
                    <a:pt x="182" y="144"/>
                  </a:cubicBezTo>
                  <a:cubicBezTo>
                    <a:pt x="176" y="145"/>
                    <a:pt x="171" y="147"/>
                    <a:pt x="165" y="148"/>
                  </a:cubicBezTo>
                  <a:cubicBezTo>
                    <a:pt x="165" y="148"/>
                    <a:pt x="165" y="148"/>
                    <a:pt x="165" y="148"/>
                  </a:cubicBezTo>
                  <a:cubicBezTo>
                    <a:pt x="163" y="145"/>
                    <a:pt x="161" y="141"/>
                    <a:pt x="161" y="137"/>
                  </a:cubicBezTo>
                  <a:cubicBezTo>
                    <a:pt x="160" y="133"/>
                    <a:pt x="155" y="135"/>
                    <a:pt x="155" y="138"/>
                  </a:cubicBezTo>
                  <a:cubicBezTo>
                    <a:pt x="156" y="142"/>
                    <a:pt x="157" y="147"/>
                    <a:pt x="159" y="150"/>
                  </a:cubicBezTo>
                  <a:cubicBezTo>
                    <a:pt x="155" y="151"/>
                    <a:pt x="150" y="153"/>
                    <a:pt x="146" y="154"/>
                  </a:cubicBezTo>
                  <a:cubicBezTo>
                    <a:pt x="145" y="152"/>
                    <a:pt x="144" y="150"/>
                    <a:pt x="142" y="148"/>
                  </a:cubicBezTo>
                  <a:cubicBezTo>
                    <a:pt x="141" y="145"/>
                    <a:pt x="140" y="143"/>
                    <a:pt x="138" y="140"/>
                  </a:cubicBezTo>
                  <a:cubicBezTo>
                    <a:pt x="138" y="137"/>
                    <a:pt x="133" y="137"/>
                    <a:pt x="134" y="141"/>
                  </a:cubicBezTo>
                  <a:cubicBezTo>
                    <a:pt x="135" y="144"/>
                    <a:pt x="136" y="147"/>
                    <a:pt x="137" y="150"/>
                  </a:cubicBezTo>
                  <a:cubicBezTo>
                    <a:pt x="138" y="152"/>
                    <a:pt x="139" y="154"/>
                    <a:pt x="140" y="156"/>
                  </a:cubicBezTo>
                  <a:cubicBezTo>
                    <a:pt x="134" y="158"/>
                    <a:pt x="127" y="160"/>
                    <a:pt x="121" y="161"/>
                  </a:cubicBezTo>
                  <a:cubicBezTo>
                    <a:pt x="120" y="157"/>
                    <a:pt x="118" y="153"/>
                    <a:pt x="116" y="149"/>
                  </a:cubicBezTo>
                  <a:cubicBezTo>
                    <a:pt x="115" y="145"/>
                    <a:pt x="114" y="141"/>
                    <a:pt x="114" y="136"/>
                  </a:cubicBezTo>
                  <a:cubicBezTo>
                    <a:pt x="114" y="134"/>
                    <a:pt x="111" y="134"/>
                    <a:pt x="111" y="136"/>
                  </a:cubicBezTo>
                  <a:cubicBezTo>
                    <a:pt x="110" y="144"/>
                    <a:pt x="111" y="157"/>
                    <a:pt x="118" y="162"/>
                  </a:cubicBezTo>
                  <a:cubicBezTo>
                    <a:pt x="112" y="164"/>
                    <a:pt x="106" y="166"/>
                    <a:pt x="101" y="167"/>
                  </a:cubicBezTo>
                  <a:cubicBezTo>
                    <a:pt x="99" y="164"/>
                    <a:pt x="97" y="161"/>
                    <a:pt x="94" y="158"/>
                  </a:cubicBezTo>
                  <a:cubicBezTo>
                    <a:pt x="93" y="157"/>
                    <a:pt x="91" y="159"/>
                    <a:pt x="92" y="160"/>
                  </a:cubicBezTo>
                  <a:cubicBezTo>
                    <a:pt x="94" y="162"/>
                    <a:pt x="95" y="164"/>
                    <a:pt x="96" y="166"/>
                  </a:cubicBezTo>
                  <a:cubicBezTo>
                    <a:pt x="96" y="167"/>
                    <a:pt x="96" y="168"/>
                    <a:pt x="96" y="169"/>
                  </a:cubicBezTo>
                  <a:cubicBezTo>
                    <a:pt x="94" y="170"/>
                    <a:pt x="91" y="170"/>
                    <a:pt x="88" y="171"/>
                  </a:cubicBezTo>
                  <a:cubicBezTo>
                    <a:pt x="87" y="170"/>
                    <a:pt x="86" y="169"/>
                    <a:pt x="85" y="167"/>
                  </a:cubicBezTo>
                  <a:cubicBezTo>
                    <a:pt x="84" y="165"/>
                    <a:pt x="84" y="163"/>
                    <a:pt x="83" y="161"/>
                  </a:cubicBezTo>
                  <a:cubicBezTo>
                    <a:pt x="83" y="158"/>
                    <a:pt x="79" y="159"/>
                    <a:pt x="79" y="162"/>
                  </a:cubicBezTo>
                  <a:cubicBezTo>
                    <a:pt x="80" y="164"/>
                    <a:pt x="81" y="167"/>
                    <a:pt x="82" y="169"/>
                  </a:cubicBezTo>
                  <a:cubicBezTo>
                    <a:pt x="82" y="170"/>
                    <a:pt x="83" y="171"/>
                    <a:pt x="84" y="173"/>
                  </a:cubicBezTo>
                  <a:cubicBezTo>
                    <a:pt x="81" y="173"/>
                    <a:pt x="79" y="174"/>
                    <a:pt x="76" y="175"/>
                  </a:cubicBezTo>
                  <a:cubicBezTo>
                    <a:pt x="75" y="173"/>
                    <a:pt x="74" y="172"/>
                    <a:pt x="73" y="171"/>
                  </a:cubicBezTo>
                  <a:cubicBezTo>
                    <a:pt x="72" y="169"/>
                    <a:pt x="71" y="167"/>
                    <a:pt x="71" y="165"/>
                  </a:cubicBezTo>
                  <a:cubicBezTo>
                    <a:pt x="70" y="162"/>
                    <a:pt x="66" y="163"/>
                    <a:pt x="66" y="166"/>
                  </a:cubicBezTo>
                  <a:cubicBezTo>
                    <a:pt x="67" y="168"/>
                    <a:pt x="68" y="171"/>
                    <a:pt x="69" y="173"/>
                  </a:cubicBezTo>
                  <a:cubicBezTo>
                    <a:pt x="69" y="174"/>
                    <a:pt x="70" y="175"/>
                    <a:pt x="71" y="176"/>
                  </a:cubicBezTo>
                  <a:cubicBezTo>
                    <a:pt x="67" y="178"/>
                    <a:pt x="63" y="179"/>
                    <a:pt x="60" y="180"/>
                  </a:cubicBezTo>
                  <a:cubicBezTo>
                    <a:pt x="60" y="180"/>
                    <a:pt x="60" y="180"/>
                    <a:pt x="60" y="180"/>
                  </a:cubicBezTo>
                  <a:cubicBezTo>
                    <a:pt x="60" y="178"/>
                    <a:pt x="59" y="177"/>
                    <a:pt x="58" y="176"/>
                  </a:cubicBezTo>
                  <a:cubicBezTo>
                    <a:pt x="56" y="173"/>
                    <a:pt x="54" y="170"/>
                    <a:pt x="52" y="166"/>
                  </a:cubicBezTo>
                  <a:cubicBezTo>
                    <a:pt x="51" y="165"/>
                    <a:pt x="49" y="166"/>
                    <a:pt x="49" y="168"/>
                  </a:cubicBezTo>
                  <a:cubicBezTo>
                    <a:pt x="51" y="172"/>
                    <a:pt x="53" y="177"/>
                    <a:pt x="56" y="180"/>
                  </a:cubicBezTo>
                  <a:cubicBezTo>
                    <a:pt x="57" y="181"/>
                    <a:pt x="57" y="181"/>
                    <a:pt x="57" y="181"/>
                  </a:cubicBezTo>
                  <a:cubicBezTo>
                    <a:pt x="46" y="184"/>
                    <a:pt x="35" y="187"/>
                    <a:pt x="24" y="191"/>
                  </a:cubicBezTo>
                  <a:cubicBezTo>
                    <a:pt x="20" y="192"/>
                    <a:pt x="21" y="198"/>
                    <a:pt x="25" y="197"/>
                  </a:cubicBezTo>
                  <a:cubicBezTo>
                    <a:pt x="86" y="179"/>
                    <a:pt x="148" y="162"/>
                    <a:pt x="209" y="145"/>
                  </a:cubicBezTo>
                  <a:cubicBezTo>
                    <a:pt x="209" y="145"/>
                    <a:pt x="209" y="145"/>
                    <a:pt x="209" y="145"/>
                  </a:cubicBezTo>
                  <a:cubicBezTo>
                    <a:pt x="210" y="145"/>
                    <a:pt x="211" y="145"/>
                    <a:pt x="212" y="144"/>
                  </a:cubicBezTo>
                  <a:cubicBezTo>
                    <a:pt x="303" y="119"/>
                    <a:pt x="394" y="94"/>
                    <a:pt x="486" y="71"/>
                  </a:cubicBezTo>
                  <a:cubicBezTo>
                    <a:pt x="492" y="69"/>
                    <a:pt x="490" y="58"/>
                    <a:pt x="484" y="60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38" name="Freeform 33">
              <a:extLst>
                <a:ext uri="{FF2B5EF4-FFF2-40B4-BE49-F238E27FC236}">
                  <a16:creationId xmlns:a16="http://schemas.microsoft.com/office/drawing/2014/main" id="{FD15AF1E-C109-4542-A8C3-E44A61B0C893}"/>
                </a:ext>
              </a:extLst>
            </p:cNvPr>
            <p:cNvSpPr>
              <a:spLocks/>
            </p:cNvSpPr>
            <p:nvPr/>
          </p:nvSpPr>
          <p:spPr bwMode="auto">
            <a:xfrm>
              <a:off x="4322882" y="5835466"/>
              <a:ext cx="130728" cy="412934"/>
            </a:xfrm>
            <a:custGeom>
              <a:avLst/>
              <a:gdLst>
                <a:gd name="T0" fmla="*/ 125886 w 27"/>
                <a:gd name="T1" fmla="*/ 378523 h 84"/>
                <a:gd name="T2" fmla="*/ 77468 w 27"/>
                <a:gd name="T3" fmla="*/ 196635 h 84"/>
                <a:gd name="T4" fmla="*/ 29051 w 27"/>
                <a:gd name="T5" fmla="*/ 14748 h 84"/>
                <a:gd name="T6" fmla="*/ 0 w 27"/>
                <a:gd name="T7" fmla="*/ 29495 h 84"/>
                <a:gd name="T8" fmla="*/ 33892 w 27"/>
                <a:gd name="T9" fmla="*/ 226131 h 84"/>
                <a:gd name="T10" fmla="*/ 91994 w 27"/>
                <a:gd name="T11" fmla="*/ 398186 h 84"/>
                <a:gd name="T12" fmla="*/ 125886 w 27"/>
                <a:gd name="T13" fmla="*/ 378523 h 8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7" h="84">
                  <a:moveTo>
                    <a:pt x="26" y="77"/>
                  </a:moveTo>
                  <a:cubicBezTo>
                    <a:pt x="24" y="64"/>
                    <a:pt x="19" y="52"/>
                    <a:pt x="16" y="40"/>
                  </a:cubicBezTo>
                  <a:cubicBezTo>
                    <a:pt x="13" y="28"/>
                    <a:pt x="10" y="15"/>
                    <a:pt x="6" y="3"/>
                  </a:cubicBezTo>
                  <a:cubicBezTo>
                    <a:pt x="5" y="0"/>
                    <a:pt x="0" y="2"/>
                    <a:pt x="0" y="6"/>
                  </a:cubicBezTo>
                  <a:cubicBezTo>
                    <a:pt x="2" y="19"/>
                    <a:pt x="4" y="33"/>
                    <a:pt x="7" y="46"/>
                  </a:cubicBezTo>
                  <a:cubicBezTo>
                    <a:pt x="9" y="57"/>
                    <a:pt x="11" y="72"/>
                    <a:pt x="19" y="81"/>
                  </a:cubicBezTo>
                  <a:cubicBezTo>
                    <a:pt x="22" y="84"/>
                    <a:pt x="27" y="81"/>
                    <a:pt x="26" y="77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39" name="Freeform 34">
              <a:extLst>
                <a:ext uri="{FF2B5EF4-FFF2-40B4-BE49-F238E27FC236}">
                  <a16:creationId xmlns:a16="http://schemas.microsoft.com/office/drawing/2014/main" id="{16592DDB-4FA9-414D-8531-8A13A54FBDA9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7936" y="6036746"/>
              <a:ext cx="68477" cy="128653"/>
            </a:xfrm>
            <a:custGeom>
              <a:avLst/>
              <a:gdLst>
                <a:gd name="T0" fmla="*/ 63586 w 14"/>
                <a:gd name="T1" fmla="*/ 123705 h 26"/>
                <a:gd name="T2" fmla="*/ 34239 w 14"/>
                <a:gd name="T3" fmla="*/ 74223 h 26"/>
                <a:gd name="T4" fmla="*/ 9782 w 14"/>
                <a:gd name="T5" fmla="*/ 4948 h 26"/>
                <a:gd name="T6" fmla="*/ 0 w 14"/>
                <a:gd name="T7" fmla="*/ 9896 h 26"/>
                <a:gd name="T8" fmla="*/ 19565 w 14"/>
                <a:gd name="T9" fmla="*/ 74223 h 26"/>
                <a:gd name="T10" fmla="*/ 58695 w 14"/>
                <a:gd name="T11" fmla="*/ 128653 h 26"/>
                <a:gd name="T12" fmla="*/ 63586 w 14"/>
                <a:gd name="T13" fmla="*/ 123705 h 2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4" h="26">
                  <a:moveTo>
                    <a:pt x="13" y="25"/>
                  </a:moveTo>
                  <a:cubicBezTo>
                    <a:pt x="12" y="21"/>
                    <a:pt x="9" y="18"/>
                    <a:pt x="7" y="15"/>
                  </a:cubicBezTo>
                  <a:cubicBezTo>
                    <a:pt x="4" y="11"/>
                    <a:pt x="3" y="6"/>
                    <a:pt x="2" y="1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1" y="6"/>
                    <a:pt x="2" y="11"/>
                    <a:pt x="4" y="15"/>
                  </a:cubicBezTo>
                  <a:cubicBezTo>
                    <a:pt x="6" y="18"/>
                    <a:pt x="8" y="24"/>
                    <a:pt x="12" y="26"/>
                  </a:cubicBezTo>
                  <a:cubicBezTo>
                    <a:pt x="13" y="26"/>
                    <a:pt x="14" y="25"/>
                    <a:pt x="13" y="25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4" name="Rectangle 33">
            <a:extLst>
              <a:ext uri="{FF2B5EF4-FFF2-40B4-BE49-F238E27FC236}">
                <a16:creationId xmlns:a16="http://schemas.microsoft.com/office/drawing/2014/main" id="{AFE91EF8-9495-41F0-8E22-5B1AB89846A8}"/>
              </a:ext>
            </a:extLst>
          </p:cNvPr>
          <p:cNvSpPr/>
          <p:nvPr/>
        </p:nvSpPr>
        <p:spPr>
          <a:xfrm>
            <a:off x="3479800" y="2979738"/>
            <a:ext cx="8864600" cy="922337"/>
          </a:xfrm>
          <a:prstGeom prst="rect">
            <a:avLst/>
          </a:prstGeom>
          <a:noFill/>
        </p:spPr>
        <p:txBody>
          <a:bodyPr lIns="91431" tIns="45715" rIns="91431" bIns="45715">
            <a:spAutoFit/>
          </a:bodyPr>
          <a:lstStyle/>
          <a:p>
            <a:pPr algn="ctr" defTabSz="914309" eaLnBrk="1" hangingPunct="1">
              <a:defRPr/>
            </a:pPr>
            <a:endParaRPr lang="en-US" altLang="zh-CN" sz="5400" b="1" i="1" kern="0" dirty="0">
              <a:ln w="9525">
                <a:solidFill>
                  <a:prstClr val="white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latin typeface="Times New Roman" pitchFamily="18" charset="0"/>
              <a:ea typeface="等线" panose="02010600030101010101" pitchFamily="2" charset="-122"/>
              <a:cs typeface="Times New Roman" pitchFamily="18" charset="0"/>
              <a:sym typeface="+mn-lt"/>
            </a:endParaRPr>
          </a:p>
        </p:txBody>
      </p:sp>
      <p:pic>
        <p:nvPicPr>
          <p:cNvPr id="36" name="流行童趣游戏活动欢快背景音乐">
            <a:hlinkClick r:id="" action="ppaction://media"/>
            <a:extLst>
              <a:ext uri="{FF2B5EF4-FFF2-40B4-BE49-F238E27FC236}">
                <a16:creationId xmlns:a16="http://schemas.microsoft.com/office/drawing/2014/main" id="{E5037904-71B1-49F8-B10C-B0C16DDB6801}"/>
              </a:ext>
            </a:extLst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7313" y="-1309688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36" name="TextBox 3">
            <a:extLst>
              <a:ext uri="{FF2B5EF4-FFF2-40B4-BE49-F238E27FC236}">
                <a16:creationId xmlns:a16="http://schemas.microsoft.com/office/drawing/2014/main" id="{CE69936B-9533-4953-8827-C410C3AC67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04319" y="2789604"/>
            <a:ext cx="8087681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algn="ctr" eaLnBrk="1" hangingPunct="1"/>
            <a:r>
              <a:rPr lang="en-US" altLang="en-US" sz="4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CÁC CON </a:t>
            </a:r>
          </a:p>
          <a:p>
            <a:pPr algn="ctr" eaLnBrk="1" hangingPunct="1"/>
            <a:r>
              <a:rPr lang="en-US" altLang="en-US" sz="4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 VỚI TIẾT </a:t>
            </a:r>
            <a:r>
              <a:rPr lang="en-US" altLang="en-US" sz="4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altLang="en-US" sz="48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EF8F324-88BC-4385-9C99-55C077814CA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37313" y="407988"/>
            <a:ext cx="1086002" cy="943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053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audio>
              <p:cMediaNode vol="1887" numSld="14" showWhenStopped="0">
                <p:cTn id="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>
            <a:extLst>
              <a:ext uri="{FF2B5EF4-FFF2-40B4-BE49-F238E27FC236}">
                <a16:creationId xmlns:a16="http://schemas.microsoft.com/office/drawing/2014/main" id="{CA9104D9-4D6A-4245-940D-E661D5EF61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82775" y="1449389"/>
            <a:ext cx="8605838" cy="7369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lnSpc>
                <a:spcPct val="60000"/>
              </a:lnSpc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2400" b="1" i="1" u="sng">
                <a:solidFill>
                  <a:srgbClr val="0000FF"/>
                </a:solidFill>
                <a:latin typeface="Times New Roman" panose="02020603050405020304" pitchFamily="18" charset="0"/>
              </a:rPr>
              <a:t>Ví dụ 2:</a:t>
            </a:r>
            <a:r>
              <a:rPr lang="en-US" altLang="en-US" sz="240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</a:p>
          <a:p>
            <a:pPr eaLnBrk="0" fontAlgn="base" hangingPunct="0">
              <a:lnSpc>
                <a:spcPct val="60000"/>
              </a:lnSpc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2400">
                <a:solidFill>
                  <a:srgbClr val="003300"/>
                </a:solidFill>
                <a:latin typeface="Times New Roman" panose="02020603050405020304" pitchFamily="18" charset="0"/>
              </a:rPr>
              <a:t>Chia đều 5 quả cam cho 4 người. Tìm phần cam của mỗi người.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61D5676F-B160-43B7-98A5-26A041715F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43138" y="2182814"/>
            <a:ext cx="1008062" cy="962025"/>
          </a:xfrm>
          <a:prstGeom prst="ellipse">
            <a:avLst/>
          </a:prstGeom>
          <a:solidFill>
            <a:srgbClr val="66FFCC"/>
          </a:solidFill>
          <a:ln w="9525" algn="ctr">
            <a:solidFill>
              <a:srgbClr val="FF0000"/>
            </a:solidFill>
            <a:prstDash val="dash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>
              <a:solidFill>
                <a:srgbClr val="808080"/>
              </a:solidFill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F140963A-3E6B-4A9A-893E-9B8C96AE34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19513" y="2214564"/>
            <a:ext cx="1008062" cy="962025"/>
          </a:xfrm>
          <a:prstGeom prst="ellipse">
            <a:avLst/>
          </a:prstGeom>
          <a:solidFill>
            <a:srgbClr val="66FFCC"/>
          </a:solidFill>
          <a:ln w="9525" algn="ctr">
            <a:solidFill>
              <a:srgbClr val="FF0000"/>
            </a:solidFill>
            <a:prstDash val="dash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>
              <a:solidFill>
                <a:srgbClr val="808080"/>
              </a:solidFill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CD5A7451-CD40-473B-8278-41FCDAEF5D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87938" y="2211389"/>
            <a:ext cx="1008062" cy="962025"/>
          </a:xfrm>
          <a:prstGeom prst="ellipse">
            <a:avLst/>
          </a:prstGeom>
          <a:solidFill>
            <a:srgbClr val="66FFCC"/>
          </a:solidFill>
          <a:ln w="9525" algn="ctr">
            <a:solidFill>
              <a:srgbClr val="FF0000"/>
            </a:solidFill>
            <a:prstDash val="dash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>
              <a:solidFill>
                <a:srgbClr val="808080"/>
              </a:solidFill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3AC6AF0D-2538-4258-A56F-71568E921E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27801" y="2211389"/>
            <a:ext cx="1008063" cy="962025"/>
          </a:xfrm>
          <a:prstGeom prst="ellipse">
            <a:avLst/>
          </a:prstGeom>
          <a:solidFill>
            <a:srgbClr val="66FFCC"/>
          </a:solidFill>
          <a:ln w="9525" algn="ctr">
            <a:solidFill>
              <a:srgbClr val="FF0000"/>
            </a:solidFill>
            <a:prstDash val="dash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>
              <a:solidFill>
                <a:srgbClr val="808080"/>
              </a:solidFill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65DAFB50-65DF-40D8-B916-87855C6BB0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67663" y="2247901"/>
            <a:ext cx="1008062" cy="962025"/>
          </a:xfrm>
          <a:prstGeom prst="ellipse">
            <a:avLst/>
          </a:prstGeom>
          <a:solidFill>
            <a:srgbClr val="66FFCC"/>
          </a:solidFill>
          <a:ln w="9525" algn="ctr">
            <a:solidFill>
              <a:srgbClr val="FF0000"/>
            </a:solidFill>
            <a:prstDash val="dash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>
              <a:solidFill>
                <a:srgbClr val="808080"/>
              </a:solidFill>
            </a:endParaRPr>
          </a:p>
        </p:txBody>
      </p:sp>
      <p:sp>
        <p:nvSpPr>
          <p:cNvPr id="12" name="Line 11">
            <a:extLst>
              <a:ext uri="{FF2B5EF4-FFF2-40B4-BE49-F238E27FC236}">
                <a16:creationId xmlns:a16="http://schemas.microsoft.com/office/drawing/2014/main" id="{97BEEF06-98A2-41BB-AAE2-61701A3B8493}"/>
              </a:ext>
            </a:extLst>
          </p:cNvPr>
          <p:cNvSpPr>
            <a:spLocks noChangeShapeType="1"/>
          </p:cNvSpPr>
          <p:nvPr/>
        </p:nvSpPr>
        <p:spPr bwMode="auto">
          <a:xfrm>
            <a:off x="2754313" y="2192338"/>
            <a:ext cx="0" cy="990600"/>
          </a:xfrm>
          <a:prstGeom prst="line">
            <a:avLst/>
          </a:prstGeom>
          <a:noFill/>
          <a:ln w="9525">
            <a:solidFill>
              <a:srgbClr val="FF00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808080"/>
              </a:solidFill>
            </a:endParaRPr>
          </a:p>
        </p:txBody>
      </p:sp>
      <p:sp>
        <p:nvSpPr>
          <p:cNvPr id="13" name="Line 12">
            <a:extLst>
              <a:ext uri="{FF2B5EF4-FFF2-40B4-BE49-F238E27FC236}">
                <a16:creationId xmlns:a16="http://schemas.microsoft.com/office/drawing/2014/main" id="{18FBFAAD-9F64-4FA8-8570-D4FF45DD2B15}"/>
              </a:ext>
            </a:extLst>
          </p:cNvPr>
          <p:cNvSpPr>
            <a:spLocks noChangeShapeType="1"/>
          </p:cNvSpPr>
          <p:nvPr/>
        </p:nvSpPr>
        <p:spPr bwMode="auto">
          <a:xfrm>
            <a:off x="2252663" y="2687638"/>
            <a:ext cx="990600" cy="0"/>
          </a:xfrm>
          <a:prstGeom prst="line">
            <a:avLst/>
          </a:prstGeom>
          <a:noFill/>
          <a:ln w="9525">
            <a:solidFill>
              <a:srgbClr val="FF00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808080"/>
              </a:solidFill>
            </a:endParaRPr>
          </a:p>
        </p:txBody>
      </p:sp>
      <p:sp>
        <p:nvSpPr>
          <p:cNvPr id="14" name="Line 13">
            <a:extLst>
              <a:ext uri="{FF2B5EF4-FFF2-40B4-BE49-F238E27FC236}">
                <a16:creationId xmlns:a16="http://schemas.microsoft.com/office/drawing/2014/main" id="{EB38E3A0-2200-4FE8-9383-5E00F312ECCB}"/>
              </a:ext>
            </a:extLst>
          </p:cNvPr>
          <p:cNvSpPr>
            <a:spLocks noChangeShapeType="1"/>
          </p:cNvSpPr>
          <p:nvPr/>
        </p:nvSpPr>
        <p:spPr bwMode="auto">
          <a:xfrm>
            <a:off x="4230688" y="2220913"/>
            <a:ext cx="0" cy="990600"/>
          </a:xfrm>
          <a:prstGeom prst="line">
            <a:avLst/>
          </a:prstGeom>
          <a:noFill/>
          <a:ln w="9525">
            <a:solidFill>
              <a:srgbClr val="FF00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808080"/>
              </a:solidFill>
            </a:endParaRPr>
          </a:p>
        </p:txBody>
      </p:sp>
      <p:sp>
        <p:nvSpPr>
          <p:cNvPr id="15" name="Line 14">
            <a:extLst>
              <a:ext uri="{FF2B5EF4-FFF2-40B4-BE49-F238E27FC236}">
                <a16:creationId xmlns:a16="http://schemas.microsoft.com/office/drawing/2014/main" id="{FE103E13-31C0-409C-9D8A-3228A67CEF2B}"/>
              </a:ext>
            </a:extLst>
          </p:cNvPr>
          <p:cNvSpPr>
            <a:spLocks noChangeShapeType="1"/>
          </p:cNvSpPr>
          <p:nvPr/>
        </p:nvSpPr>
        <p:spPr bwMode="auto">
          <a:xfrm>
            <a:off x="3729038" y="2716213"/>
            <a:ext cx="990600" cy="0"/>
          </a:xfrm>
          <a:prstGeom prst="line">
            <a:avLst/>
          </a:prstGeom>
          <a:noFill/>
          <a:ln w="9525">
            <a:solidFill>
              <a:srgbClr val="FF00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808080"/>
              </a:solidFill>
            </a:endParaRPr>
          </a:p>
        </p:txBody>
      </p:sp>
      <p:sp>
        <p:nvSpPr>
          <p:cNvPr id="16" name="Line 15">
            <a:extLst>
              <a:ext uri="{FF2B5EF4-FFF2-40B4-BE49-F238E27FC236}">
                <a16:creationId xmlns:a16="http://schemas.microsoft.com/office/drawing/2014/main" id="{85923439-E6C3-421E-938B-DE81DF4CC38E}"/>
              </a:ext>
            </a:extLst>
          </p:cNvPr>
          <p:cNvSpPr>
            <a:spLocks noChangeShapeType="1"/>
          </p:cNvSpPr>
          <p:nvPr/>
        </p:nvSpPr>
        <p:spPr bwMode="auto">
          <a:xfrm>
            <a:off x="5599113" y="2185988"/>
            <a:ext cx="0" cy="990600"/>
          </a:xfrm>
          <a:prstGeom prst="line">
            <a:avLst/>
          </a:prstGeom>
          <a:noFill/>
          <a:ln w="9525">
            <a:solidFill>
              <a:srgbClr val="FF00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808080"/>
              </a:solidFill>
            </a:endParaRPr>
          </a:p>
        </p:txBody>
      </p:sp>
      <p:sp>
        <p:nvSpPr>
          <p:cNvPr id="17" name="Line 16">
            <a:extLst>
              <a:ext uri="{FF2B5EF4-FFF2-40B4-BE49-F238E27FC236}">
                <a16:creationId xmlns:a16="http://schemas.microsoft.com/office/drawing/2014/main" id="{8F78E034-304F-4164-81E7-2E0F500AC9B6}"/>
              </a:ext>
            </a:extLst>
          </p:cNvPr>
          <p:cNvSpPr>
            <a:spLocks noChangeShapeType="1"/>
          </p:cNvSpPr>
          <p:nvPr/>
        </p:nvSpPr>
        <p:spPr bwMode="auto">
          <a:xfrm>
            <a:off x="5097463" y="2716213"/>
            <a:ext cx="990600" cy="0"/>
          </a:xfrm>
          <a:prstGeom prst="line">
            <a:avLst/>
          </a:prstGeom>
          <a:noFill/>
          <a:ln w="9525">
            <a:solidFill>
              <a:srgbClr val="FF00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808080"/>
              </a:solidFill>
            </a:endParaRPr>
          </a:p>
        </p:txBody>
      </p:sp>
      <p:sp>
        <p:nvSpPr>
          <p:cNvPr id="18" name="Line 17">
            <a:extLst>
              <a:ext uri="{FF2B5EF4-FFF2-40B4-BE49-F238E27FC236}">
                <a16:creationId xmlns:a16="http://schemas.microsoft.com/office/drawing/2014/main" id="{812D087F-D5EB-4E3B-9A5D-34B208C4E090}"/>
              </a:ext>
            </a:extLst>
          </p:cNvPr>
          <p:cNvSpPr>
            <a:spLocks noChangeShapeType="1"/>
          </p:cNvSpPr>
          <p:nvPr/>
        </p:nvSpPr>
        <p:spPr bwMode="auto">
          <a:xfrm>
            <a:off x="7038975" y="2220913"/>
            <a:ext cx="0" cy="990600"/>
          </a:xfrm>
          <a:prstGeom prst="line">
            <a:avLst/>
          </a:prstGeom>
          <a:noFill/>
          <a:ln w="9525">
            <a:solidFill>
              <a:srgbClr val="FF00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808080"/>
              </a:solidFill>
            </a:endParaRPr>
          </a:p>
        </p:txBody>
      </p:sp>
      <p:sp>
        <p:nvSpPr>
          <p:cNvPr id="19" name="Line 18">
            <a:extLst>
              <a:ext uri="{FF2B5EF4-FFF2-40B4-BE49-F238E27FC236}">
                <a16:creationId xmlns:a16="http://schemas.microsoft.com/office/drawing/2014/main" id="{261F1A44-61B3-496A-B745-3CFFDDFB9450}"/>
              </a:ext>
            </a:extLst>
          </p:cNvPr>
          <p:cNvSpPr>
            <a:spLocks noChangeShapeType="1"/>
          </p:cNvSpPr>
          <p:nvPr/>
        </p:nvSpPr>
        <p:spPr bwMode="auto">
          <a:xfrm>
            <a:off x="6537325" y="2716213"/>
            <a:ext cx="990600" cy="0"/>
          </a:xfrm>
          <a:prstGeom prst="line">
            <a:avLst/>
          </a:prstGeom>
          <a:noFill/>
          <a:ln w="9525">
            <a:solidFill>
              <a:srgbClr val="FF00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808080"/>
              </a:solidFill>
            </a:endParaRPr>
          </a:p>
        </p:txBody>
      </p:sp>
      <p:sp>
        <p:nvSpPr>
          <p:cNvPr id="20" name="Line 19">
            <a:extLst>
              <a:ext uri="{FF2B5EF4-FFF2-40B4-BE49-F238E27FC236}">
                <a16:creationId xmlns:a16="http://schemas.microsoft.com/office/drawing/2014/main" id="{9958B400-4F2F-466F-840A-F1F5BA5114B7}"/>
              </a:ext>
            </a:extLst>
          </p:cNvPr>
          <p:cNvSpPr>
            <a:spLocks noChangeShapeType="1"/>
          </p:cNvSpPr>
          <p:nvPr/>
        </p:nvSpPr>
        <p:spPr bwMode="auto">
          <a:xfrm>
            <a:off x="8478838" y="2257425"/>
            <a:ext cx="0" cy="990600"/>
          </a:xfrm>
          <a:prstGeom prst="line">
            <a:avLst/>
          </a:prstGeom>
          <a:noFill/>
          <a:ln w="9525">
            <a:solidFill>
              <a:srgbClr val="FF00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808080"/>
              </a:solidFill>
            </a:endParaRPr>
          </a:p>
        </p:txBody>
      </p:sp>
      <p:sp>
        <p:nvSpPr>
          <p:cNvPr id="21" name="Line 20">
            <a:extLst>
              <a:ext uri="{FF2B5EF4-FFF2-40B4-BE49-F238E27FC236}">
                <a16:creationId xmlns:a16="http://schemas.microsoft.com/office/drawing/2014/main" id="{4551E466-A77E-4A3B-9B95-126FC62B43CF}"/>
              </a:ext>
            </a:extLst>
          </p:cNvPr>
          <p:cNvSpPr>
            <a:spLocks noChangeShapeType="1"/>
          </p:cNvSpPr>
          <p:nvPr/>
        </p:nvSpPr>
        <p:spPr bwMode="auto">
          <a:xfrm>
            <a:off x="7977188" y="2752725"/>
            <a:ext cx="990600" cy="0"/>
          </a:xfrm>
          <a:prstGeom prst="line">
            <a:avLst/>
          </a:prstGeom>
          <a:noFill/>
          <a:ln w="9525">
            <a:solidFill>
              <a:srgbClr val="FF00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808080"/>
              </a:solidFill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0A45277C-C77F-4E57-B90E-F45EC37900F6}"/>
              </a:ext>
            </a:extLst>
          </p:cNvPr>
          <p:cNvGrpSpPr>
            <a:grpSpLocks/>
          </p:cNvGrpSpPr>
          <p:nvPr/>
        </p:nvGrpSpPr>
        <p:grpSpPr bwMode="auto">
          <a:xfrm>
            <a:off x="2227263" y="2168526"/>
            <a:ext cx="519112" cy="511175"/>
            <a:chOff x="2536" y="760"/>
            <a:chExt cx="327" cy="322"/>
          </a:xfrm>
        </p:grpSpPr>
        <p:sp>
          <p:nvSpPr>
            <p:cNvPr id="23" name="Arc 22">
              <a:extLst>
                <a:ext uri="{FF2B5EF4-FFF2-40B4-BE49-F238E27FC236}">
                  <a16:creationId xmlns:a16="http://schemas.microsoft.com/office/drawing/2014/main" id="{10434E08-8D05-47D6-8A6F-FB23CA4B768D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2536" y="760"/>
              <a:ext cx="324" cy="322"/>
            </a:xfrm>
            <a:custGeom>
              <a:avLst/>
              <a:gdLst>
                <a:gd name="T0" fmla="*/ 0 w 21600"/>
                <a:gd name="T1" fmla="*/ 0 h 21600"/>
                <a:gd name="T2" fmla="*/ 5 w 21600"/>
                <a:gd name="T3" fmla="*/ 5 h 21600"/>
                <a:gd name="T4" fmla="*/ 0 w 21600"/>
                <a:gd name="T5" fmla="*/ 5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FF0000"/>
                  </a:solidFill>
                  <a:prstDash val="dash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808080"/>
                </a:solidFill>
              </a:endParaRPr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213874F5-22E7-4E9F-A445-1AF2FE67DDFB}"/>
                </a:ext>
              </a:extLst>
            </p:cNvPr>
            <p:cNvSpPr>
              <a:spLocks/>
            </p:cNvSpPr>
            <p:nvPr/>
          </p:nvSpPr>
          <p:spPr bwMode="auto">
            <a:xfrm>
              <a:off x="2543" y="770"/>
              <a:ext cx="320" cy="312"/>
            </a:xfrm>
            <a:custGeom>
              <a:avLst/>
              <a:gdLst>
                <a:gd name="T0" fmla="*/ 0 w 288"/>
                <a:gd name="T1" fmla="*/ 338 h 288"/>
                <a:gd name="T2" fmla="*/ 356 w 288"/>
                <a:gd name="T3" fmla="*/ 338 h 288"/>
                <a:gd name="T4" fmla="*/ 356 w 288"/>
                <a:gd name="T5" fmla="*/ 0 h 288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88" h="288">
                  <a:moveTo>
                    <a:pt x="0" y="288"/>
                  </a:moveTo>
                  <a:lnTo>
                    <a:pt x="288" y="288"/>
                  </a:lnTo>
                  <a:lnTo>
                    <a:pt x="288" y="0"/>
                  </a:lnTo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FF0000"/>
                  </a:solidFill>
                  <a:prstDash val="dash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808080"/>
                </a:solidFill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7DDA1339-B5F8-4E20-88FA-307BF4C94535}"/>
              </a:ext>
            </a:extLst>
          </p:cNvPr>
          <p:cNvGrpSpPr>
            <a:grpSpLocks/>
          </p:cNvGrpSpPr>
          <p:nvPr/>
        </p:nvGrpSpPr>
        <p:grpSpPr bwMode="auto">
          <a:xfrm>
            <a:off x="3706813" y="2168526"/>
            <a:ext cx="519112" cy="511175"/>
            <a:chOff x="2536" y="760"/>
            <a:chExt cx="327" cy="322"/>
          </a:xfrm>
        </p:grpSpPr>
        <p:sp>
          <p:nvSpPr>
            <p:cNvPr id="26" name="Arc 25">
              <a:extLst>
                <a:ext uri="{FF2B5EF4-FFF2-40B4-BE49-F238E27FC236}">
                  <a16:creationId xmlns:a16="http://schemas.microsoft.com/office/drawing/2014/main" id="{2ED5AC91-6A87-4044-B51F-E7E238CE9538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2536" y="760"/>
              <a:ext cx="324" cy="322"/>
            </a:xfrm>
            <a:custGeom>
              <a:avLst/>
              <a:gdLst>
                <a:gd name="T0" fmla="*/ 0 w 21600"/>
                <a:gd name="T1" fmla="*/ 0 h 21600"/>
                <a:gd name="T2" fmla="*/ 5 w 21600"/>
                <a:gd name="T3" fmla="*/ 5 h 21600"/>
                <a:gd name="T4" fmla="*/ 0 w 21600"/>
                <a:gd name="T5" fmla="*/ 5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FF0000"/>
                  </a:solidFill>
                  <a:prstDash val="dash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808080"/>
                </a:solidFill>
              </a:endParaRPr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E598E4AD-116B-4958-9DB5-F698692E9C0D}"/>
                </a:ext>
              </a:extLst>
            </p:cNvPr>
            <p:cNvSpPr>
              <a:spLocks/>
            </p:cNvSpPr>
            <p:nvPr/>
          </p:nvSpPr>
          <p:spPr bwMode="auto">
            <a:xfrm>
              <a:off x="2543" y="770"/>
              <a:ext cx="320" cy="312"/>
            </a:xfrm>
            <a:custGeom>
              <a:avLst/>
              <a:gdLst>
                <a:gd name="T0" fmla="*/ 0 w 288"/>
                <a:gd name="T1" fmla="*/ 338 h 288"/>
                <a:gd name="T2" fmla="*/ 356 w 288"/>
                <a:gd name="T3" fmla="*/ 338 h 288"/>
                <a:gd name="T4" fmla="*/ 356 w 288"/>
                <a:gd name="T5" fmla="*/ 0 h 288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88" h="288">
                  <a:moveTo>
                    <a:pt x="0" y="288"/>
                  </a:moveTo>
                  <a:lnTo>
                    <a:pt x="288" y="288"/>
                  </a:lnTo>
                  <a:lnTo>
                    <a:pt x="288" y="0"/>
                  </a:lnTo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FF0000"/>
                  </a:solidFill>
                  <a:prstDash val="dash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808080"/>
                </a:solidFill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8231253D-1D1F-433A-9DFD-C70B65EEA8C9}"/>
              </a:ext>
            </a:extLst>
          </p:cNvPr>
          <p:cNvGrpSpPr>
            <a:grpSpLocks/>
          </p:cNvGrpSpPr>
          <p:nvPr/>
        </p:nvGrpSpPr>
        <p:grpSpPr bwMode="auto">
          <a:xfrm>
            <a:off x="5075238" y="2205039"/>
            <a:ext cx="519112" cy="511175"/>
            <a:chOff x="2536" y="760"/>
            <a:chExt cx="327" cy="322"/>
          </a:xfrm>
        </p:grpSpPr>
        <p:sp>
          <p:nvSpPr>
            <p:cNvPr id="29" name="Arc 28">
              <a:extLst>
                <a:ext uri="{FF2B5EF4-FFF2-40B4-BE49-F238E27FC236}">
                  <a16:creationId xmlns:a16="http://schemas.microsoft.com/office/drawing/2014/main" id="{94707FFA-9960-4157-AED5-764A364660D0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2536" y="760"/>
              <a:ext cx="324" cy="322"/>
            </a:xfrm>
            <a:custGeom>
              <a:avLst/>
              <a:gdLst>
                <a:gd name="T0" fmla="*/ 0 w 21600"/>
                <a:gd name="T1" fmla="*/ 0 h 21600"/>
                <a:gd name="T2" fmla="*/ 5 w 21600"/>
                <a:gd name="T3" fmla="*/ 5 h 21600"/>
                <a:gd name="T4" fmla="*/ 0 w 21600"/>
                <a:gd name="T5" fmla="*/ 5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FF0000"/>
                  </a:solidFill>
                  <a:prstDash val="dash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808080"/>
                </a:solidFill>
              </a:endParaRPr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91A72DCD-1F7C-40EC-A3FA-A1B33BBFA1B5}"/>
                </a:ext>
              </a:extLst>
            </p:cNvPr>
            <p:cNvSpPr>
              <a:spLocks/>
            </p:cNvSpPr>
            <p:nvPr/>
          </p:nvSpPr>
          <p:spPr bwMode="auto">
            <a:xfrm>
              <a:off x="2543" y="770"/>
              <a:ext cx="320" cy="312"/>
            </a:xfrm>
            <a:custGeom>
              <a:avLst/>
              <a:gdLst>
                <a:gd name="T0" fmla="*/ 0 w 288"/>
                <a:gd name="T1" fmla="*/ 338 h 288"/>
                <a:gd name="T2" fmla="*/ 356 w 288"/>
                <a:gd name="T3" fmla="*/ 338 h 288"/>
                <a:gd name="T4" fmla="*/ 356 w 288"/>
                <a:gd name="T5" fmla="*/ 0 h 288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88" h="288">
                  <a:moveTo>
                    <a:pt x="0" y="288"/>
                  </a:moveTo>
                  <a:lnTo>
                    <a:pt x="288" y="288"/>
                  </a:lnTo>
                  <a:lnTo>
                    <a:pt x="288" y="0"/>
                  </a:lnTo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FF0000"/>
                  </a:solidFill>
                  <a:prstDash val="dash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808080"/>
                </a:solidFill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FB82BADE-FBB5-4254-9C1C-8FD01E8F1C35}"/>
              </a:ext>
            </a:extLst>
          </p:cNvPr>
          <p:cNvGrpSpPr>
            <a:grpSpLocks/>
          </p:cNvGrpSpPr>
          <p:nvPr/>
        </p:nvGrpSpPr>
        <p:grpSpPr bwMode="auto">
          <a:xfrm>
            <a:off x="6515101" y="2205039"/>
            <a:ext cx="519113" cy="511175"/>
            <a:chOff x="2536" y="760"/>
            <a:chExt cx="327" cy="322"/>
          </a:xfrm>
        </p:grpSpPr>
        <p:sp>
          <p:nvSpPr>
            <p:cNvPr id="32" name="Arc 31">
              <a:extLst>
                <a:ext uri="{FF2B5EF4-FFF2-40B4-BE49-F238E27FC236}">
                  <a16:creationId xmlns:a16="http://schemas.microsoft.com/office/drawing/2014/main" id="{1C38AAA0-AD8D-44B5-BD78-01E9C10394F9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2536" y="760"/>
              <a:ext cx="324" cy="322"/>
            </a:xfrm>
            <a:custGeom>
              <a:avLst/>
              <a:gdLst>
                <a:gd name="T0" fmla="*/ 0 w 21600"/>
                <a:gd name="T1" fmla="*/ 0 h 21600"/>
                <a:gd name="T2" fmla="*/ 5 w 21600"/>
                <a:gd name="T3" fmla="*/ 5 h 21600"/>
                <a:gd name="T4" fmla="*/ 0 w 21600"/>
                <a:gd name="T5" fmla="*/ 5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FF0000"/>
                  </a:solidFill>
                  <a:prstDash val="dash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808080"/>
                </a:solidFill>
              </a:endParaRPr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D2C2507A-C1E9-4BF4-8D76-2792E7DC0E8C}"/>
                </a:ext>
              </a:extLst>
            </p:cNvPr>
            <p:cNvSpPr>
              <a:spLocks/>
            </p:cNvSpPr>
            <p:nvPr/>
          </p:nvSpPr>
          <p:spPr bwMode="auto">
            <a:xfrm>
              <a:off x="2543" y="770"/>
              <a:ext cx="320" cy="312"/>
            </a:xfrm>
            <a:custGeom>
              <a:avLst/>
              <a:gdLst>
                <a:gd name="T0" fmla="*/ 0 w 288"/>
                <a:gd name="T1" fmla="*/ 338 h 288"/>
                <a:gd name="T2" fmla="*/ 356 w 288"/>
                <a:gd name="T3" fmla="*/ 338 h 288"/>
                <a:gd name="T4" fmla="*/ 356 w 288"/>
                <a:gd name="T5" fmla="*/ 0 h 288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88" h="288">
                  <a:moveTo>
                    <a:pt x="0" y="288"/>
                  </a:moveTo>
                  <a:lnTo>
                    <a:pt x="288" y="288"/>
                  </a:lnTo>
                  <a:lnTo>
                    <a:pt x="288" y="0"/>
                  </a:lnTo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FF0000"/>
                  </a:solidFill>
                  <a:prstDash val="dash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808080"/>
                </a:solidFill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92C88FDD-5552-4728-88BB-FE96A8AB9419}"/>
              </a:ext>
            </a:extLst>
          </p:cNvPr>
          <p:cNvGrpSpPr>
            <a:grpSpLocks/>
          </p:cNvGrpSpPr>
          <p:nvPr/>
        </p:nvGrpSpPr>
        <p:grpSpPr bwMode="auto">
          <a:xfrm>
            <a:off x="7961313" y="2241551"/>
            <a:ext cx="519112" cy="511175"/>
            <a:chOff x="2536" y="760"/>
            <a:chExt cx="327" cy="322"/>
          </a:xfrm>
        </p:grpSpPr>
        <p:sp>
          <p:nvSpPr>
            <p:cNvPr id="35" name="Arc 34">
              <a:extLst>
                <a:ext uri="{FF2B5EF4-FFF2-40B4-BE49-F238E27FC236}">
                  <a16:creationId xmlns:a16="http://schemas.microsoft.com/office/drawing/2014/main" id="{25030C1E-CAA1-4F42-849C-5B57397C6DAA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2536" y="760"/>
              <a:ext cx="324" cy="322"/>
            </a:xfrm>
            <a:custGeom>
              <a:avLst/>
              <a:gdLst>
                <a:gd name="T0" fmla="*/ 0 w 21600"/>
                <a:gd name="T1" fmla="*/ 0 h 21600"/>
                <a:gd name="T2" fmla="*/ 5 w 21600"/>
                <a:gd name="T3" fmla="*/ 5 h 21600"/>
                <a:gd name="T4" fmla="*/ 0 w 21600"/>
                <a:gd name="T5" fmla="*/ 5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FF0000"/>
                  </a:solidFill>
                  <a:prstDash val="dash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808080"/>
                </a:solidFill>
              </a:endParaRPr>
            </a:p>
          </p:txBody>
        </p:sp>
        <p:sp>
          <p:nvSpPr>
            <p:cNvPr id="36" name="Freeform 35">
              <a:extLst>
                <a:ext uri="{FF2B5EF4-FFF2-40B4-BE49-F238E27FC236}">
                  <a16:creationId xmlns:a16="http://schemas.microsoft.com/office/drawing/2014/main" id="{267416E2-5BEC-46B0-8B55-36F949364020}"/>
                </a:ext>
              </a:extLst>
            </p:cNvPr>
            <p:cNvSpPr>
              <a:spLocks/>
            </p:cNvSpPr>
            <p:nvPr/>
          </p:nvSpPr>
          <p:spPr bwMode="auto">
            <a:xfrm>
              <a:off x="2543" y="770"/>
              <a:ext cx="320" cy="312"/>
            </a:xfrm>
            <a:custGeom>
              <a:avLst/>
              <a:gdLst>
                <a:gd name="T0" fmla="*/ 0 w 288"/>
                <a:gd name="T1" fmla="*/ 338 h 288"/>
                <a:gd name="T2" fmla="*/ 356 w 288"/>
                <a:gd name="T3" fmla="*/ 338 h 288"/>
                <a:gd name="T4" fmla="*/ 356 w 288"/>
                <a:gd name="T5" fmla="*/ 0 h 288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88" h="288">
                  <a:moveTo>
                    <a:pt x="0" y="288"/>
                  </a:moveTo>
                  <a:lnTo>
                    <a:pt x="288" y="288"/>
                  </a:lnTo>
                  <a:lnTo>
                    <a:pt x="288" y="0"/>
                  </a:lnTo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FF0000"/>
                  </a:solidFill>
                  <a:prstDash val="dash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808080"/>
                </a:solidFill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E2D40F11-14EE-4EB7-AD7E-418DC7101681}"/>
              </a:ext>
            </a:extLst>
          </p:cNvPr>
          <p:cNvGrpSpPr>
            <a:grpSpLocks/>
          </p:cNvGrpSpPr>
          <p:nvPr/>
        </p:nvGrpSpPr>
        <p:grpSpPr bwMode="auto">
          <a:xfrm>
            <a:off x="2243138" y="2168526"/>
            <a:ext cx="519112" cy="511175"/>
            <a:chOff x="2536" y="760"/>
            <a:chExt cx="327" cy="322"/>
          </a:xfrm>
        </p:grpSpPr>
        <p:sp>
          <p:nvSpPr>
            <p:cNvPr id="38" name="Arc 37">
              <a:extLst>
                <a:ext uri="{FF2B5EF4-FFF2-40B4-BE49-F238E27FC236}">
                  <a16:creationId xmlns:a16="http://schemas.microsoft.com/office/drawing/2014/main" id="{CE174887-C0E9-4AF7-8693-661EA5C3AA53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2536" y="760"/>
              <a:ext cx="324" cy="322"/>
            </a:xfrm>
            <a:custGeom>
              <a:avLst/>
              <a:gdLst>
                <a:gd name="T0" fmla="*/ 0 w 21600"/>
                <a:gd name="T1" fmla="*/ 0 h 21600"/>
                <a:gd name="T2" fmla="*/ 5 w 21600"/>
                <a:gd name="T3" fmla="*/ 5 h 21600"/>
                <a:gd name="T4" fmla="*/ 0 w 21600"/>
                <a:gd name="T5" fmla="*/ 5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rgbClr val="CC66FF"/>
            </a:solidFill>
            <a:ln w="9525">
              <a:solidFill>
                <a:srgbClr val="FF0000"/>
              </a:solidFill>
              <a:prstDash val="dash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808080"/>
                </a:solidFill>
              </a:endParaRPr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400F014B-667C-4F4B-B98B-6B88C6F4F17F}"/>
                </a:ext>
              </a:extLst>
            </p:cNvPr>
            <p:cNvSpPr>
              <a:spLocks/>
            </p:cNvSpPr>
            <p:nvPr/>
          </p:nvSpPr>
          <p:spPr bwMode="auto">
            <a:xfrm>
              <a:off x="2543" y="770"/>
              <a:ext cx="320" cy="312"/>
            </a:xfrm>
            <a:custGeom>
              <a:avLst/>
              <a:gdLst>
                <a:gd name="T0" fmla="*/ 0 w 288"/>
                <a:gd name="T1" fmla="*/ 338 h 288"/>
                <a:gd name="T2" fmla="*/ 356 w 288"/>
                <a:gd name="T3" fmla="*/ 338 h 288"/>
                <a:gd name="T4" fmla="*/ 356 w 288"/>
                <a:gd name="T5" fmla="*/ 0 h 288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88" h="288">
                  <a:moveTo>
                    <a:pt x="0" y="288"/>
                  </a:moveTo>
                  <a:lnTo>
                    <a:pt x="288" y="288"/>
                  </a:lnTo>
                  <a:lnTo>
                    <a:pt x="288" y="0"/>
                  </a:lnTo>
                </a:path>
              </a:pathLst>
            </a:custGeom>
            <a:solidFill>
              <a:srgbClr val="CC66FF"/>
            </a:solidFill>
            <a:ln w="9525" cap="flat">
              <a:solidFill>
                <a:srgbClr val="FF0000"/>
              </a:solidFill>
              <a:prstDash val="dash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808080"/>
                </a:solidFill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A62873FF-0D47-4F73-B79E-1FF43D13DB3D}"/>
              </a:ext>
            </a:extLst>
          </p:cNvPr>
          <p:cNvGrpSpPr>
            <a:grpSpLocks/>
          </p:cNvGrpSpPr>
          <p:nvPr/>
        </p:nvGrpSpPr>
        <p:grpSpPr bwMode="auto">
          <a:xfrm>
            <a:off x="3709988" y="2212976"/>
            <a:ext cx="519112" cy="511175"/>
            <a:chOff x="2536" y="760"/>
            <a:chExt cx="327" cy="322"/>
          </a:xfrm>
        </p:grpSpPr>
        <p:sp>
          <p:nvSpPr>
            <p:cNvPr id="41" name="Arc 40">
              <a:extLst>
                <a:ext uri="{FF2B5EF4-FFF2-40B4-BE49-F238E27FC236}">
                  <a16:creationId xmlns:a16="http://schemas.microsoft.com/office/drawing/2014/main" id="{6C35A188-CC91-40B3-ACCF-D7E9DBD3C96F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2536" y="760"/>
              <a:ext cx="324" cy="322"/>
            </a:xfrm>
            <a:custGeom>
              <a:avLst/>
              <a:gdLst>
                <a:gd name="T0" fmla="*/ 0 w 21600"/>
                <a:gd name="T1" fmla="*/ 0 h 21600"/>
                <a:gd name="T2" fmla="*/ 5 w 21600"/>
                <a:gd name="T3" fmla="*/ 5 h 21600"/>
                <a:gd name="T4" fmla="*/ 0 w 21600"/>
                <a:gd name="T5" fmla="*/ 5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rgbClr val="CC66FF"/>
            </a:solidFill>
            <a:ln w="9525">
              <a:solidFill>
                <a:srgbClr val="FF0000"/>
              </a:solidFill>
              <a:prstDash val="dash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808080"/>
                </a:solidFill>
              </a:endParaRPr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A96C4310-5B7B-4135-B52A-25E59358B4F1}"/>
                </a:ext>
              </a:extLst>
            </p:cNvPr>
            <p:cNvSpPr>
              <a:spLocks/>
            </p:cNvSpPr>
            <p:nvPr/>
          </p:nvSpPr>
          <p:spPr bwMode="auto">
            <a:xfrm>
              <a:off x="2543" y="770"/>
              <a:ext cx="320" cy="312"/>
            </a:xfrm>
            <a:custGeom>
              <a:avLst/>
              <a:gdLst>
                <a:gd name="T0" fmla="*/ 0 w 288"/>
                <a:gd name="T1" fmla="*/ 338 h 288"/>
                <a:gd name="T2" fmla="*/ 356 w 288"/>
                <a:gd name="T3" fmla="*/ 338 h 288"/>
                <a:gd name="T4" fmla="*/ 356 w 288"/>
                <a:gd name="T5" fmla="*/ 0 h 288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88" h="288">
                  <a:moveTo>
                    <a:pt x="0" y="288"/>
                  </a:moveTo>
                  <a:lnTo>
                    <a:pt x="288" y="288"/>
                  </a:lnTo>
                  <a:lnTo>
                    <a:pt x="288" y="0"/>
                  </a:lnTo>
                </a:path>
              </a:pathLst>
            </a:custGeom>
            <a:solidFill>
              <a:srgbClr val="CC66FF"/>
            </a:solidFill>
            <a:ln w="9525" cap="flat">
              <a:solidFill>
                <a:srgbClr val="FF0000"/>
              </a:solidFill>
              <a:prstDash val="dash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808080"/>
                </a:solidFill>
              </a:endParaRP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BDBAA4AD-7840-4255-BAB4-411A12AEAA62}"/>
              </a:ext>
            </a:extLst>
          </p:cNvPr>
          <p:cNvGrpSpPr>
            <a:grpSpLocks/>
          </p:cNvGrpSpPr>
          <p:nvPr/>
        </p:nvGrpSpPr>
        <p:grpSpPr bwMode="auto">
          <a:xfrm>
            <a:off x="5083176" y="2203451"/>
            <a:ext cx="519113" cy="511175"/>
            <a:chOff x="2536" y="760"/>
            <a:chExt cx="327" cy="322"/>
          </a:xfrm>
        </p:grpSpPr>
        <p:sp>
          <p:nvSpPr>
            <p:cNvPr id="44" name="Arc 43">
              <a:extLst>
                <a:ext uri="{FF2B5EF4-FFF2-40B4-BE49-F238E27FC236}">
                  <a16:creationId xmlns:a16="http://schemas.microsoft.com/office/drawing/2014/main" id="{C7F4B217-4E8F-427D-86C5-FF83E8CA1E37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2536" y="760"/>
              <a:ext cx="324" cy="322"/>
            </a:xfrm>
            <a:custGeom>
              <a:avLst/>
              <a:gdLst>
                <a:gd name="T0" fmla="*/ 0 w 21600"/>
                <a:gd name="T1" fmla="*/ 0 h 21600"/>
                <a:gd name="T2" fmla="*/ 5 w 21600"/>
                <a:gd name="T3" fmla="*/ 5 h 21600"/>
                <a:gd name="T4" fmla="*/ 0 w 21600"/>
                <a:gd name="T5" fmla="*/ 5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rgbClr val="CC66FF"/>
            </a:solidFill>
            <a:ln w="9525">
              <a:solidFill>
                <a:srgbClr val="FF0000"/>
              </a:solidFill>
              <a:prstDash val="dash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808080"/>
                </a:solidFill>
              </a:endParaRPr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A256DDFA-3E6A-42E1-938F-9650CA479B2B}"/>
                </a:ext>
              </a:extLst>
            </p:cNvPr>
            <p:cNvSpPr>
              <a:spLocks/>
            </p:cNvSpPr>
            <p:nvPr/>
          </p:nvSpPr>
          <p:spPr bwMode="auto">
            <a:xfrm>
              <a:off x="2543" y="770"/>
              <a:ext cx="320" cy="312"/>
            </a:xfrm>
            <a:custGeom>
              <a:avLst/>
              <a:gdLst>
                <a:gd name="T0" fmla="*/ 0 w 288"/>
                <a:gd name="T1" fmla="*/ 338 h 288"/>
                <a:gd name="T2" fmla="*/ 356 w 288"/>
                <a:gd name="T3" fmla="*/ 338 h 288"/>
                <a:gd name="T4" fmla="*/ 356 w 288"/>
                <a:gd name="T5" fmla="*/ 0 h 288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88" h="288">
                  <a:moveTo>
                    <a:pt x="0" y="288"/>
                  </a:moveTo>
                  <a:lnTo>
                    <a:pt x="288" y="288"/>
                  </a:lnTo>
                  <a:lnTo>
                    <a:pt x="288" y="0"/>
                  </a:lnTo>
                </a:path>
              </a:pathLst>
            </a:custGeom>
            <a:solidFill>
              <a:srgbClr val="CC66FF"/>
            </a:solidFill>
            <a:ln w="9525" cap="flat">
              <a:solidFill>
                <a:srgbClr val="FF0000"/>
              </a:solidFill>
              <a:prstDash val="dash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808080"/>
                </a:solidFill>
              </a:endParaRP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B87C2C5D-E575-4312-9E65-F6222909F66B}"/>
              </a:ext>
            </a:extLst>
          </p:cNvPr>
          <p:cNvGrpSpPr>
            <a:grpSpLocks/>
          </p:cNvGrpSpPr>
          <p:nvPr/>
        </p:nvGrpSpPr>
        <p:grpSpPr bwMode="auto">
          <a:xfrm>
            <a:off x="7964488" y="2235201"/>
            <a:ext cx="519112" cy="511175"/>
            <a:chOff x="2536" y="760"/>
            <a:chExt cx="327" cy="322"/>
          </a:xfrm>
        </p:grpSpPr>
        <p:sp>
          <p:nvSpPr>
            <p:cNvPr id="47" name="Arc 46">
              <a:extLst>
                <a:ext uri="{FF2B5EF4-FFF2-40B4-BE49-F238E27FC236}">
                  <a16:creationId xmlns:a16="http://schemas.microsoft.com/office/drawing/2014/main" id="{561C5654-4DD2-4D5A-92B7-38F27A6D0942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2536" y="760"/>
              <a:ext cx="324" cy="322"/>
            </a:xfrm>
            <a:custGeom>
              <a:avLst/>
              <a:gdLst>
                <a:gd name="T0" fmla="*/ 0 w 21600"/>
                <a:gd name="T1" fmla="*/ 0 h 21600"/>
                <a:gd name="T2" fmla="*/ 5 w 21600"/>
                <a:gd name="T3" fmla="*/ 5 h 21600"/>
                <a:gd name="T4" fmla="*/ 0 w 21600"/>
                <a:gd name="T5" fmla="*/ 5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rgbClr val="CC66FF"/>
            </a:solidFill>
            <a:ln w="9525">
              <a:solidFill>
                <a:srgbClr val="FF0000"/>
              </a:solidFill>
              <a:prstDash val="dash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808080"/>
                </a:solidFill>
              </a:endParaRPr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BC7210BD-84B4-4D1F-BC76-41CC0A0A65C7}"/>
                </a:ext>
              </a:extLst>
            </p:cNvPr>
            <p:cNvSpPr>
              <a:spLocks/>
            </p:cNvSpPr>
            <p:nvPr/>
          </p:nvSpPr>
          <p:spPr bwMode="auto">
            <a:xfrm>
              <a:off x="2543" y="770"/>
              <a:ext cx="320" cy="312"/>
            </a:xfrm>
            <a:custGeom>
              <a:avLst/>
              <a:gdLst>
                <a:gd name="T0" fmla="*/ 0 w 288"/>
                <a:gd name="T1" fmla="*/ 338 h 288"/>
                <a:gd name="T2" fmla="*/ 356 w 288"/>
                <a:gd name="T3" fmla="*/ 338 h 288"/>
                <a:gd name="T4" fmla="*/ 356 w 288"/>
                <a:gd name="T5" fmla="*/ 0 h 288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88" h="288">
                  <a:moveTo>
                    <a:pt x="0" y="288"/>
                  </a:moveTo>
                  <a:lnTo>
                    <a:pt x="288" y="288"/>
                  </a:lnTo>
                  <a:lnTo>
                    <a:pt x="288" y="0"/>
                  </a:lnTo>
                </a:path>
              </a:pathLst>
            </a:custGeom>
            <a:solidFill>
              <a:srgbClr val="CC66FF"/>
            </a:solidFill>
            <a:ln w="9525" cap="flat">
              <a:solidFill>
                <a:srgbClr val="FF0000"/>
              </a:solidFill>
              <a:prstDash val="dash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808080"/>
                </a:solidFill>
              </a:endParaRP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5DEEC04A-BA4E-45CA-8A9F-152F637024C8}"/>
              </a:ext>
            </a:extLst>
          </p:cNvPr>
          <p:cNvGrpSpPr>
            <a:grpSpLocks/>
          </p:cNvGrpSpPr>
          <p:nvPr/>
        </p:nvGrpSpPr>
        <p:grpSpPr bwMode="auto">
          <a:xfrm>
            <a:off x="6518276" y="2203451"/>
            <a:ext cx="519113" cy="511175"/>
            <a:chOff x="2536" y="760"/>
            <a:chExt cx="327" cy="322"/>
          </a:xfrm>
        </p:grpSpPr>
        <p:sp>
          <p:nvSpPr>
            <p:cNvPr id="50" name="Arc 49">
              <a:extLst>
                <a:ext uri="{FF2B5EF4-FFF2-40B4-BE49-F238E27FC236}">
                  <a16:creationId xmlns:a16="http://schemas.microsoft.com/office/drawing/2014/main" id="{2237A543-18B2-46CB-846C-339619E47DE2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2536" y="760"/>
              <a:ext cx="324" cy="322"/>
            </a:xfrm>
            <a:custGeom>
              <a:avLst/>
              <a:gdLst>
                <a:gd name="T0" fmla="*/ 0 w 21600"/>
                <a:gd name="T1" fmla="*/ 0 h 21600"/>
                <a:gd name="T2" fmla="*/ 5 w 21600"/>
                <a:gd name="T3" fmla="*/ 5 h 21600"/>
                <a:gd name="T4" fmla="*/ 0 w 21600"/>
                <a:gd name="T5" fmla="*/ 5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rgbClr val="CC66FF"/>
            </a:solidFill>
            <a:ln w="9525">
              <a:solidFill>
                <a:srgbClr val="FF0000"/>
              </a:solidFill>
              <a:prstDash val="dash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808080"/>
                </a:solidFill>
              </a:endParaRPr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E8AD02A9-B768-4377-AE15-DFF553561375}"/>
                </a:ext>
              </a:extLst>
            </p:cNvPr>
            <p:cNvSpPr>
              <a:spLocks/>
            </p:cNvSpPr>
            <p:nvPr/>
          </p:nvSpPr>
          <p:spPr bwMode="auto">
            <a:xfrm>
              <a:off x="2543" y="770"/>
              <a:ext cx="320" cy="312"/>
            </a:xfrm>
            <a:custGeom>
              <a:avLst/>
              <a:gdLst>
                <a:gd name="T0" fmla="*/ 0 w 288"/>
                <a:gd name="T1" fmla="*/ 338 h 288"/>
                <a:gd name="T2" fmla="*/ 356 w 288"/>
                <a:gd name="T3" fmla="*/ 338 h 288"/>
                <a:gd name="T4" fmla="*/ 356 w 288"/>
                <a:gd name="T5" fmla="*/ 0 h 288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88" h="288">
                  <a:moveTo>
                    <a:pt x="0" y="288"/>
                  </a:moveTo>
                  <a:lnTo>
                    <a:pt x="288" y="288"/>
                  </a:lnTo>
                  <a:lnTo>
                    <a:pt x="288" y="0"/>
                  </a:lnTo>
                </a:path>
              </a:pathLst>
            </a:custGeom>
            <a:solidFill>
              <a:srgbClr val="CC66FF"/>
            </a:solidFill>
            <a:ln w="9525" cap="flat">
              <a:solidFill>
                <a:srgbClr val="FF0000"/>
              </a:solidFill>
              <a:prstDash val="dash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808080"/>
                </a:solidFill>
              </a:endParaRPr>
            </a:p>
          </p:txBody>
        </p:sp>
      </p:grpSp>
      <p:graphicFrame>
        <p:nvGraphicFramePr>
          <p:cNvPr id="52" name="Object 55">
            <a:extLst>
              <a:ext uri="{FF2B5EF4-FFF2-40B4-BE49-F238E27FC236}">
                <a16:creationId xmlns:a16="http://schemas.microsoft.com/office/drawing/2014/main" id="{47049110-DEDC-468B-B589-9A6BADA9339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3448349"/>
              </p:ext>
            </p:extLst>
          </p:nvPr>
        </p:nvGraphicFramePr>
        <p:xfrm>
          <a:off x="5436394" y="3839151"/>
          <a:ext cx="306387" cy="792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23" name="Equation" r:id="rId3" imgW="152334" imgH="393529" progId="">
                  <p:embed/>
                </p:oleObj>
              </mc:Choice>
              <mc:Fallback>
                <p:oleObj name="Equation" r:id="rId3" imgW="152334" imgH="393529" progId="">
                  <p:embed/>
                  <p:pic>
                    <p:nvPicPr>
                      <p:cNvPr id="44087" name="Object 5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36394" y="3839151"/>
                        <a:ext cx="306387" cy="7921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3" name="AutoShape 56">
            <a:extLst>
              <a:ext uri="{FF2B5EF4-FFF2-40B4-BE49-F238E27FC236}">
                <a16:creationId xmlns:a16="http://schemas.microsoft.com/office/drawing/2014/main" id="{8FE08E59-A4D9-4338-927D-0E72A31701D1}"/>
              </a:ext>
            </a:extLst>
          </p:cNvPr>
          <p:cNvSpPr>
            <a:spLocks/>
          </p:cNvSpPr>
          <p:nvPr/>
        </p:nvSpPr>
        <p:spPr bwMode="auto">
          <a:xfrm rot="16200000">
            <a:off x="5493231" y="475771"/>
            <a:ext cx="449891" cy="6248398"/>
          </a:xfrm>
          <a:prstGeom prst="leftBrace">
            <a:avLst>
              <a:gd name="adj1" fmla="val 41667"/>
              <a:gd name="adj2" fmla="val 48528"/>
            </a:avLst>
          </a:prstGeom>
          <a:noFill/>
          <a:ln w="9525">
            <a:solidFill>
              <a:srgbClr val="0000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66FFCC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>
              <a:solidFill>
                <a:srgbClr val="808080"/>
              </a:solidFill>
            </a:endParaRPr>
          </a:p>
        </p:txBody>
      </p:sp>
      <p:sp>
        <p:nvSpPr>
          <p:cNvPr id="54" name="Text Box 57">
            <a:extLst>
              <a:ext uri="{FF2B5EF4-FFF2-40B4-BE49-F238E27FC236}">
                <a16:creationId xmlns:a16="http://schemas.microsoft.com/office/drawing/2014/main" id="{A4CA7F56-FA7B-4E77-9502-AF8E910F27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70376" y="3951915"/>
            <a:ext cx="2895600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66FFCC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500" dirty="0">
                <a:solidFill>
                  <a:srgbClr val="3333FF"/>
                </a:solidFill>
                <a:latin typeface="Times New Roman" panose="02020603050405020304" pitchFamily="18" charset="0"/>
              </a:rPr>
              <a:t>                   </a:t>
            </a:r>
            <a:r>
              <a:rPr lang="en-US" altLang="en-US" sz="25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quả</a:t>
            </a:r>
            <a:r>
              <a:rPr lang="en-US" altLang="en-US" sz="2500" dirty="0">
                <a:solidFill>
                  <a:srgbClr val="003300"/>
                </a:solidFill>
                <a:latin typeface="Times New Roman" panose="02020603050405020304" pitchFamily="18" charset="0"/>
              </a:rPr>
              <a:t> cam.</a:t>
            </a:r>
          </a:p>
        </p:txBody>
      </p:sp>
      <p:sp>
        <p:nvSpPr>
          <p:cNvPr id="55" name="Rectangle 74">
            <a:extLst>
              <a:ext uri="{FF2B5EF4-FFF2-40B4-BE49-F238E27FC236}">
                <a16:creationId xmlns:a16="http://schemas.microsoft.com/office/drawing/2014/main" id="{55EC2A26-9F6E-4EA2-97B6-F1A7B4A4C0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3875" y="981076"/>
            <a:ext cx="8604250" cy="612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800" b="1">
                <a:solidFill>
                  <a:srgbClr val="FF0000"/>
                </a:solidFill>
                <a:latin typeface="Times New Roman" panose="02020603050405020304" pitchFamily="18" charset="0"/>
              </a:rPr>
              <a:t>Phân số và phép chia số tự nhiên (tiếp theo)</a:t>
            </a:r>
          </a:p>
        </p:txBody>
      </p:sp>
    </p:spTree>
    <p:extLst>
      <p:ext uri="{BB962C8B-B14F-4D97-AF65-F5344CB8AC3E}">
        <p14:creationId xmlns:p14="http://schemas.microsoft.com/office/powerpoint/2010/main" val="33717650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2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3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35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38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41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4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4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51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54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5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5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8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1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4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2000"/>
                            </p:stCondLst>
                            <p:childTnLst>
                              <p:par>
                                <p:cTn id="7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53" grpId="0" animBg="1"/>
      <p:bldP spid="5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extBox 55">
            <a:extLst>
              <a:ext uri="{FF2B5EF4-FFF2-40B4-BE49-F238E27FC236}">
                <a16:creationId xmlns:a16="http://schemas.microsoft.com/office/drawing/2014/main" id="{C1F7CFB3-B4C8-408B-A48B-AA39685F06AF}"/>
              </a:ext>
            </a:extLst>
          </p:cNvPr>
          <p:cNvSpPr txBox="1"/>
          <p:nvPr/>
        </p:nvSpPr>
        <p:spPr>
          <a:xfrm>
            <a:off x="1830478" y="1384369"/>
            <a:ext cx="8839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        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cam</a:t>
            </a:r>
            <a:endParaRPr lang="vi-VN" sz="4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134D8BBE-1349-41F3-9BF1-0E82F4504C27}"/>
              </a:ext>
            </a:extLst>
          </p:cNvPr>
          <p:cNvSpPr/>
          <p:nvPr/>
        </p:nvSpPr>
        <p:spPr>
          <a:xfrm>
            <a:off x="1830478" y="2495802"/>
            <a:ext cx="624504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hangingPunct="0"/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Ta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: 5 : 4 = 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  (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cam)</a:t>
            </a:r>
          </a:p>
        </p:txBody>
      </p:sp>
      <p:grpSp>
        <p:nvGrpSpPr>
          <p:cNvPr id="58" name="Group 148">
            <a:extLst>
              <a:ext uri="{FF2B5EF4-FFF2-40B4-BE49-F238E27FC236}">
                <a16:creationId xmlns:a16="http://schemas.microsoft.com/office/drawing/2014/main" id="{2F8AF47B-E443-44A1-8694-B96AD02B69D6}"/>
              </a:ext>
            </a:extLst>
          </p:cNvPr>
          <p:cNvGrpSpPr>
            <a:grpSpLocks/>
          </p:cNvGrpSpPr>
          <p:nvPr/>
        </p:nvGrpSpPr>
        <p:grpSpPr bwMode="auto">
          <a:xfrm>
            <a:off x="5243514" y="1636712"/>
            <a:ext cx="1908175" cy="3590927"/>
            <a:chOff x="1911" y="-889"/>
            <a:chExt cx="1202" cy="2262"/>
          </a:xfrm>
        </p:grpSpPr>
        <p:sp>
          <p:nvSpPr>
            <p:cNvPr id="59" name="Text Box 4">
              <a:extLst>
                <a:ext uri="{FF2B5EF4-FFF2-40B4-BE49-F238E27FC236}">
                  <a16:creationId xmlns:a16="http://schemas.microsoft.com/office/drawing/2014/main" id="{124B606F-F647-407F-AD83-D3F8F8C3C4B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84" y="1008"/>
              <a:ext cx="329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endParaRPr kumimoji="0" lang="en-US" sz="2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0" name="Text Box 4">
              <a:extLst>
                <a:ext uri="{FF2B5EF4-FFF2-40B4-BE49-F238E27FC236}">
                  <a16:creationId xmlns:a16="http://schemas.microsoft.com/office/drawing/2014/main" id="{D59EEE53-B152-4B67-9A3F-18AE17223EC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11" y="-889"/>
              <a:ext cx="384" cy="4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4</a:t>
              </a:r>
            </a:p>
          </p:txBody>
        </p:sp>
        <p:sp>
          <p:nvSpPr>
            <p:cNvPr id="61" name="Line 151">
              <a:extLst>
                <a:ext uri="{FF2B5EF4-FFF2-40B4-BE49-F238E27FC236}">
                  <a16:creationId xmlns:a16="http://schemas.microsoft.com/office/drawing/2014/main" id="{4D31D139-12A9-4368-9137-D6D942C4045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2001" y="-825"/>
              <a:ext cx="291" cy="0"/>
            </a:xfrm>
            <a:prstGeom prst="line">
              <a:avLst/>
            </a:prstGeom>
            <a:noFill/>
            <a:ln w="31750">
              <a:solidFill>
                <a:srgbClr val="C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</a:endParaRPr>
            </a:p>
          </p:txBody>
        </p:sp>
      </p:grpSp>
      <p:sp>
        <p:nvSpPr>
          <p:cNvPr id="62" name="Rectangle 61">
            <a:extLst>
              <a:ext uri="{FF2B5EF4-FFF2-40B4-BE49-F238E27FC236}">
                <a16:creationId xmlns:a16="http://schemas.microsoft.com/office/drawing/2014/main" id="{1A284AC6-E51C-459C-BB85-7258BCE2824D}"/>
              </a:ext>
            </a:extLst>
          </p:cNvPr>
          <p:cNvSpPr/>
          <p:nvPr/>
        </p:nvSpPr>
        <p:spPr>
          <a:xfrm>
            <a:off x="5440480" y="1108800"/>
            <a:ext cx="151106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kern="0" dirty="0">
                <a:latin typeface="Times New Roman" pitchFamily="18" charset="0"/>
                <a:cs typeface="Times New Roman" pitchFamily="18" charset="0"/>
              </a:rPr>
              <a:t>5</a:t>
            </a:r>
            <a:endParaRPr lang="en-US" sz="4000" dirty="0">
              <a:latin typeface="Arial"/>
            </a:endParaRPr>
          </a:p>
        </p:txBody>
      </p:sp>
      <p:grpSp>
        <p:nvGrpSpPr>
          <p:cNvPr id="63" name="Group 148">
            <a:extLst>
              <a:ext uri="{FF2B5EF4-FFF2-40B4-BE49-F238E27FC236}">
                <a16:creationId xmlns:a16="http://schemas.microsoft.com/office/drawing/2014/main" id="{D29E59A5-4013-4D78-A29C-59E2040A0A6B}"/>
              </a:ext>
            </a:extLst>
          </p:cNvPr>
          <p:cNvGrpSpPr>
            <a:grpSpLocks/>
          </p:cNvGrpSpPr>
          <p:nvPr/>
        </p:nvGrpSpPr>
        <p:grpSpPr bwMode="auto">
          <a:xfrm>
            <a:off x="4953000" y="2321107"/>
            <a:ext cx="609600" cy="960438"/>
            <a:chOff x="2784" y="1008"/>
            <a:chExt cx="384" cy="605"/>
          </a:xfrm>
        </p:grpSpPr>
        <p:sp>
          <p:nvSpPr>
            <p:cNvPr id="64" name="Text Box 4">
              <a:extLst>
                <a:ext uri="{FF2B5EF4-FFF2-40B4-BE49-F238E27FC236}">
                  <a16:creationId xmlns:a16="http://schemas.microsoft.com/office/drawing/2014/main" id="{754884E4-D15F-4DBF-AC28-80B4D8FA254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84" y="1008"/>
              <a:ext cx="329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marL="0" marR="0" lvl="0" indent="0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5</a:t>
              </a:r>
            </a:p>
          </p:txBody>
        </p:sp>
        <p:sp>
          <p:nvSpPr>
            <p:cNvPr id="65" name="Text Box 4">
              <a:extLst>
                <a:ext uri="{FF2B5EF4-FFF2-40B4-BE49-F238E27FC236}">
                  <a16:creationId xmlns:a16="http://schemas.microsoft.com/office/drawing/2014/main" id="{06306CED-75C8-439F-8B76-A106F55E507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84" y="1248"/>
              <a:ext cx="384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4</a:t>
              </a:r>
            </a:p>
          </p:txBody>
        </p:sp>
        <p:sp>
          <p:nvSpPr>
            <p:cNvPr id="66" name="Line 151">
              <a:extLst>
                <a:ext uri="{FF2B5EF4-FFF2-40B4-BE49-F238E27FC236}">
                  <a16:creationId xmlns:a16="http://schemas.microsoft.com/office/drawing/2014/main" id="{FC60E8F2-22BE-4FE9-A820-FCC4BA9099F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2822" y="1341"/>
              <a:ext cx="291" cy="0"/>
            </a:xfrm>
            <a:prstGeom prst="line">
              <a:avLst/>
            </a:prstGeom>
            <a:noFill/>
            <a:ln w="31750">
              <a:solidFill>
                <a:srgbClr val="C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688066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/>
      <p:bldP spid="57" grpId="0"/>
      <p:bldP spid="6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images (23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3200401" y="2368138"/>
            <a:ext cx="1143000" cy="1143000"/>
            <a:chOff x="1676401" y="2368138"/>
            <a:chExt cx="1143000" cy="1143000"/>
          </a:xfrm>
        </p:grpSpPr>
        <p:sp>
          <p:nvSpPr>
            <p:cNvPr id="4" name="Oval 121"/>
            <p:cNvSpPr>
              <a:spLocks noChangeArrowheads="1"/>
            </p:cNvSpPr>
            <p:nvPr/>
          </p:nvSpPr>
          <p:spPr bwMode="auto">
            <a:xfrm>
              <a:off x="1676401" y="2368138"/>
              <a:ext cx="1143000" cy="1143000"/>
            </a:xfrm>
            <a:prstGeom prst="ellipse">
              <a:avLst/>
            </a:prstGeom>
            <a:solidFill>
              <a:srgbClr val="FFC000"/>
            </a:solidFill>
            <a:ln w="9525" algn="ctr">
              <a:solidFill>
                <a:srgbClr val="800000"/>
              </a:solidFill>
              <a:round/>
              <a:headEnd/>
              <a:tailEnd/>
            </a:ln>
            <a:scene3d>
              <a:camera prst="orthographicFront"/>
              <a:lightRig rig="threePt" dir="t"/>
            </a:scene3d>
            <a:sp3d>
              <a:bevelT w="165100" prst="coolSlant"/>
              <a:bevelB/>
            </a:sp3d>
          </p:spPr>
          <p:txBody>
            <a:bodyPr wrap="none" anchor="ctr"/>
            <a:lstStyle/>
            <a:p>
              <a:endParaRPr lang="vi-VN" dirty="0">
                <a:solidFill>
                  <a:srgbClr val="FFC000"/>
                </a:solidFill>
              </a:endParaRPr>
            </a:p>
          </p:txBody>
        </p:sp>
        <p:cxnSp>
          <p:nvCxnSpPr>
            <p:cNvPr id="5" name="Straight Connector 4"/>
            <p:cNvCxnSpPr>
              <a:stCxn id="4" idx="0"/>
            </p:cNvCxnSpPr>
            <p:nvPr/>
          </p:nvCxnSpPr>
          <p:spPr>
            <a:xfrm rot="16200000" flipH="1">
              <a:off x="1695451" y="2920588"/>
              <a:ext cx="1143000" cy="3810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>
              <a:stCxn id="4" idx="2"/>
            </p:cNvCxnSpPr>
            <p:nvPr/>
          </p:nvCxnSpPr>
          <p:spPr>
            <a:xfrm rot="10800000" flipH="1">
              <a:off x="1676401" y="2901538"/>
              <a:ext cx="1143000" cy="3810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6" name="Group 35"/>
          <p:cNvGrpSpPr/>
          <p:nvPr/>
        </p:nvGrpSpPr>
        <p:grpSpPr>
          <a:xfrm>
            <a:off x="4710199" y="2362200"/>
            <a:ext cx="1157202" cy="1148938"/>
            <a:chOff x="3186199" y="2362200"/>
            <a:chExt cx="1157202" cy="1148938"/>
          </a:xfrm>
        </p:grpSpPr>
        <p:sp>
          <p:nvSpPr>
            <p:cNvPr id="7" name="Oval 121"/>
            <p:cNvSpPr>
              <a:spLocks noChangeArrowheads="1"/>
            </p:cNvSpPr>
            <p:nvPr/>
          </p:nvSpPr>
          <p:spPr bwMode="auto">
            <a:xfrm>
              <a:off x="3200401" y="2368138"/>
              <a:ext cx="1143000" cy="1143000"/>
            </a:xfrm>
            <a:prstGeom prst="ellipse">
              <a:avLst/>
            </a:prstGeom>
            <a:solidFill>
              <a:srgbClr val="FFC000"/>
            </a:solidFill>
            <a:ln w="9525" algn="ctr">
              <a:solidFill>
                <a:srgbClr val="800000"/>
              </a:solidFill>
              <a:round/>
              <a:headEnd/>
              <a:tailEnd/>
            </a:ln>
            <a:scene3d>
              <a:camera prst="orthographicFront"/>
              <a:lightRig rig="threePt" dir="t"/>
            </a:scene3d>
            <a:sp3d>
              <a:bevelT w="165100" prst="coolSlant"/>
              <a:bevelB/>
            </a:sp3d>
          </p:spPr>
          <p:txBody>
            <a:bodyPr wrap="none" anchor="ctr"/>
            <a:lstStyle/>
            <a:p>
              <a:endParaRPr lang="vi-VN" dirty="0">
                <a:solidFill>
                  <a:srgbClr val="FFC000"/>
                </a:solidFill>
              </a:endParaRPr>
            </a:p>
          </p:txBody>
        </p:sp>
        <p:grpSp>
          <p:nvGrpSpPr>
            <p:cNvPr id="8" name="Group 7"/>
            <p:cNvGrpSpPr/>
            <p:nvPr/>
          </p:nvGrpSpPr>
          <p:grpSpPr>
            <a:xfrm>
              <a:off x="3186199" y="2362200"/>
              <a:ext cx="1151264" cy="1139758"/>
              <a:chOff x="7162800" y="3429000"/>
              <a:chExt cx="1151264" cy="1139758"/>
            </a:xfrm>
          </p:grpSpPr>
          <p:sp>
            <p:nvSpPr>
              <p:cNvPr id="9" name="Pie 8"/>
              <p:cNvSpPr/>
              <p:nvPr/>
            </p:nvSpPr>
            <p:spPr>
              <a:xfrm rot="16200000">
                <a:off x="7168553" y="3423247"/>
                <a:ext cx="1139758" cy="1151264"/>
              </a:xfrm>
              <a:prstGeom prst="pie">
                <a:avLst>
                  <a:gd name="adj1" fmla="val 70618"/>
                  <a:gd name="adj2" fmla="val 16200000"/>
                </a:avLst>
              </a:prstGeom>
              <a:solidFill>
                <a:schemeClr val="bg1"/>
              </a:solidFill>
              <a:ln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10" name="Straight Connector 9"/>
              <p:cNvCxnSpPr/>
              <p:nvPr/>
            </p:nvCxnSpPr>
            <p:spPr>
              <a:xfrm rot="5400000">
                <a:off x="7476804" y="4298568"/>
                <a:ext cx="533400" cy="1588"/>
              </a:xfrm>
              <a:prstGeom prst="line">
                <a:avLst/>
              </a:prstGeom>
              <a:ln w="25400"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10"/>
              <p:cNvCxnSpPr/>
              <p:nvPr/>
            </p:nvCxnSpPr>
            <p:spPr>
              <a:xfrm>
                <a:off x="7766462" y="3992090"/>
                <a:ext cx="533400" cy="1588"/>
              </a:xfrm>
              <a:prstGeom prst="line">
                <a:avLst/>
              </a:prstGeom>
              <a:ln w="25400"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2" name="AutoShape 146"/>
          <p:cNvSpPr>
            <a:spLocks/>
          </p:cNvSpPr>
          <p:nvPr/>
        </p:nvSpPr>
        <p:spPr bwMode="auto">
          <a:xfrm rot="5400000" flipV="1">
            <a:off x="4343400" y="2368138"/>
            <a:ext cx="304800" cy="2438400"/>
          </a:xfrm>
          <a:prstGeom prst="rightBrace">
            <a:avLst>
              <a:gd name="adj1" fmla="val 66667"/>
              <a:gd name="adj2" fmla="val 49995"/>
            </a:avLst>
          </a:prstGeom>
          <a:noFill/>
          <a:ln w="19050">
            <a:solidFill>
              <a:srgbClr val="C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vi-VN"/>
          </a:p>
        </p:txBody>
      </p:sp>
      <p:sp useBgFill="1">
        <p:nvSpPr>
          <p:cNvPr id="15" name="Rectangle 88"/>
          <p:cNvSpPr>
            <a:spLocks noChangeArrowheads="1"/>
          </p:cNvSpPr>
          <p:nvPr/>
        </p:nvSpPr>
        <p:spPr bwMode="auto">
          <a:xfrm>
            <a:off x="2438400" y="990600"/>
            <a:ext cx="7010400" cy="685800"/>
          </a:xfrm>
          <a:prstGeom prst="rect">
            <a:avLst/>
          </a:prstGeom>
          <a:ln w="9525" algn="ctr">
            <a:solidFill>
              <a:srgbClr val="CCFFFF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</a:rPr>
              <a:t>So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</a:rPr>
              <a:t>sánh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</a:rPr>
              <a:t>        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</a:rPr>
              <a:t>quả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</a:rPr>
              <a:t> cam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</a:rPr>
              <a:t>với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</a:rPr>
              <a:t>1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</a:rPr>
              <a:t>quả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</a:rPr>
              <a:t> cam.  </a:t>
            </a:r>
          </a:p>
        </p:txBody>
      </p:sp>
      <p:grpSp>
        <p:nvGrpSpPr>
          <p:cNvPr id="16" name="Group 50"/>
          <p:cNvGrpSpPr>
            <a:grpSpLocks/>
          </p:cNvGrpSpPr>
          <p:nvPr/>
        </p:nvGrpSpPr>
        <p:grpSpPr bwMode="auto">
          <a:xfrm>
            <a:off x="3528710" y="868362"/>
            <a:ext cx="709914" cy="960438"/>
            <a:chOff x="2784" y="1008"/>
            <a:chExt cx="384" cy="605"/>
          </a:xfrm>
        </p:grpSpPr>
        <p:sp>
          <p:nvSpPr>
            <p:cNvPr id="17" name="Text Box 4"/>
            <p:cNvSpPr txBox="1">
              <a:spLocks noChangeArrowheads="1"/>
            </p:cNvSpPr>
            <p:nvPr/>
          </p:nvSpPr>
          <p:spPr bwMode="auto">
            <a:xfrm>
              <a:off x="2784" y="1008"/>
              <a:ext cx="329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/>
              <a:r>
                <a:rPr lang="en-US" sz="32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5</a:t>
              </a:r>
            </a:p>
          </p:txBody>
        </p:sp>
        <p:sp>
          <p:nvSpPr>
            <p:cNvPr id="18" name="Text Box 4"/>
            <p:cNvSpPr txBox="1">
              <a:spLocks noChangeArrowheads="1"/>
            </p:cNvSpPr>
            <p:nvPr/>
          </p:nvSpPr>
          <p:spPr bwMode="auto">
            <a:xfrm>
              <a:off x="2784" y="1248"/>
              <a:ext cx="384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/>
              <a:r>
                <a:rPr lang="en-US" sz="32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4</a:t>
              </a:r>
            </a:p>
          </p:txBody>
        </p:sp>
        <p:sp>
          <p:nvSpPr>
            <p:cNvPr id="19" name="Line 53"/>
            <p:cNvSpPr>
              <a:spLocks noChangeShapeType="1"/>
            </p:cNvSpPr>
            <p:nvPr/>
          </p:nvSpPr>
          <p:spPr bwMode="auto">
            <a:xfrm flipH="1" flipV="1">
              <a:off x="2822" y="1341"/>
              <a:ext cx="291" cy="0"/>
            </a:xfrm>
            <a:prstGeom prst="line">
              <a:avLst/>
            </a:prstGeom>
            <a:noFill/>
            <a:ln w="31750">
              <a:solidFill>
                <a:srgbClr val="0000CC"/>
              </a:solidFill>
              <a:round/>
              <a:headEnd/>
              <a:tailEnd/>
            </a:ln>
          </p:spPr>
          <p:txBody>
            <a:bodyPr/>
            <a:lstStyle/>
            <a:p>
              <a:endParaRPr lang="vi-VN"/>
            </a:p>
          </p:txBody>
        </p:sp>
      </p:grpSp>
      <p:sp>
        <p:nvSpPr>
          <p:cNvPr id="20" name="Oval 121"/>
          <p:cNvSpPr>
            <a:spLocks noChangeArrowheads="1"/>
          </p:cNvSpPr>
          <p:nvPr/>
        </p:nvSpPr>
        <p:spPr bwMode="auto">
          <a:xfrm>
            <a:off x="7391400" y="2286000"/>
            <a:ext cx="1143000" cy="1143000"/>
          </a:xfrm>
          <a:prstGeom prst="ellipse">
            <a:avLst/>
          </a:prstGeom>
          <a:solidFill>
            <a:srgbClr val="FFC000"/>
          </a:solidFill>
          <a:ln w="9525" algn="ctr">
            <a:solidFill>
              <a:srgbClr val="800000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  <a:bevelB/>
          </a:sp3d>
        </p:spPr>
        <p:txBody>
          <a:bodyPr wrap="none" anchor="ctr"/>
          <a:lstStyle/>
          <a:p>
            <a:endParaRPr lang="vi-VN" dirty="0">
              <a:solidFill>
                <a:srgbClr val="FFC000"/>
              </a:solidFill>
            </a:endParaRPr>
          </a:p>
        </p:txBody>
      </p:sp>
      <p:grpSp>
        <p:nvGrpSpPr>
          <p:cNvPr id="21" name="Group 50"/>
          <p:cNvGrpSpPr>
            <a:grpSpLocks/>
          </p:cNvGrpSpPr>
          <p:nvPr/>
        </p:nvGrpSpPr>
        <p:grpSpPr bwMode="auto">
          <a:xfrm>
            <a:off x="3581400" y="3657600"/>
            <a:ext cx="709914" cy="960438"/>
            <a:chOff x="2784" y="1008"/>
            <a:chExt cx="384" cy="605"/>
          </a:xfrm>
        </p:grpSpPr>
        <p:sp>
          <p:nvSpPr>
            <p:cNvPr id="22" name="Text Box 4"/>
            <p:cNvSpPr txBox="1">
              <a:spLocks noChangeArrowheads="1"/>
            </p:cNvSpPr>
            <p:nvPr/>
          </p:nvSpPr>
          <p:spPr bwMode="auto">
            <a:xfrm>
              <a:off x="2784" y="1008"/>
              <a:ext cx="329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/>
              <a:r>
                <a:rPr lang="en-US" sz="32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5</a:t>
              </a:r>
            </a:p>
          </p:txBody>
        </p:sp>
        <p:sp>
          <p:nvSpPr>
            <p:cNvPr id="23" name="Text Box 4"/>
            <p:cNvSpPr txBox="1">
              <a:spLocks noChangeArrowheads="1"/>
            </p:cNvSpPr>
            <p:nvPr/>
          </p:nvSpPr>
          <p:spPr bwMode="auto">
            <a:xfrm>
              <a:off x="2784" y="1248"/>
              <a:ext cx="384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/>
              <a:r>
                <a:rPr lang="en-US" sz="32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4</a:t>
              </a:r>
            </a:p>
          </p:txBody>
        </p:sp>
        <p:sp>
          <p:nvSpPr>
            <p:cNvPr id="24" name="Line 53"/>
            <p:cNvSpPr>
              <a:spLocks noChangeShapeType="1"/>
            </p:cNvSpPr>
            <p:nvPr/>
          </p:nvSpPr>
          <p:spPr bwMode="auto">
            <a:xfrm flipH="1" flipV="1">
              <a:off x="2822" y="1341"/>
              <a:ext cx="291" cy="0"/>
            </a:xfrm>
            <a:prstGeom prst="line">
              <a:avLst/>
            </a:prstGeom>
            <a:noFill/>
            <a:ln w="31750">
              <a:solidFill>
                <a:srgbClr val="0000CC"/>
              </a:solidFill>
              <a:round/>
              <a:headEnd/>
              <a:tailEnd/>
            </a:ln>
          </p:spPr>
          <p:txBody>
            <a:bodyPr/>
            <a:lstStyle/>
            <a:p>
              <a:endParaRPr lang="vi-VN"/>
            </a:p>
          </p:txBody>
        </p:sp>
      </p:grpSp>
      <p:sp>
        <p:nvSpPr>
          <p:cNvPr id="25" name="TextBox 24"/>
          <p:cNvSpPr txBox="1"/>
          <p:nvPr/>
        </p:nvSpPr>
        <p:spPr>
          <a:xfrm>
            <a:off x="4191000" y="3957936"/>
            <a:ext cx="1295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cam</a:t>
            </a:r>
            <a:endParaRPr lang="vi-VN" sz="24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315200" y="3962401"/>
            <a:ext cx="1752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1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cam</a:t>
            </a:r>
            <a:endParaRPr lang="vi-VN" sz="24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638800" y="3962401"/>
            <a:ext cx="1676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hơn</a:t>
            </a:r>
            <a:endParaRPr lang="vi-VN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 useBgFill="1">
        <p:nvSpPr>
          <p:cNvPr id="28" name="Rectangle 88"/>
          <p:cNvSpPr>
            <a:spLocks noChangeArrowheads="1"/>
          </p:cNvSpPr>
          <p:nvPr/>
        </p:nvSpPr>
        <p:spPr bwMode="auto">
          <a:xfrm>
            <a:off x="5410200" y="4800600"/>
            <a:ext cx="1981200" cy="685800"/>
          </a:xfrm>
          <a:prstGeom prst="rect">
            <a:avLst/>
          </a:prstGeom>
          <a:ln w="9525" algn="ctr">
            <a:solidFill>
              <a:srgbClr val="CCFFFF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Vậy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:  </a:t>
            </a:r>
            <a:r>
              <a:rPr lang="en-US" sz="2400" dirty="0">
                <a:solidFill>
                  <a:srgbClr val="0000CC"/>
                </a:solidFill>
                <a:latin typeface=".VnArial" pitchFamily="34" charset="0"/>
              </a:rPr>
              <a:t>           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</a:rPr>
              <a:t>1  </a:t>
            </a:r>
          </a:p>
        </p:txBody>
      </p:sp>
      <p:grpSp>
        <p:nvGrpSpPr>
          <p:cNvPr id="29" name="Group 50"/>
          <p:cNvGrpSpPr>
            <a:grpSpLocks/>
          </p:cNvGrpSpPr>
          <p:nvPr/>
        </p:nvGrpSpPr>
        <p:grpSpPr bwMode="auto">
          <a:xfrm>
            <a:off x="6172200" y="4648200"/>
            <a:ext cx="709914" cy="960438"/>
            <a:chOff x="2784" y="1008"/>
            <a:chExt cx="384" cy="605"/>
          </a:xfrm>
        </p:grpSpPr>
        <p:sp>
          <p:nvSpPr>
            <p:cNvPr id="30" name="Text Box 4"/>
            <p:cNvSpPr txBox="1">
              <a:spLocks noChangeArrowheads="1"/>
            </p:cNvSpPr>
            <p:nvPr/>
          </p:nvSpPr>
          <p:spPr bwMode="auto">
            <a:xfrm>
              <a:off x="2784" y="1008"/>
              <a:ext cx="329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/>
              <a:r>
                <a:rPr lang="en-US" sz="32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5</a:t>
              </a:r>
            </a:p>
          </p:txBody>
        </p:sp>
        <p:sp>
          <p:nvSpPr>
            <p:cNvPr id="31" name="Text Box 4"/>
            <p:cNvSpPr txBox="1">
              <a:spLocks noChangeArrowheads="1"/>
            </p:cNvSpPr>
            <p:nvPr/>
          </p:nvSpPr>
          <p:spPr bwMode="auto">
            <a:xfrm>
              <a:off x="2784" y="1248"/>
              <a:ext cx="384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/>
              <a:r>
                <a:rPr lang="en-US" sz="32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4</a:t>
              </a:r>
            </a:p>
          </p:txBody>
        </p:sp>
        <p:sp>
          <p:nvSpPr>
            <p:cNvPr id="32" name="Line 53"/>
            <p:cNvSpPr>
              <a:spLocks noChangeShapeType="1"/>
            </p:cNvSpPr>
            <p:nvPr/>
          </p:nvSpPr>
          <p:spPr bwMode="auto">
            <a:xfrm flipH="1" flipV="1">
              <a:off x="2822" y="1341"/>
              <a:ext cx="291" cy="0"/>
            </a:xfrm>
            <a:prstGeom prst="line">
              <a:avLst/>
            </a:prstGeom>
            <a:noFill/>
            <a:ln w="31750">
              <a:solidFill>
                <a:srgbClr val="0000CC"/>
              </a:solidFill>
              <a:round/>
              <a:headEnd/>
              <a:tailEnd/>
            </a:ln>
          </p:spPr>
          <p:txBody>
            <a:bodyPr/>
            <a:lstStyle/>
            <a:p>
              <a:endParaRPr lang="vi-VN"/>
            </a:p>
          </p:txBody>
        </p:sp>
      </p:grpSp>
      <p:sp>
        <p:nvSpPr>
          <p:cNvPr id="33" name="Text Box 44"/>
          <p:cNvSpPr txBox="1">
            <a:spLocks noChangeArrowheads="1"/>
          </p:cNvSpPr>
          <p:nvPr/>
        </p:nvSpPr>
        <p:spPr bwMode="auto">
          <a:xfrm>
            <a:off x="2209800" y="5715001"/>
            <a:ext cx="82296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tử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mẫu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1.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6858000" y="4876800"/>
            <a:ext cx="381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&gt;</a:t>
            </a:r>
            <a:endParaRPr lang="vi-VN" sz="2800" b="1" dirty="0">
              <a:solidFill>
                <a:srgbClr val="FF0000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6781800" y="4876800"/>
            <a:ext cx="381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…</a:t>
            </a:r>
            <a:endParaRPr lang="vi-VN" sz="2800" b="1" dirty="0">
              <a:solidFill>
                <a:srgbClr val="FF0000"/>
              </a:solidFill>
            </a:endParaRPr>
          </a:p>
        </p:txBody>
      </p:sp>
      <p:grpSp>
        <p:nvGrpSpPr>
          <p:cNvPr id="39" name="Group 50"/>
          <p:cNvGrpSpPr>
            <a:grpSpLocks/>
          </p:cNvGrpSpPr>
          <p:nvPr/>
        </p:nvGrpSpPr>
        <p:grpSpPr bwMode="auto">
          <a:xfrm>
            <a:off x="6172200" y="4648200"/>
            <a:ext cx="709914" cy="960438"/>
            <a:chOff x="2784" y="1008"/>
            <a:chExt cx="384" cy="605"/>
          </a:xfrm>
        </p:grpSpPr>
        <p:sp>
          <p:nvSpPr>
            <p:cNvPr id="40" name="Text Box 4"/>
            <p:cNvSpPr txBox="1">
              <a:spLocks noChangeArrowheads="1"/>
            </p:cNvSpPr>
            <p:nvPr/>
          </p:nvSpPr>
          <p:spPr bwMode="auto">
            <a:xfrm>
              <a:off x="2784" y="1008"/>
              <a:ext cx="329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/>
              <a:r>
                <a:rPr lang="en-US" sz="32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5</a:t>
              </a:r>
            </a:p>
          </p:txBody>
        </p:sp>
        <p:sp>
          <p:nvSpPr>
            <p:cNvPr id="41" name="Text Box 4"/>
            <p:cNvSpPr txBox="1">
              <a:spLocks noChangeArrowheads="1"/>
            </p:cNvSpPr>
            <p:nvPr/>
          </p:nvSpPr>
          <p:spPr bwMode="auto">
            <a:xfrm>
              <a:off x="2784" y="1248"/>
              <a:ext cx="384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/>
              <a:r>
                <a:rPr lang="en-US" sz="32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4</a:t>
              </a:r>
            </a:p>
          </p:txBody>
        </p:sp>
        <p:sp>
          <p:nvSpPr>
            <p:cNvPr id="42" name="Line 53"/>
            <p:cNvSpPr>
              <a:spLocks noChangeShapeType="1"/>
            </p:cNvSpPr>
            <p:nvPr/>
          </p:nvSpPr>
          <p:spPr bwMode="auto">
            <a:xfrm flipH="1" flipV="1">
              <a:off x="2822" y="1341"/>
              <a:ext cx="291" cy="0"/>
            </a:xfrm>
            <a:prstGeom prst="line">
              <a:avLst/>
            </a:prstGeom>
            <a:noFill/>
            <a:ln w="31750">
              <a:solidFill>
                <a:srgbClr val="0000CC"/>
              </a:solidFill>
              <a:round/>
              <a:headEnd/>
              <a:tailEnd/>
            </a:ln>
          </p:spPr>
          <p:txBody>
            <a:bodyPr/>
            <a:lstStyle/>
            <a:p>
              <a:endParaRPr lang="vi-VN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4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5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5" grpId="0" animBg="1"/>
      <p:bldP spid="20" grpId="0" animBg="1"/>
      <p:bldP spid="25" grpId="0"/>
      <p:bldP spid="26" grpId="0"/>
      <p:bldP spid="27" grpId="0"/>
      <p:bldP spid="28" grpId="0" animBg="1"/>
      <p:bldP spid="33" grpId="0"/>
      <p:bldP spid="37" grpId="0"/>
      <p:bldP spid="38" grpId="0"/>
      <p:bldP spid="38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88">
            <a:extLst>
              <a:ext uri="{FF2B5EF4-FFF2-40B4-BE49-F238E27FC236}">
                <a16:creationId xmlns:a16="http://schemas.microsoft.com/office/drawing/2014/main" id="{C79E9671-D14D-4CD5-8311-A4F9D8B55D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38400" y="457200"/>
            <a:ext cx="4953000" cy="685800"/>
          </a:xfrm>
          <a:prstGeom prst="rect">
            <a:avLst/>
          </a:prstGeom>
          <a:ln w="9525" algn="ctr">
            <a:solidFill>
              <a:srgbClr val="CCFFFF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</a:rPr>
              <a:t>So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</a:rPr>
              <a:t>sánh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</a:rPr>
              <a:t>        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</a:rPr>
              <a:t>quả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</a:rPr>
              <a:t> cam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</a:rPr>
              <a:t>với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</a:rPr>
              <a:t>1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</a:rPr>
              <a:t>quả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</a:rPr>
              <a:t> cam.  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729A5D8-78C4-4434-ADF2-7EC1384DFC5C}"/>
              </a:ext>
            </a:extLst>
          </p:cNvPr>
          <p:cNvGrpSpPr/>
          <p:nvPr/>
        </p:nvGrpSpPr>
        <p:grpSpPr>
          <a:xfrm>
            <a:off x="1981201" y="1295400"/>
            <a:ext cx="1143000" cy="1143000"/>
            <a:chOff x="457201" y="1295400"/>
            <a:chExt cx="1143000" cy="1143000"/>
          </a:xfrm>
        </p:grpSpPr>
        <p:sp>
          <p:nvSpPr>
            <p:cNvPr id="16" name="Oval 121">
              <a:extLst>
                <a:ext uri="{FF2B5EF4-FFF2-40B4-BE49-F238E27FC236}">
                  <a16:creationId xmlns:a16="http://schemas.microsoft.com/office/drawing/2014/main" id="{EFC79A1F-EDCA-4872-8222-4C586C878A4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7201" y="1295400"/>
              <a:ext cx="1143000" cy="1143000"/>
            </a:xfrm>
            <a:prstGeom prst="ellipse">
              <a:avLst/>
            </a:prstGeom>
            <a:solidFill>
              <a:srgbClr val="FFC000"/>
            </a:solidFill>
            <a:ln w="9525" algn="ctr">
              <a:solidFill>
                <a:srgbClr val="800000"/>
              </a:solidFill>
              <a:round/>
              <a:headEnd/>
              <a:tailEnd/>
            </a:ln>
            <a:scene3d>
              <a:camera prst="orthographicFront"/>
              <a:lightRig rig="threePt" dir="t"/>
            </a:scene3d>
            <a:sp3d>
              <a:bevelT w="165100" prst="coolSlant"/>
              <a:bevelB/>
            </a:sp3d>
          </p:spPr>
          <p:txBody>
            <a:bodyPr wrap="none" anchor="ctr"/>
            <a:lstStyle/>
            <a:p>
              <a:endParaRPr lang="vi-VN" dirty="0">
                <a:solidFill>
                  <a:srgbClr val="FFC000"/>
                </a:solidFill>
              </a:endParaRPr>
            </a:p>
          </p:txBody>
        </p: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9A4CEFE7-087E-406A-B124-8063710CA8DB}"/>
                </a:ext>
              </a:extLst>
            </p:cNvPr>
            <p:cNvCxnSpPr>
              <a:stCxn id="16" idx="0"/>
            </p:cNvCxnSpPr>
            <p:nvPr/>
          </p:nvCxnSpPr>
          <p:spPr>
            <a:xfrm rot="16200000" flipH="1">
              <a:off x="476251" y="1847850"/>
              <a:ext cx="1143000" cy="3810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509D37A1-B62D-4A2A-AE50-AD4338E177CE}"/>
                </a:ext>
              </a:extLst>
            </p:cNvPr>
            <p:cNvCxnSpPr>
              <a:stCxn id="16" idx="2"/>
            </p:cNvCxnSpPr>
            <p:nvPr/>
          </p:nvCxnSpPr>
          <p:spPr>
            <a:xfrm rot="10800000" flipH="1">
              <a:off x="457201" y="1828800"/>
              <a:ext cx="1143000" cy="3810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Oval 121">
            <a:extLst>
              <a:ext uri="{FF2B5EF4-FFF2-40B4-BE49-F238E27FC236}">
                <a16:creationId xmlns:a16="http://schemas.microsoft.com/office/drawing/2014/main" id="{24C4EE7B-A901-4739-BF06-BA9AB6B17A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76800" y="1295399"/>
            <a:ext cx="1143000" cy="1143000"/>
          </a:xfrm>
          <a:prstGeom prst="ellipse">
            <a:avLst/>
          </a:prstGeom>
          <a:solidFill>
            <a:srgbClr val="FFC000"/>
          </a:solidFill>
          <a:ln w="9525" algn="ctr">
            <a:solidFill>
              <a:srgbClr val="800000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  <a:bevelB/>
          </a:sp3d>
        </p:spPr>
        <p:txBody>
          <a:bodyPr wrap="none" anchor="ctr"/>
          <a:lstStyle/>
          <a:p>
            <a:endParaRPr lang="vi-VN" dirty="0">
              <a:solidFill>
                <a:srgbClr val="FFC000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1632A94-1336-4020-9533-559D7DB48A5A}"/>
              </a:ext>
            </a:extLst>
          </p:cNvPr>
          <p:cNvSpPr txBox="1"/>
          <p:nvPr/>
        </p:nvSpPr>
        <p:spPr>
          <a:xfrm>
            <a:off x="2362200" y="2510136"/>
            <a:ext cx="1295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cam</a:t>
            </a:r>
            <a:endParaRPr lang="vi-VN" sz="24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D5CABF3-9622-486C-B75D-66D87B038F93}"/>
              </a:ext>
            </a:extLst>
          </p:cNvPr>
          <p:cNvSpPr txBox="1"/>
          <p:nvPr/>
        </p:nvSpPr>
        <p:spPr>
          <a:xfrm>
            <a:off x="4648200" y="2514601"/>
            <a:ext cx="1752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1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cam</a:t>
            </a:r>
            <a:endParaRPr lang="vi-VN" sz="24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80287BF-71ED-4FF6-A455-810A7B9683CA}"/>
              </a:ext>
            </a:extLst>
          </p:cNvPr>
          <p:cNvSpPr txBox="1"/>
          <p:nvPr/>
        </p:nvSpPr>
        <p:spPr>
          <a:xfrm>
            <a:off x="7162800" y="1676401"/>
            <a:ext cx="2057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Vậy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             1</a:t>
            </a:r>
            <a:endParaRPr lang="vi-VN" sz="24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E662899-ACA7-46EB-AE5E-72DF893BEF77}"/>
              </a:ext>
            </a:extLst>
          </p:cNvPr>
          <p:cNvSpPr txBox="1"/>
          <p:nvPr/>
        </p:nvSpPr>
        <p:spPr>
          <a:xfrm>
            <a:off x="3733800" y="2514601"/>
            <a:ext cx="1143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endParaRPr lang="vi-VN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 useBgFill="1">
        <p:nvSpPr>
          <p:cNvPr id="24" name="Rectangle 88">
            <a:extLst>
              <a:ext uri="{FF2B5EF4-FFF2-40B4-BE49-F238E27FC236}">
                <a16:creationId xmlns:a16="http://schemas.microsoft.com/office/drawing/2014/main" id="{F994CD32-85B7-4671-9BC6-8251FDC5C0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62200" y="3521076"/>
            <a:ext cx="4876800" cy="685800"/>
          </a:xfrm>
          <a:prstGeom prst="rect">
            <a:avLst/>
          </a:prstGeom>
          <a:ln w="9525" algn="ctr">
            <a:solidFill>
              <a:srgbClr val="CCFFFF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</a:rPr>
              <a:t>So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</a:rPr>
              <a:t>sánh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</a:rPr>
              <a:t>        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</a:rPr>
              <a:t>quả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</a:rPr>
              <a:t> cam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</a:rPr>
              <a:t>với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</a:rPr>
              <a:t>1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</a:rPr>
              <a:t>quả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</a:rPr>
              <a:t> cam.  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DA609E38-0B77-40F4-AE7B-70F6563A97D3}"/>
              </a:ext>
            </a:extLst>
          </p:cNvPr>
          <p:cNvGrpSpPr/>
          <p:nvPr/>
        </p:nvGrpSpPr>
        <p:grpSpPr>
          <a:xfrm>
            <a:off x="2057400" y="4337462"/>
            <a:ext cx="1157202" cy="1148938"/>
            <a:chOff x="533400" y="4337462"/>
            <a:chExt cx="1157202" cy="1148938"/>
          </a:xfrm>
        </p:grpSpPr>
        <p:sp>
          <p:nvSpPr>
            <p:cNvPr id="26" name="Oval 121">
              <a:extLst>
                <a:ext uri="{FF2B5EF4-FFF2-40B4-BE49-F238E27FC236}">
                  <a16:creationId xmlns:a16="http://schemas.microsoft.com/office/drawing/2014/main" id="{D67AA634-42B1-4E2A-ACB6-98D636AE856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7602" y="4343400"/>
              <a:ext cx="1143000" cy="1143000"/>
            </a:xfrm>
            <a:prstGeom prst="ellipse">
              <a:avLst/>
            </a:prstGeom>
            <a:solidFill>
              <a:srgbClr val="FFC000"/>
            </a:solidFill>
            <a:ln w="9525" algn="ctr">
              <a:solidFill>
                <a:srgbClr val="800000"/>
              </a:solidFill>
              <a:round/>
              <a:headEnd/>
              <a:tailEnd/>
            </a:ln>
            <a:scene3d>
              <a:camera prst="orthographicFront"/>
              <a:lightRig rig="threePt" dir="t"/>
            </a:scene3d>
            <a:sp3d>
              <a:bevelT w="165100" prst="coolSlant"/>
              <a:bevelB/>
            </a:sp3d>
          </p:spPr>
          <p:txBody>
            <a:bodyPr wrap="none" anchor="ctr"/>
            <a:lstStyle/>
            <a:p>
              <a:endParaRPr lang="vi-VN" dirty="0">
                <a:solidFill>
                  <a:srgbClr val="FFC000"/>
                </a:solidFill>
              </a:endParaRPr>
            </a:p>
          </p:txBody>
        </p: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9FDD41AB-4888-492E-B12F-37A5EB5C37FB}"/>
                </a:ext>
              </a:extLst>
            </p:cNvPr>
            <p:cNvGrpSpPr/>
            <p:nvPr/>
          </p:nvGrpSpPr>
          <p:grpSpPr>
            <a:xfrm>
              <a:off x="533400" y="4337462"/>
              <a:ext cx="1151264" cy="1139758"/>
              <a:chOff x="7162800" y="3429000"/>
              <a:chExt cx="1151264" cy="1139758"/>
            </a:xfrm>
          </p:grpSpPr>
          <p:sp>
            <p:nvSpPr>
              <p:cNvPr id="28" name="Pie 34">
                <a:extLst>
                  <a:ext uri="{FF2B5EF4-FFF2-40B4-BE49-F238E27FC236}">
                    <a16:creationId xmlns:a16="http://schemas.microsoft.com/office/drawing/2014/main" id="{77CFE4C1-0B9F-4D34-BB99-A432C523FD21}"/>
                  </a:ext>
                </a:extLst>
              </p:cNvPr>
              <p:cNvSpPr/>
              <p:nvPr/>
            </p:nvSpPr>
            <p:spPr>
              <a:xfrm rot="16200000">
                <a:off x="7168553" y="3423247"/>
                <a:ext cx="1139758" cy="1151264"/>
              </a:xfrm>
              <a:prstGeom prst="pie">
                <a:avLst>
                  <a:gd name="adj1" fmla="val 70618"/>
                  <a:gd name="adj2" fmla="val 16200000"/>
                </a:avLst>
              </a:prstGeom>
              <a:solidFill>
                <a:schemeClr val="bg1"/>
              </a:solidFill>
              <a:ln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2E860513-44AD-4436-8FCF-AD125371AE3D}"/>
                  </a:ext>
                </a:extLst>
              </p:cNvPr>
              <p:cNvCxnSpPr/>
              <p:nvPr/>
            </p:nvCxnSpPr>
            <p:spPr>
              <a:xfrm rot="5400000">
                <a:off x="7476804" y="4298568"/>
                <a:ext cx="533400" cy="1588"/>
              </a:xfrm>
              <a:prstGeom prst="line">
                <a:avLst/>
              </a:prstGeom>
              <a:ln w="25400"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B430502A-5BD8-42E4-8F49-147ED5946BFA}"/>
                  </a:ext>
                </a:extLst>
              </p:cNvPr>
              <p:cNvCxnSpPr/>
              <p:nvPr/>
            </p:nvCxnSpPr>
            <p:spPr>
              <a:xfrm>
                <a:off x="7766462" y="3992090"/>
                <a:ext cx="533400" cy="1588"/>
              </a:xfrm>
              <a:prstGeom prst="line">
                <a:avLst/>
              </a:prstGeom>
              <a:ln w="25400"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1" name="Oval 121">
            <a:extLst>
              <a:ext uri="{FF2B5EF4-FFF2-40B4-BE49-F238E27FC236}">
                <a16:creationId xmlns:a16="http://schemas.microsoft.com/office/drawing/2014/main" id="{5F2EE04F-D91E-43FE-97BA-924DF45F0C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76800" y="4267200"/>
            <a:ext cx="1143000" cy="1143000"/>
          </a:xfrm>
          <a:prstGeom prst="ellipse">
            <a:avLst/>
          </a:prstGeom>
          <a:solidFill>
            <a:srgbClr val="FFC000"/>
          </a:solidFill>
          <a:ln w="9525" algn="ctr">
            <a:solidFill>
              <a:srgbClr val="800000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  <a:bevelB/>
          </a:sp3d>
        </p:spPr>
        <p:txBody>
          <a:bodyPr wrap="none" anchor="ctr"/>
          <a:lstStyle/>
          <a:p>
            <a:endParaRPr lang="vi-VN" dirty="0">
              <a:solidFill>
                <a:srgbClr val="FFC000"/>
              </a:solidFill>
            </a:endParaRPr>
          </a:p>
        </p:txBody>
      </p:sp>
      <p:sp>
        <p:nvSpPr>
          <p:cNvPr id="32" name="Text Box 44">
            <a:extLst>
              <a:ext uri="{FF2B5EF4-FFF2-40B4-BE49-F238E27FC236}">
                <a16:creationId xmlns:a16="http://schemas.microsoft.com/office/drawing/2014/main" id="{1BC53A92-04E1-43E1-9311-37EED27F59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9800" y="3048001"/>
            <a:ext cx="75438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tử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mẫu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1.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B96820F2-4F1D-4F7E-A346-726354A82E70}"/>
              </a:ext>
            </a:extLst>
          </p:cNvPr>
          <p:cNvSpPr txBox="1"/>
          <p:nvPr/>
        </p:nvSpPr>
        <p:spPr>
          <a:xfrm>
            <a:off x="2514600" y="5486401"/>
            <a:ext cx="1295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cam </a:t>
            </a:r>
            <a:endParaRPr lang="vi-VN" sz="24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CB2A5A17-095B-4191-9FB5-3B924B52B430}"/>
              </a:ext>
            </a:extLst>
          </p:cNvPr>
          <p:cNvSpPr txBox="1"/>
          <p:nvPr/>
        </p:nvSpPr>
        <p:spPr>
          <a:xfrm>
            <a:off x="4648200" y="5490866"/>
            <a:ext cx="1752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1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cam</a:t>
            </a:r>
            <a:endParaRPr lang="vi-VN" sz="24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BCF62623-BB99-4710-BBA2-95B45A07D3CF}"/>
              </a:ext>
            </a:extLst>
          </p:cNvPr>
          <p:cNvGrpSpPr/>
          <p:nvPr/>
        </p:nvGrpSpPr>
        <p:grpSpPr>
          <a:xfrm>
            <a:off x="1905000" y="2209800"/>
            <a:ext cx="709914" cy="960438"/>
            <a:chOff x="381000" y="2362200"/>
            <a:chExt cx="709914" cy="960438"/>
          </a:xfrm>
        </p:grpSpPr>
        <p:grpSp>
          <p:nvGrpSpPr>
            <p:cNvPr id="36" name="Group 50">
              <a:extLst>
                <a:ext uri="{FF2B5EF4-FFF2-40B4-BE49-F238E27FC236}">
                  <a16:creationId xmlns:a16="http://schemas.microsoft.com/office/drawing/2014/main" id="{B0B07ADC-38AF-4336-BA66-12FD58D3C96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81000" y="2362200"/>
              <a:ext cx="709914" cy="960438"/>
              <a:chOff x="2784" y="1008"/>
              <a:chExt cx="384" cy="605"/>
            </a:xfrm>
          </p:grpSpPr>
          <p:sp>
            <p:nvSpPr>
              <p:cNvPr id="38" name="Text Box 4">
                <a:extLst>
                  <a:ext uri="{FF2B5EF4-FFF2-40B4-BE49-F238E27FC236}">
                    <a16:creationId xmlns:a16="http://schemas.microsoft.com/office/drawing/2014/main" id="{4084616D-D450-41A3-ACA0-975376812B1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784" y="1008"/>
                <a:ext cx="329" cy="3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eaLnBrk="0" hangingPunct="0"/>
                <a:r>
                  <a:rPr lang="en-US" sz="3200" b="1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b="1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4</a:t>
                </a:r>
              </a:p>
            </p:txBody>
          </p:sp>
          <p:sp>
            <p:nvSpPr>
              <p:cNvPr id="39" name="Text Box 4">
                <a:extLst>
                  <a:ext uri="{FF2B5EF4-FFF2-40B4-BE49-F238E27FC236}">
                    <a16:creationId xmlns:a16="http://schemas.microsoft.com/office/drawing/2014/main" id="{891B8F09-FD50-4A6C-8947-6D60482E83A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784" y="1248"/>
                <a:ext cx="384" cy="3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eaLnBrk="0" hangingPunct="0"/>
                <a:r>
                  <a:rPr lang="en-US" sz="3200" b="1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b="1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4</a:t>
                </a:r>
              </a:p>
            </p:txBody>
          </p:sp>
        </p:grp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45A09889-AD23-4711-9D7B-4D45EC9BFB36}"/>
                </a:ext>
              </a:extLst>
            </p:cNvPr>
            <p:cNvCxnSpPr/>
            <p:nvPr/>
          </p:nvCxnSpPr>
          <p:spPr>
            <a:xfrm>
              <a:off x="457200" y="2895600"/>
              <a:ext cx="381000" cy="1588"/>
            </a:xfrm>
            <a:prstGeom prst="line">
              <a:avLst/>
            </a:prstGeom>
            <a:ln w="22225">
              <a:solidFill>
                <a:srgbClr val="0000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4F0F3B7C-FABD-4ECF-BDFC-75E77DD141FF}"/>
              </a:ext>
            </a:extLst>
          </p:cNvPr>
          <p:cNvGrpSpPr/>
          <p:nvPr/>
        </p:nvGrpSpPr>
        <p:grpSpPr>
          <a:xfrm>
            <a:off x="3557286" y="304800"/>
            <a:ext cx="709914" cy="960438"/>
            <a:chOff x="381000" y="2362200"/>
            <a:chExt cx="709914" cy="960438"/>
          </a:xfrm>
        </p:grpSpPr>
        <p:grpSp>
          <p:nvGrpSpPr>
            <p:cNvPr id="41" name="Group 50">
              <a:extLst>
                <a:ext uri="{FF2B5EF4-FFF2-40B4-BE49-F238E27FC236}">
                  <a16:creationId xmlns:a16="http://schemas.microsoft.com/office/drawing/2014/main" id="{B067BBC2-C062-41B0-A98B-B89569ED283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81000" y="2362200"/>
              <a:ext cx="709914" cy="960438"/>
              <a:chOff x="2784" y="1008"/>
              <a:chExt cx="384" cy="605"/>
            </a:xfrm>
          </p:grpSpPr>
          <p:sp>
            <p:nvSpPr>
              <p:cNvPr id="43" name="Text Box 4">
                <a:extLst>
                  <a:ext uri="{FF2B5EF4-FFF2-40B4-BE49-F238E27FC236}">
                    <a16:creationId xmlns:a16="http://schemas.microsoft.com/office/drawing/2014/main" id="{9BA432D3-65AF-4A45-9E7A-A55694CB1E7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784" y="1008"/>
                <a:ext cx="329" cy="3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eaLnBrk="0" hangingPunct="0"/>
                <a:r>
                  <a:rPr lang="en-US" sz="3200" b="1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b="1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4</a:t>
                </a:r>
              </a:p>
            </p:txBody>
          </p:sp>
          <p:sp>
            <p:nvSpPr>
              <p:cNvPr id="44" name="Text Box 4">
                <a:extLst>
                  <a:ext uri="{FF2B5EF4-FFF2-40B4-BE49-F238E27FC236}">
                    <a16:creationId xmlns:a16="http://schemas.microsoft.com/office/drawing/2014/main" id="{8E08599B-032D-4933-A163-2C0F5EF2D7B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784" y="1248"/>
                <a:ext cx="384" cy="3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eaLnBrk="0" hangingPunct="0"/>
                <a:r>
                  <a:rPr lang="en-US" sz="3200" b="1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b="1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4</a:t>
                </a:r>
              </a:p>
            </p:txBody>
          </p:sp>
        </p:grp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6860388F-0491-4E9C-94B5-B565361E0458}"/>
                </a:ext>
              </a:extLst>
            </p:cNvPr>
            <p:cNvCxnSpPr/>
            <p:nvPr/>
          </p:nvCxnSpPr>
          <p:spPr>
            <a:xfrm>
              <a:off x="457200" y="2895600"/>
              <a:ext cx="381000" cy="1588"/>
            </a:xfrm>
            <a:prstGeom prst="line">
              <a:avLst/>
            </a:prstGeom>
            <a:ln w="22225">
              <a:solidFill>
                <a:srgbClr val="0000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E1BE6D9C-89A1-4801-BBD9-7A4D479F0B5A}"/>
              </a:ext>
            </a:extLst>
          </p:cNvPr>
          <p:cNvGrpSpPr/>
          <p:nvPr/>
        </p:nvGrpSpPr>
        <p:grpSpPr>
          <a:xfrm>
            <a:off x="7848600" y="1447800"/>
            <a:ext cx="709914" cy="960438"/>
            <a:chOff x="381000" y="2362200"/>
            <a:chExt cx="709914" cy="960438"/>
          </a:xfrm>
        </p:grpSpPr>
        <p:grpSp>
          <p:nvGrpSpPr>
            <p:cNvPr id="46" name="Group 50">
              <a:extLst>
                <a:ext uri="{FF2B5EF4-FFF2-40B4-BE49-F238E27FC236}">
                  <a16:creationId xmlns:a16="http://schemas.microsoft.com/office/drawing/2014/main" id="{AB4D551A-AB18-46E8-BCB4-0D01373FC5E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81000" y="2362200"/>
              <a:ext cx="709914" cy="960438"/>
              <a:chOff x="2784" y="1008"/>
              <a:chExt cx="384" cy="605"/>
            </a:xfrm>
          </p:grpSpPr>
          <p:sp>
            <p:nvSpPr>
              <p:cNvPr id="48" name="Text Box 4">
                <a:extLst>
                  <a:ext uri="{FF2B5EF4-FFF2-40B4-BE49-F238E27FC236}">
                    <a16:creationId xmlns:a16="http://schemas.microsoft.com/office/drawing/2014/main" id="{F992FF5B-B049-4DE2-A075-7E0FCDBF153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784" y="1008"/>
                <a:ext cx="329" cy="3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eaLnBrk="0" hangingPunct="0"/>
                <a:r>
                  <a:rPr lang="en-US" sz="3200" b="1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b="1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4</a:t>
                </a:r>
              </a:p>
            </p:txBody>
          </p:sp>
          <p:sp>
            <p:nvSpPr>
              <p:cNvPr id="49" name="Text Box 4">
                <a:extLst>
                  <a:ext uri="{FF2B5EF4-FFF2-40B4-BE49-F238E27FC236}">
                    <a16:creationId xmlns:a16="http://schemas.microsoft.com/office/drawing/2014/main" id="{F53D87CD-C69B-464D-97E6-530F8EB0DDA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784" y="1248"/>
                <a:ext cx="384" cy="3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eaLnBrk="0" hangingPunct="0"/>
                <a:r>
                  <a:rPr lang="en-US" sz="3200" b="1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b="1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4</a:t>
                </a:r>
              </a:p>
            </p:txBody>
          </p:sp>
        </p:grp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871F0403-922C-4AC4-BA46-93C57977E2A8}"/>
                </a:ext>
              </a:extLst>
            </p:cNvPr>
            <p:cNvCxnSpPr/>
            <p:nvPr/>
          </p:nvCxnSpPr>
          <p:spPr>
            <a:xfrm>
              <a:off x="457200" y="2895600"/>
              <a:ext cx="381000" cy="1588"/>
            </a:xfrm>
            <a:prstGeom prst="line">
              <a:avLst/>
            </a:prstGeom>
            <a:ln w="22225">
              <a:solidFill>
                <a:srgbClr val="0000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EE7FD7D6-3CAB-433E-B3F0-6E3E76F78AA4}"/>
              </a:ext>
            </a:extLst>
          </p:cNvPr>
          <p:cNvGrpSpPr/>
          <p:nvPr/>
        </p:nvGrpSpPr>
        <p:grpSpPr>
          <a:xfrm>
            <a:off x="3557286" y="3429000"/>
            <a:ext cx="709914" cy="960438"/>
            <a:chOff x="381000" y="2362200"/>
            <a:chExt cx="709914" cy="960438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DD2A7B08-E697-4D09-B3A9-ACFDA624C7A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81000" y="2362200"/>
              <a:ext cx="709914" cy="960438"/>
              <a:chOff x="2784" y="1008"/>
              <a:chExt cx="384" cy="605"/>
            </a:xfrm>
          </p:grpSpPr>
          <p:sp>
            <p:nvSpPr>
              <p:cNvPr id="53" name="Text Box 4">
                <a:extLst>
                  <a:ext uri="{FF2B5EF4-FFF2-40B4-BE49-F238E27FC236}">
                    <a16:creationId xmlns:a16="http://schemas.microsoft.com/office/drawing/2014/main" id="{FB175BEB-3BF7-4741-8CFC-6EC37602DAC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784" y="1008"/>
                <a:ext cx="329" cy="3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eaLnBrk="0" hangingPunct="0"/>
                <a:r>
                  <a:rPr lang="en-US" sz="3200" b="1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b="1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1</a:t>
                </a:r>
              </a:p>
            </p:txBody>
          </p:sp>
          <p:sp>
            <p:nvSpPr>
              <p:cNvPr id="54" name="Text Box 4">
                <a:extLst>
                  <a:ext uri="{FF2B5EF4-FFF2-40B4-BE49-F238E27FC236}">
                    <a16:creationId xmlns:a16="http://schemas.microsoft.com/office/drawing/2014/main" id="{42DF471A-C4FB-4DE4-8E4C-C3F00E69B05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784" y="1248"/>
                <a:ext cx="384" cy="3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eaLnBrk="0" hangingPunct="0"/>
                <a:r>
                  <a:rPr lang="en-US" sz="3200" b="1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b="1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4</a:t>
                </a:r>
              </a:p>
            </p:txBody>
          </p:sp>
        </p:grp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DED2B8D1-A8C8-4564-9918-449167382E66}"/>
                </a:ext>
              </a:extLst>
            </p:cNvPr>
            <p:cNvCxnSpPr/>
            <p:nvPr/>
          </p:nvCxnSpPr>
          <p:spPr>
            <a:xfrm>
              <a:off x="457200" y="2895600"/>
              <a:ext cx="381000" cy="1588"/>
            </a:xfrm>
            <a:prstGeom prst="line">
              <a:avLst/>
            </a:prstGeom>
            <a:ln w="22225">
              <a:solidFill>
                <a:srgbClr val="0000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F31A48E6-4EA7-4D7E-8D39-13FC87A37B04}"/>
              </a:ext>
            </a:extLst>
          </p:cNvPr>
          <p:cNvGrpSpPr/>
          <p:nvPr/>
        </p:nvGrpSpPr>
        <p:grpSpPr>
          <a:xfrm>
            <a:off x="2057400" y="5257800"/>
            <a:ext cx="709914" cy="960438"/>
            <a:chOff x="381000" y="2362200"/>
            <a:chExt cx="709914" cy="960438"/>
          </a:xfrm>
        </p:grpSpPr>
        <p:grpSp>
          <p:nvGrpSpPr>
            <p:cNvPr id="67" name="Group 50">
              <a:extLst>
                <a:ext uri="{FF2B5EF4-FFF2-40B4-BE49-F238E27FC236}">
                  <a16:creationId xmlns:a16="http://schemas.microsoft.com/office/drawing/2014/main" id="{BED113E1-4BC2-47D1-B124-FD24A447854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81000" y="2362200"/>
              <a:ext cx="709914" cy="960438"/>
              <a:chOff x="2784" y="1008"/>
              <a:chExt cx="384" cy="605"/>
            </a:xfrm>
          </p:grpSpPr>
          <p:sp>
            <p:nvSpPr>
              <p:cNvPr id="69" name="Text Box 4">
                <a:extLst>
                  <a:ext uri="{FF2B5EF4-FFF2-40B4-BE49-F238E27FC236}">
                    <a16:creationId xmlns:a16="http://schemas.microsoft.com/office/drawing/2014/main" id="{DE96985A-3E3A-4FBD-A203-9503BCB0785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784" y="1008"/>
                <a:ext cx="329" cy="3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eaLnBrk="0" hangingPunct="0"/>
                <a:r>
                  <a:rPr lang="en-US" sz="3200" b="1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b="1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1</a:t>
                </a:r>
              </a:p>
            </p:txBody>
          </p:sp>
          <p:sp>
            <p:nvSpPr>
              <p:cNvPr id="70" name="Text Box 4">
                <a:extLst>
                  <a:ext uri="{FF2B5EF4-FFF2-40B4-BE49-F238E27FC236}">
                    <a16:creationId xmlns:a16="http://schemas.microsoft.com/office/drawing/2014/main" id="{44ED903A-BCDB-42D6-B1A8-23A10150712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784" y="1248"/>
                <a:ext cx="384" cy="3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eaLnBrk="0" hangingPunct="0"/>
                <a:r>
                  <a:rPr lang="en-US" sz="3200" b="1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b="1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4</a:t>
                </a:r>
              </a:p>
            </p:txBody>
          </p:sp>
        </p:grp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F3D3E275-9EC1-44A9-A60F-A5FC7CFA04A5}"/>
                </a:ext>
              </a:extLst>
            </p:cNvPr>
            <p:cNvCxnSpPr/>
            <p:nvPr/>
          </p:nvCxnSpPr>
          <p:spPr>
            <a:xfrm>
              <a:off x="457200" y="2895600"/>
              <a:ext cx="381000" cy="1588"/>
            </a:xfrm>
            <a:prstGeom prst="line">
              <a:avLst/>
            </a:prstGeom>
            <a:ln w="22225">
              <a:solidFill>
                <a:srgbClr val="0000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1" name="TextBox 70">
            <a:extLst>
              <a:ext uri="{FF2B5EF4-FFF2-40B4-BE49-F238E27FC236}">
                <a16:creationId xmlns:a16="http://schemas.microsoft.com/office/drawing/2014/main" id="{954F7694-30C4-461D-8AA1-B4C395A6203C}"/>
              </a:ext>
            </a:extLst>
          </p:cNvPr>
          <p:cNvSpPr txBox="1"/>
          <p:nvPr/>
        </p:nvSpPr>
        <p:spPr>
          <a:xfrm>
            <a:off x="3733800" y="5481936"/>
            <a:ext cx="1143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ít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hơn</a:t>
            </a:r>
            <a:endParaRPr lang="vi-VN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0C3FEDD0-B79C-4635-B946-4F17A8E8E54C}"/>
              </a:ext>
            </a:extLst>
          </p:cNvPr>
          <p:cNvSpPr txBox="1"/>
          <p:nvPr/>
        </p:nvSpPr>
        <p:spPr>
          <a:xfrm>
            <a:off x="7162800" y="4678363"/>
            <a:ext cx="2057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Vậy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             1</a:t>
            </a:r>
            <a:endParaRPr lang="vi-VN" sz="24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73" name="Group 72">
            <a:extLst>
              <a:ext uri="{FF2B5EF4-FFF2-40B4-BE49-F238E27FC236}">
                <a16:creationId xmlns:a16="http://schemas.microsoft.com/office/drawing/2014/main" id="{F2C4C5B4-B047-427D-B59F-57BFAF501D15}"/>
              </a:ext>
            </a:extLst>
          </p:cNvPr>
          <p:cNvGrpSpPr/>
          <p:nvPr/>
        </p:nvGrpSpPr>
        <p:grpSpPr>
          <a:xfrm>
            <a:off x="7848600" y="4449762"/>
            <a:ext cx="709914" cy="960438"/>
            <a:chOff x="381000" y="2362200"/>
            <a:chExt cx="709914" cy="960438"/>
          </a:xfrm>
        </p:grpSpPr>
        <p:grpSp>
          <p:nvGrpSpPr>
            <p:cNvPr id="74" name="Group 50">
              <a:extLst>
                <a:ext uri="{FF2B5EF4-FFF2-40B4-BE49-F238E27FC236}">
                  <a16:creationId xmlns:a16="http://schemas.microsoft.com/office/drawing/2014/main" id="{984477EB-CABA-4F31-9BD0-3F29908D8F5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81000" y="2362200"/>
              <a:ext cx="709914" cy="960438"/>
              <a:chOff x="2784" y="1008"/>
              <a:chExt cx="384" cy="605"/>
            </a:xfrm>
          </p:grpSpPr>
          <p:sp>
            <p:nvSpPr>
              <p:cNvPr id="76" name="Text Box 4">
                <a:extLst>
                  <a:ext uri="{FF2B5EF4-FFF2-40B4-BE49-F238E27FC236}">
                    <a16:creationId xmlns:a16="http://schemas.microsoft.com/office/drawing/2014/main" id="{C57DE563-BD8E-44CA-B3D7-91FFE7749B1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784" y="1008"/>
                <a:ext cx="329" cy="3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eaLnBrk="0" hangingPunct="0"/>
                <a:r>
                  <a:rPr lang="en-US" sz="3200" b="1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b="1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1</a:t>
                </a:r>
              </a:p>
            </p:txBody>
          </p:sp>
          <p:sp>
            <p:nvSpPr>
              <p:cNvPr id="77" name="Text Box 4">
                <a:extLst>
                  <a:ext uri="{FF2B5EF4-FFF2-40B4-BE49-F238E27FC236}">
                    <a16:creationId xmlns:a16="http://schemas.microsoft.com/office/drawing/2014/main" id="{34C651B6-0351-4725-99DE-F80590E6C88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784" y="1248"/>
                <a:ext cx="384" cy="3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eaLnBrk="0" hangingPunct="0"/>
                <a:r>
                  <a:rPr lang="en-US" sz="3200" b="1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b="1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4</a:t>
                </a:r>
              </a:p>
            </p:txBody>
          </p:sp>
        </p:grp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5D5C4ADF-3B5F-4C15-8274-A6F99E3A2EB5}"/>
                </a:ext>
              </a:extLst>
            </p:cNvPr>
            <p:cNvCxnSpPr/>
            <p:nvPr/>
          </p:nvCxnSpPr>
          <p:spPr>
            <a:xfrm>
              <a:off x="457200" y="2895600"/>
              <a:ext cx="381000" cy="1588"/>
            </a:xfrm>
            <a:prstGeom prst="line">
              <a:avLst/>
            </a:prstGeom>
            <a:ln w="22225">
              <a:solidFill>
                <a:srgbClr val="0000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8" name="Text Box 44">
            <a:extLst>
              <a:ext uri="{FF2B5EF4-FFF2-40B4-BE49-F238E27FC236}">
                <a16:creationId xmlns:a16="http://schemas.microsoft.com/office/drawing/2014/main" id="{3FB471E2-F545-4FC9-A4D7-323067A498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600" y="6096001"/>
            <a:ext cx="75438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tử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mẫu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1.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2868AEF3-EB7A-4DA2-BBB5-1909E7A0AC23}"/>
              </a:ext>
            </a:extLst>
          </p:cNvPr>
          <p:cNvSpPr txBox="1"/>
          <p:nvPr/>
        </p:nvSpPr>
        <p:spPr>
          <a:xfrm>
            <a:off x="8382000" y="1676400"/>
            <a:ext cx="381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=</a:t>
            </a:r>
            <a:endParaRPr lang="vi-VN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186A7AE0-3D14-44EA-B755-3245356203C2}"/>
              </a:ext>
            </a:extLst>
          </p:cNvPr>
          <p:cNvSpPr txBox="1"/>
          <p:nvPr/>
        </p:nvSpPr>
        <p:spPr>
          <a:xfrm>
            <a:off x="8382000" y="4648200"/>
            <a:ext cx="381000" cy="533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&lt;</a:t>
            </a:r>
            <a:endParaRPr lang="vi-VN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AE1EC980-077E-438E-87E6-387A668AD9E8}"/>
              </a:ext>
            </a:extLst>
          </p:cNvPr>
          <p:cNvSpPr txBox="1"/>
          <p:nvPr/>
        </p:nvSpPr>
        <p:spPr>
          <a:xfrm>
            <a:off x="8317174" y="1727127"/>
            <a:ext cx="381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…</a:t>
            </a:r>
            <a:endParaRPr lang="vi-VN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4D9B3384-F8C0-4468-A183-3F5908D4F70F}"/>
              </a:ext>
            </a:extLst>
          </p:cNvPr>
          <p:cNvSpPr txBox="1"/>
          <p:nvPr/>
        </p:nvSpPr>
        <p:spPr>
          <a:xfrm>
            <a:off x="8305800" y="4658380"/>
            <a:ext cx="381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…</a:t>
            </a:r>
            <a:endParaRPr lang="vi-VN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83" name="Group 82">
            <a:extLst>
              <a:ext uri="{FF2B5EF4-FFF2-40B4-BE49-F238E27FC236}">
                <a16:creationId xmlns:a16="http://schemas.microsoft.com/office/drawing/2014/main" id="{5625A708-9328-4F02-BBCF-81AB037083D8}"/>
              </a:ext>
            </a:extLst>
          </p:cNvPr>
          <p:cNvGrpSpPr/>
          <p:nvPr/>
        </p:nvGrpSpPr>
        <p:grpSpPr>
          <a:xfrm>
            <a:off x="7848600" y="1447800"/>
            <a:ext cx="709914" cy="960438"/>
            <a:chOff x="381000" y="2362200"/>
            <a:chExt cx="709914" cy="960438"/>
          </a:xfrm>
        </p:grpSpPr>
        <p:grpSp>
          <p:nvGrpSpPr>
            <p:cNvPr id="84" name="Group 50">
              <a:extLst>
                <a:ext uri="{FF2B5EF4-FFF2-40B4-BE49-F238E27FC236}">
                  <a16:creationId xmlns:a16="http://schemas.microsoft.com/office/drawing/2014/main" id="{FBE62857-144C-4CD6-805F-368C810DD18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81000" y="2362200"/>
              <a:ext cx="709914" cy="960438"/>
              <a:chOff x="2784" y="1008"/>
              <a:chExt cx="384" cy="605"/>
            </a:xfrm>
          </p:grpSpPr>
          <p:sp>
            <p:nvSpPr>
              <p:cNvPr id="86" name="Text Box 4">
                <a:extLst>
                  <a:ext uri="{FF2B5EF4-FFF2-40B4-BE49-F238E27FC236}">
                    <a16:creationId xmlns:a16="http://schemas.microsoft.com/office/drawing/2014/main" id="{1B3C0659-FD6A-4F23-BD3A-E546006562A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784" y="1008"/>
                <a:ext cx="329" cy="3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eaLnBrk="0" hangingPunct="0"/>
                <a:r>
                  <a:rPr lang="en-US" sz="3200" b="1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b="1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4</a:t>
                </a:r>
              </a:p>
            </p:txBody>
          </p:sp>
          <p:sp>
            <p:nvSpPr>
              <p:cNvPr id="87" name="Text Box 4">
                <a:extLst>
                  <a:ext uri="{FF2B5EF4-FFF2-40B4-BE49-F238E27FC236}">
                    <a16:creationId xmlns:a16="http://schemas.microsoft.com/office/drawing/2014/main" id="{10A3AA90-8711-4A22-BF1C-6083B4444B5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784" y="1248"/>
                <a:ext cx="384" cy="3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eaLnBrk="0" hangingPunct="0"/>
                <a:r>
                  <a:rPr lang="en-US" sz="3200" b="1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b="1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4</a:t>
                </a:r>
              </a:p>
            </p:txBody>
          </p:sp>
        </p:grp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7DB87988-4CC9-4C59-95F3-072FD6E97593}"/>
                </a:ext>
              </a:extLst>
            </p:cNvPr>
            <p:cNvCxnSpPr/>
            <p:nvPr/>
          </p:nvCxnSpPr>
          <p:spPr>
            <a:xfrm>
              <a:off x="457200" y="2895600"/>
              <a:ext cx="381000" cy="1588"/>
            </a:xfrm>
            <a:prstGeom prst="line">
              <a:avLst/>
            </a:prstGeom>
            <a:ln w="22225">
              <a:solidFill>
                <a:srgbClr val="0000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8" name="Group 87">
            <a:extLst>
              <a:ext uri="{FF2B5EF4-FFF2-40B4-BE49-F238E27FC236}">
                <a16:creationId xmlns:a16="http://schemas.microsoft.com/office/drawing/2014/main" id="{05355788-40CB-4AC5-B08A-B36DA6A1C268}"/>
              </a:ext>
            </a:extLst>
          </p:cNvPr>
          <p:cNvGrpSpPr/>
          <p:nvPr/>
        </p:nvGrpSpPr>
        <p:grpSpPr>
          <a:xfrm>
            <a:off x="7848600" y="4445726"/>
            <a:ext cx="709914" cy="960438"/>
            <a:chOff x="381000" y="2362200"/>
            <a:chExt cx="709914" cy="960438"/>
          </a:xfrm>
        </p:grpSpPr>
        <p:grpSp>
          <p:nvGrpSpPr>
            <p:cNvPr id="89" name="Group 50">
              <a:extLst>
                <a:ext uri="{FF2B5EF4-FFF2-40B4-BE49-F238E27FC236}">
                  <a16:creationId xmlns:a16="http://schemas.microsoft.com/office/drawing/2014/main" id="{9D37D6F7-72FD-492C-9D79-6C6D9F23512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81000" y="2362200"/>
              <a:ext cx="709914" cy="960438"/>
              <a:chOff x="2784" y="1008"/>
              <a:chExt cx="384" cy="605"/>
            </a:xfrm>
          </p:grpSpPr>
          <p:sp>
            <p:nvSpPr>
              <p:cNvPr id="91" name="Text Box 4">
                <a:extLst>
                  <a:ext uri="{FF2B5EF4-FFF2-40B4-BE49-F238E27FC236}">
                    <a16:creationId xmlns:a16="http://schemas.microsoft.com/office/drawing/2014/main" id="{9F1913D9-17F0-4353-A566-0C9DE2F5C44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784" y="1008"/>
                <a:ext cx="329" cy="3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eaLnBrk="0" hangingPunct="0"/>
                <a:r>
                  <a:rPr lang="en-US" sz="3200" b="1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b="1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1</a:t>
                </a:r>
              </a:p>
            </p:txBody>
          </p:sp>
          <p:sp>
            <p:nvSpPr>
              <p:cNvPr id="92" name="Text Box 4">
                <a:extLst>
                  <a:ext uri="{FF2B5EF4-FFF2-40B4-BE49-F238E27FC236}">
                    <a16:creationId xmlns:a16="http://schemas.microsoft.com/office/drawing/2014/main" id="{7C5D99D4-5629-4D80-9B04-52E6C195DEC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784" y="1248"/>
                <a:ext cx="384" cy="3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eaLnBrk="0" hangingPunct="0"/>
                <a:r>
                  <a:rPr lang="en-US" sz="3200" b="1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b="1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4</a:t>
                </a:r>
              </a:p>
            </p:txBody>
          </p:sp>
        </p:grp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D00FA4B5-CC89-4E5B-A736-A74F8E672A94}"/>
                </a:ext>
              </a:extLst>
            </p:cNvPr>
            <p:cNvCxnSpPr/>
            <p:nvPr/>
          </p:nvCxnSpPr>
          <p:spPr>
            <a:xfrm>
              <a:off x="457200" y="2895600"/>
              <a:ext cx="381000" cy="1588"/>
            </a:xfrm>
            <a:prstGeom prst="line">
              <a:avLst/>
            </a:prstGeom>
            <a:ln w="22225">
              <a:solidFill>
                <a:srgbClr val="0000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684934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3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6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0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7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9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4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9" grpId="0" animBg="1"/>
      <p:bldP spid="20" grpId="0"/>
      <p:bldP spid="21" grpId="0"/>
      <p:bldP spid="22" grpId="0"/>
      <p:bldP spid="23" grpId="0"/>
      <p:bldP spid="24" grpId="0" animBg="1"/>
      <p:bldP spid="31" grpId="0" animBg="1"/>
      <p:bldP spid="32" grpId="0"/>
      <p:bldP spid="33" grpId="0"/>
      <p:bldP spid="34" grpId="0"/>
      <p:bldP spid="71" grpId="0"/>
      <p:bldP spid="72" grpId="0"/>
      <p:bldP spid="78" grpId="0"/>
      <p:bldP spid="79" grpId="0"/>
      <p:bldP spid="80" grpId="0"/>
      <p:bldP spid="81" grpId="0"/>
      <p:bldP spid="81" grpId="1"/>
      <p:bldP spid="82" grpId="0"/>
      <p:bldP spid="82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003B635-AA8E-41B2-B389-D0F3BBEC7977}"/>
              </a:ext>
            </a:extLst>
          </p:cNvPr>
          <p:cNvSpPr txBox="1">
            <a:spLocks/>
          </p:cNvSpPr>
          <p:nvPr/>
        </p:nvSpPr>
        <p:spPr>
          <a:xfrm>
            <a:off x="800100" y="1295400"/>
            <a:ext cx="10591800" cy="281940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eaLnBrk="0" hangingPunct="0">
              <a:spcBef>
                <a:spcPts val="0"/>
              </a:spcBef>
            </a:pPr>
            <a:r>
              <a:rPr lang="vi-VN" sz="3200" dirty="0"/>
              <a:t>     </a:t>
            </a:r>
            <a:r>
              <a:rPr lang="vi-VN" sz="3200" b="1" dirty="0"/>
              <a:t>Kết luận</a:t>
            </a:r>
            <a:r>
              <a:rPr lang="vi-VN" sz="3200" dirty="0"/>
              <a:t/>
            </a:r>
            <a:br>
              <a:rPr lang="vi-VN" sz="3200" dirty="0"/>
            </a:br>
            <a:r>
              <a:rPr lang="vi-VN" sz="3200" dirty="0"/>
              <a:t>Những phân số có tử số lớn hơn mẫu </a:t>
            </a:r>
            <a:r>
              <a:rPr lang="vi-VN" sz="3200" dirty="0" smtClean="0"/>
              <a:t>số, </a:t>
            </a:r>
            <a:r>
              <a:rPr lang="vi-VN" sz="3200" dirty="0"/>
              <a:t>phân số đó lớn hơn 1</a:t>
            </a:r>
            <a:br>
              <a:rPr lang="vi-VN" sz="3200" dirty="0"/>
            </a:b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br>
              <a:rPr lang="en-US" sz="3200" b="1" dirty="0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vi-VN" sz="3200" dirty="0"/>
              <a:t>Những phân số có tử số bằng mẫu </a:t>
            </a:r>
            <a:r>
              <a:rPr lang="vi-VN" sz="3200" dirty="0" smtClean="0"/>
              <a:t>số, </a:t>
            </a:r>
            <a:r>
              <a:rPr lang="vi-VN" sz="3200" dirty="0"/>
              <a:t>phân số đó bằng 1</a:t>
            </a:r>
            <a:br>
              <a:rPr lang="vi-VN" sz="3200" dirty="0"/>
            </a:br>
            <a:r>
              <a:rPr lang="vi-VN" sz="3200" dirty="0"/>
              <a:t/>
            </a:r>
            <a:br>
              <a:rPr lang="vi-VN" sz="3200" dirty="0"/>
            </a:br>
            <a:r>
              <a:rPr lang="vi-VN" sz="3200" dirty="0"/>
              <a:t>Những phân số có tử số nhỏ hơn mẫu </a:t>
            </a:r>
            <a:r>
              <a:rPr lang="vi-VN" sz="3200" dirty="0" smtClean="0"/>
              <a:t>số, </a:t>
            </a:r>
            <a:r>
              <a:rPr lang="vi-VN" sz="3200" dirty="0"/>
              <a:t>phân số đó nhỏ hơn 1 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787776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4D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1">
            <a:extLst>
              <a:ext uri="{FF2B5EF4-FFF2-40B4-BE49-F238E27FC236}">
                <a16:creationId xmlns:a16="http://schemas.microsoft.com/office/drawing/2014/main" id="{12C3A1E5-4CD9-4374-9F5D-2848BA39B830}"/>
              </a:ext>
            </a:extLst>
          </p:cNvPr>
          <p:cNvGrpSpPr/>
          <p:nvPr/>
        </p:nvGrpSpPr>
        <p:grpSpPr>
          <a:xfrm>
            <a:off x="-226083" y="533619"/>
            <a:ext cx="11441759" cy="5883467"/>
            <a:chOff x="341926" y="208486"/>
            <a:chExt cx="11441759" cy="5883467"/>
          </a:xfrm>
        </p:grpSpPr>
        <p:pic>
          <p:nvPicPr>
            <p:cNvPr id="14" name="134">
              <a:extLst>
                <a:ext uri="{FF2B5EF4-FFF2-40B4-BE49-F238E27FC236}">
                  <a16:creationId xmlns:a16="http://schemas.microsoft.com/office/drawing/2014/main" id="{077E52A1-5237-4CBD-B20A-9FC053D20A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07478" y="208803"/>
              <a:ext cx="10876207" cy="5883150"/>
            </a:xfrm>
            <a:prstGeom prst="rect">
              <a:avLst/>
            </a:prstGeom>
          </p:spPr>
        </p:pic>
        <p:pic>
          <p:nvPicPr>
            <p:cNvPr id="15" name="135">
              <a:extLst>
                <a:ext uri="{FF2B5EF4-FFF2-40B4-BE49-F238E27FC236}">
                  <a16:creationId xmlns:a16="http://schemas.microsoft.com/office/drawing/2014/main" id="{929A8081-E46A-4FFE-BB3D-442299018C2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64231" y="208725"/>
              <a:ext cx="10876207" cy="5846571"/>
            </a:xfrm>
            <a:prstGeom prst="rect">
              <a:avLst/>
            </a:prstGeom>
          </p:spPr>
        </p:pic>
        <p:pic>
          <p:nvPicPr>
            <p:cNvPr id="16" name="136">
              <a:extLst>
                <a:ext uri="{FF2B5EF4-FFF2-40B4-BE49-F238E27FC236}">
                  <a16:creationId xmlns:a16="http://schemas.microsoft.com/office/drawing/2014/main" id="{9879CD1A-0D35-4DA4-9870-1791005D5EF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03773" y="208486"/>
              <a:ext cx="10876207" cy="5785605"/>
            </a:xfrm>
            <a:prstGeom prst="rect">
              <a:avLst/>
            </a:prstGeom>
          </p:spPr>
        </p:pic>
        <p:pic>
          <p:nvPicPr>
            <p:cNvPr id="17" name="142">
              <a:extLst>
                <a:ext uri="{FF2B5EF4-FFF2-40B4-BE49-F238E27FC236}">
                  <a16:creationId xmlns:a16="http://schemas.microsoft.com/office/drawing/2014/main" id="{AF0DBF33-5133-4AF4-AAE5-FEB67BA03A2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41926" y="784490"/>
              <a:ext cx="1054699" cy="4986960"/>
            </a:xfrm>
            <a:prstGeom prst="rect">
              <a:avLst/>
            </a:prstGeom>
          </p:spPr>
        </p:pic>
      </p:grpSp>
      <p:pic>
        <p:nvPicPr>
          <p:cNvPr id="18" name="137">
            <a:extLst>
              <a:ext uri="{FF2B5EF4-FFF2-40B4-BE49-F238E27FC236}">
                <a16:creationId xmlns:a16="http://schemas.microsoft.com/office/drawing/2014/main" id="{B1D20548-3C6E-4679-894C-D593E1D9558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85555" y="565761"/>
            <a:ext cx="2208207" cy="792549"/>
          </a:xfrm>
          <a:prstGeom prst="rect">
            <a:avLst/>
          </a:prstGeom>
        </p:spPr>
      </p:pic>
      <p:pic>
        <p:nvPicPr>
          <p:cNvPr id="19" name="138">
            <a:extLst>
              <a:ext uri="{FF2B5EF4-FFF2-40B4-BE49-F238E27FC236}">
                <a16:creationId xmlns:a16="http://schemas.microsoft.com/office/drawing/2014/main" id="{3A941595-1255-41BF-829F-8446EA7295E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52136" y="4705242"/>
            <a:ext cx="2316681" cy="1268078"/>
          </a:xfrm>
          <a:prstGeom prst="rect">
            <a:avLst/>
          </a:prstGeom>
        </p:spPr>
      </p:pic>
      <p:pic>
        <p:nvPicPr>
          <p:cNvPr id="20" name="139">
            <a:extLst>
              <a:ext uri="{FF2B5EF4-FFF2-40B4-BE49-F238E27FC236}">
                <a16:creationId xmlns:a16="http://schemas.microsoft.com/office/drawing/2014/main" id="{FC6C53D4-E518-4407-A903-31D48C646C4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77765" y="2132089"/>
            <a:ext cx="2523963" cy="2505673"/>
          </a:xfrm>
          <a:prstGeom prst="rect">
            <a:avLst/>
          </a:prstGeom>
        </p:spPr>
      </p:pic>
      <p:pic>
        <p:nvPicPr>
          <p:cNvPr id="21" name="140">
            <a:extLst>
              <a:ext uri="{FF2B5EF4-FFF2-40B4-BE49-F238E27FC236}">
                <a16:creationId xmlns:a16="http://schemas.microsoft.com/office/drawing/2014/main" id="{69EDCC80-346C-4884-9166-D0F22B545DE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53333" y="4267986"/>
            <a:ext cx="3145809" cy="2505673"/>
          </a:xfrm>
          <a:prstGeom prst="rect">
            <a:avLst/>
          </a:prstGeom>
        </p:spPr>
      </p:pic>
      <p:pic>
        <p:nvPicPr>
          <p:cNvPr id="22" name="141">
            <a:extLst>
              <a:ext uri="{FF2B5EF4-FFF2-40B4-BE49-F238E27FC236}">
                <a16:creationId xmlns:a16="http://schemas.microsoft.com/office/drawing/2014/main" id="{FDD3BB1E-71DB-418D-9CCD-4B202B38298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395784" y="1924966"/>
            <a:ext cx="871804" cy="865707"/>
          </a:xfrm>
          <a:prstGeom prst="rect">
            <a:avLst/>
          </a:prstGeom>
        </p:spPr>
      </p:pic>
      <p:pic>
        <p:nvPicPr>
          <p:cNvPr id="23" name="147">
            <a:extLst>
              <a:ext uri="{FF2B5EF4-FFF2-40B4-BE49-F238E27FC236}">
                <a16:creationId xmlns:a16="http://schemas.microsoft.com/office/drawing/2014/main" id="{10E6BA1D-2F0A-4B82-8B28-D856EBCFE46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715899" y="1826649"/>
            <a:ext cx="457240" cy="481626"/>
          </a:xfrm>
          <a:prstGeom prst="rect">
            <a:avLst/>
          </a:prstGeom>
        </p:spPr>
      </p:pic>
      <p:pic>
        <p:nvPicPr>
          <p:cNvPr id="24" name="148">
            <a:extLst>
              <a:ext uri="{FF2B5EF4-FFF2-40B4-BE49-F238E27FC236}">
                <a16:creationId xmlns:a16="http://schemas.microsoft.com/office/drawing/2014/main" id="{693EB7BD-6DD5-48F7-9313-A02A504C8BA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435146" y="2363646"/>
            <a:ext cx="1030313" cy="1024217"/>
          </a:xfrm>
          <a:prstGeom prst="rect">
            <a:avLst/>
          </a:prstGeom>
        </p:spPr>
      </p:pic>
      <p:pic>
        <p:nvPicPr>
          <p:cNvPr id="25" name="143">
            <a:extLst>
              <a:ext uri="{FF2B5EF4-FFF2-40B4-BE49-F238E27FC236}">
                <a16:creationId xmlns:a16="http://schemas.microsoft.com/office/drawing/2014/main" id="{30300982-5E8F-4BCF-AF90-200D63E7222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160684" y="554436"/>
            <a:ext cx="896190" cy="1012024"/>
          </a:xfrm>
          <a:prstGeom prst="rect">
            <a:avLst/>
          </a:prstGeom>
        </p:spPr>
      </p:pic>
      <p:pic>
        <p:nvPicPr>
          <p:cNvPr id="26" name="146">
            <a:extLst>
              <a:ext uri="{FF2B5EF4-FFF2-40B4-BE49-F238E27FC236}">
                <a16:creationId xmlns:a16="http://schemas.microsoft.com/office/drawing/2014/main" id="{9270ECDF-DFA2-4EDB-827B-B84F84788AF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188076" y="505654"/>
            <a:ext cx="969348" cy="1091279"/>
          </a:xfrm>
          <a:prstGeom prst="rect">
            <a:avLst/>
          </a:prstGeom>
        </p:spPr>
      </p:pic>
      <p:pic>
        <p:nvPicPr>
          <p:cNvPr id="27" name="145">
            <a:extLst>
              <a:ext uri="{FF2B5EF4-FFF2-40B4-BE49-F238E27FC236}">
                <a16:creationId xmlns:a16="http://schemas.microsoft.com/office/drawing/2014/main" id="{FF23D3F9-D0B1-4C1A-A8E7-83DCBFA6F04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328553" y="632953"/>
            <a:ext cx="768163" cy="883997"/>
          </a:xfrm>
          <a:prstGeom prst="rect">
            <a:avLst/>
          </a:prstGeom>
        </p:spPr>
      </p:pic>
      <p:pic>
        <p:nvPicPr>
          <p:cNvPr id="28" name="144">
            <a:extLst>
              <a:ext uri="{FF2B5EF4-FFF2-40B4-BE49-F238E27FC236}">
                <a16:creationId xmlns:a16="http://schemas.microsoft.com/office/drawing/2014/main" id="{5CBE300A-EA79-4AD7-8708-256F5C4B293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390792" y="608178"/>
            <a:ext cx="768163" cy="890093"/>
          </a:xfrm>
          <a:prstGeom prst="rect">
            <a:avLst/>
          </a:prstGeom>
        </p:spPr>
      </p:pic>
      <p:pic>
        <p:nvPicPr>
          <p:cNvPr id="29" name="149">
            <a:extLst>
              <a:ext uri="{FF2B5EF4-FFF2-40B4-BE49-F238E27FC236}">
                <a16:creationId xmlns:a16="http://schemas.microsoft.com/office/drawing/2014/main" id="{D29A04D4-7147-4E12-81F2-D90C4D380B30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0904" r="-11007"/>
          <a:stretch/>
        </p:blipFill>
        <p:spPr>
          <a:xfrm>
            <a:off x="1798063" y="817084"/>
            <a:ext cx="1219200" cy="578451"/>
          </a:xfrm>
          <a:prstGeom prst="rect">
            <a:avLst/>
          </a:prstGeom>
        </p:spPr>
      </p:pic>
      <p:pic>
        <p:nvPicPr>
          <p:cNvPr id="30" name="3">
            <a:extLst>
              <a:ext uri="{FF2B5EF4-FFF2-40B4-BE49-F238E27FC236}">
                <a16:creationId xmlns:a16="http://schemas.microsoft.com/office/drawing/2014/main" id="{31A6850E-8354-454B-A391-212694574148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5919850" y="-1153456"/>
            <a:ext cx="352299" cy="5802530"/>
          </a:xfrm>
          <a:prstGeom prst="rect">
            <a:avLst/>
          </a:prstGeom>
        </p:spPr>
      </p:pic>
      <p:pic>
        <p:nvPicPr>
          <p:cNvPr id="34" name="1">
            <a:extLst>
              <a:ext uri="{FF2B5EF4-FFF2-40B4-BE49-F238E27FC236}">
                <a16:creationId xmlns:a16="http://schemas.microsoft.com/office/drawing/2014/main" id="{CB329D35-9D3D-4FCC-B9F1-BF064D3C5FD1}"/>
              </a:ext>
            </a:extLst>
          </p:cNvPr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-1"/>
            <a:ext cx="2889009" cy="1758721"/>
          </a:xfrm>
          <a:prstGeom prst="rect">
            <a:avLst/>
          </a:prstGeom>
        </p:spPr>
      </p:pic>
      <p:pic>
        <p:nvPicPr>
          <p:cNvPr id="5" name="4">
            <a:extLst>
              <a:ext uri="{FF2B5EF4-FFF2-40B4-BE49-F238E27FC236}">
                <a16:creationId xmlns:a16="http://schemas.microsoft.com/office/drawing/2014/main" id="{1E276810-0DD4-4CB8-A5E9-27602BA1DBDF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 flipV="1">
            <a:off x="5989586" y="1527441"/>
            <a:ext cx="352299" cy="5802531"/>
          </a:xfrm>
          <a:prstGeom prst="rect">
            <a:avLst/>
          </a:prstGeom>
        </p:spPr>
      </p:pic>
      <p:sp>
        <p:nvSpPr>
          <p:cNvPr id="8" name="39">
            <a:extLst>
              <a:ext uri="{FF2B5EF4-FFF2-40B4-BE49-F238E27FC236}">
                <a16:creationId xmlns:a16="http://schemas.microsoft.com/office/drawing/2014/main" id="{053EA615-0AE2-47A6-A802-6B92DD9EB92E}"/>
              </a:ext>
            </a:extLst>
          </p:cNvPr>
          <p:cNvSpPr txBox="1"/>
          <p:nvPr/>
        </p:nvSpPr>
        <p:spPr>
          <a:xfrm flipH="1">
            <a:off x="2492733" y="2080189"/>
            <a:ext cx="7596925" cy="1423457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algn="ctr"/>
            <a:r>
              <a:rPr lang="en-US" altLang="zh-CN" sz="8800" b="1" dirty="0" err="1">
                <a:solidFill>
                  <a:srgbClr val="79C245"/>
                </a:solidFill>
                <a:latin typeface="Montserrat ExtraBold" panose="00000900000000000000" pitchFamily="2" charset="0"/>
                <a:ea typeface="微软雅黑"/>
                <a:sym typeface="微软雅黑"/>
              </a:rPr>
              <a:t>Luyện</a:t>
            </a:r>
            <a:r>
              <a:rPr lang="en-US" altLang="zh-CN" sz="8800" b="1" dirty="0">
                <a:solidFill>
                  <a:srgbClr val="79C245"/>
                </a:solidFill>
                <a:latin typeface="Montserrat ExtraBold" panose="00000900000000000000" pitchFamily="2" charset="0"/>
                <a:ea typeface="微软雅黑"/>
                <a:sym typeface="微软雅黑"/>
              </a:rPr>
              <a:t> </a:t>
            </a:r>
            <a:r>
              <a:rPr lang="en-US" altLang="zh-CN" sz="8800" b="1" dirty="0" err="1">
                <a:solidFill>
                  <a:srgbClr val="79C245"/>
                </a:solidFill>
                <a:latin typeface="Montserrat ExtraBold" panose="00000900000000000000" pitchFamily="2" charset="0"/>
                <a:ea typeface="微软雅黑"/>
                <a:sym typeface="微软雅黑"/>
              </a:rPr>
              <a:t>tập</a:t>
            </a:r>
            <a:endParaRPr lang="zh-CN" altLang="en-US" sz="8800" b="1" dirty="0">
              <a:solidFill>
                <a:srgbClr val="79C245"/>
              </a:solidFill>
              <a:latin typeface="Montserrat ExtraBold" panose="00000900000000000000" pitchFamily="2" charset="0"/>
              <a:ea typeface="微软雅黑"/>
              <a:sym typeface="微软雅黑"/>
            </a:endParaRPr>
          </a:p>
        </p:txBody>
      </p:sp>
      <p:pic>
        <p:nvPicPr>
          <p:cNvPr id="13" name="1">
            <a:extLst>
              <a:ext uri="{FF2B5EF4-FFF2-40B4-BE49-F238E27FC236}">
                <a16:creationId xmlns:a16="http://schemas.microsoft.com/office/drawing/2014/main" id="{6E9BFC22-00B8-4DEA-9521-049992E540E7}"/>
              </a:ext>
            </a:extLst>
          </p:cNvPr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-1"/>
            <a:ext cx="4355558" cy="2651501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06570BC5-072A-4D28-A873-0EF8633E98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9842" y="3590125"/>
            <a:ext cx="3124200" cy="2238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8012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5">
            <a:extLst>
              <a:ext uri="{FF2B5EF4-FFF2-40B4-BE49-F238E27FC236}">
                <a16:creationId xmlns:a16="http://schemas.microsoft.com/office/drawing/2014/main" id="{740BFAA1-D505-4D95-9C63-20B19D4352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2600" y="429389"/>
            <a:ext cx="685800" cy="738206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1</a:t>
            </a:r>
            <a:endParaRPr lang="vi-VN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AutoShape 38">
            <a:extLst>
              <a:ext uri="{FF2B5EF4-FFF2-40B4-BE49-F238E27FC236}">
                <a16:creationId xmlns:a16="http://schemas.microsoft.com/office/drawing/2014/main" id="{400D9FEC-5C8E-46F6-81D3-692D1F000F93}"/>
              </a:ext>
            </a:extLst>
          </p:cNvPr>
          <p:cNvSpPr>
            <a:spLocks noChangeArrowheads="1"/>
          </p:cNvSpPr>
          <p:nvPr/>
        </p:nvSpPr>
        <p:spPr bwMode="auto">
          <a:xfrm rot="2165725">
            <a:off x="2225675" y="1050004"/>
            <a:ext cx="425450" cy="76200"/>
          </a:xfrm>
          <a:prstGeom prst="homePlate">
            <a:avLst>
              <a:gd name="adj" fmla="val 148036"/>
            </a:avLst>
          </a:prstGeom>
          <a:solidFill>
            <a:srgbClr val="0066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vi-VN" sz="2800">
              <a:latin typeface="Arial" pitchFamily="34" charset="0"/>
            </a:endParaRPr>
          </a:p>
        </p:txBody>
      </p:sp>
      <p:sp>
        <p:nvSpPr>
          <p:cNvPr id="6" name="Text Box 36">
            <a:extLst>
              <a:ext uri="{FF2B5EF4-FFF2-40B4-BE49-F238E27FC236}">
                <a16:creationId xmlns:a16="http://schemas.microsoft.com/office/drawing/2014/main" id="{944AD643-BF99-4804-A425-7C1B432F57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8739" y="616798"/>
            <a:ext cx="856297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Viết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thương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của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mỗi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phép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chia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sau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dưới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dạng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phân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số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:</a:t>
            </a:r>
            <a:endParaRPr lang="en-US" sz="2800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4AFA715-668C-472E-9006-AF66BA0C891B}"/>
              </a:ext>
            </a:extLst>
          </p:cNvPr>
          <p:cNvSpPr txBox="1"/>
          <p:nvPr/>
        </p:nvSpPr>
        <p:spPr>
          <a:xfrm>
            <a:off x="3048000" y="1367410"/>
            <a:ext cx="20574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50000"/>
              </a:lnSpc>
            </a:pP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9 : 7 </a:t>
            </a:r>
          </a:p>
          <a:p>
            <a:pPr>
              <a:lnSpc>
                <a:spcPct val="250000"/>
              </a:lnSpc>
            </a:pP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8 : 5</a:t>
            </a:r>
            <a:endParaRPr lang="vi-VN" sz="28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947802E-8F6F-456C-A3BF-D7369826680E}"/>
              </a:ext>
            </a:extLst>
          </p:cNvPr>
          <p:cNvSpPr txBox="1"/>
          <p:nvPr/>
        </p:nvSpPr>
        <p:spPr>
          <a:xfrm>
            <a:off x="7543800" y="1367410"/>
            <a:ext cx="25146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50000"/>
              </a:lnSpc>
            </a:pP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19 : 11 </a:t>
            </a:r>
          </a:p>
          <a:p>
            <a:pPr>
              <a:lnSpc>
                <a:spcPct val="250000"/>
              </a:lnSpc>
            </a:pP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3 : 3 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DF2E4B0-F3B9-4662-A286-46653645F713}"/>
              </a:ext>
            </a:extLst>
          </p:cNvPr>
          <p:cNvSpPr txBox="1"/>
          <p:nvPr/>
        </p:nvSpPr>
        <p:spPr>
          <a:xfrm>
            <a:off x="3048000" y="4034411"/>
            <a:ext cx="1524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2 : 15 </a:t>
            </a:r>
            <a:endParaRPr lang="vi-VN" sz="28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vi-VN" sz="2800" dirty="0">
              <a:solidFill>
                <a:srgbClr val="0000CC"/>
              </a:solidFill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9024065D-1EC0-4D8E-B16B-DA7A8B442060}"/>
              </a:ext>
            </a:extLst>
          </p:cNvPr>
          <p:cNvSpPr txBox="1"/>
          <p:nvPr/>
        </p:nvSpPr>
        <p:spPr>
          <a:xfrm>
            <a:off x="3810000" y="2905698"/>
            <a:ext cx="304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=</a:t>
            </a:r>
            <a:endParaRPr lang="vi-VN" sz="28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AFBB53D-6377-48D2-A8B8-877A4F0991AA}"/>
              </a:ext>
            </a:extLst>
          </p:cNvPr>
          <p:cNvSpPr txBox="1"/>
          <p:nvPr/>
        </p:nvSpPr>
        <p:spPr>
          <a:xfrm>
            <a:off x="3810000" y="1853186"/>
            <a:ext cx="304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=</a:t>
            </a:r>
            <a:endParaRPr lang="vi-VN" sz="28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34D825A3-B0F2-48AA-9B9D-3227E51A516A}"/>
              </a:ext>
            </a:extLst>
          </p:cNvPr>
          <p:cNvSpPr txBox="1"/>
          <p:nvPr/>
        </p:nvSpPr>
        <p:spPr>
          <a:xfrm>
            <a:off x="8658224" y="1868126"/>
            <a:ext cx="304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=</a:t>
            </a:r>
            <a:endParaRPr lang="vi-VN" sz="28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0AC34266-E2C5-4EFF-9D5F-93B6916356F8}"/>
              </a:ext>
            </a:extLst>
          </p:cNvPr>
          <p:cNvSpPr txBox="1"/>
          <p:nvPr/>
        </p:nvSpPr>
        <p:spPr>
          <a:xfrm>
            <a:off x="3962400" y="4063638"/>
            <a:ext cx="304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=</a:t>
            </a:r>
            <a:endParaRPr lang="vi-VN" sz="28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FE3CD8A5-F89F-4D1C-920F-E02783891380}"/>
              </a:ext>
            </a:extLst>
          </p:cNvPr>
          <p:cNvSpPr txBox="1"/>
          <p:nvPr/>
        </p:nvSpPr>
        <p:spPr>
          <a:xfrm>
            <a:off x="8353424" y="2919986"/>
            <a:ext cx="304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=</a:t>
            </a:r>
            <a:endParaRPr lang="vi-VN" sz="28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4809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/>
      <p:bldP spid="34" grpId="0"/>
      <p:bldP spid="35" grpId="0"/>
      <p:bldP spid="3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5">
            <a:extLst>
              <a:ext uri="{FF2B5EF4-FFF2-40B4-BE49-F238E27FC236}">
                <a16:creationId xmlns:a16="http://schemas.microsoft.com/office/drawing/2014/main" id="{740BFAA1-D505-4D95-9C63-20B19D4352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2600" y="429389"/>
            <a:ext cx="685800" cy="738206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1</a:t>
            </a:r>
            <a:endParaRPr lang="vi-VN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AutoShape 38">
            <a:extLst>
              <a:ext uri="{FF2B5EF4-FFF2-40B4-BE49-F238E27FC236}">
                <a16:creationId xmlns:a16="http://schemas.microsoft.com/office/drawing/2014/main" id="{400D9FEC-5C8E-46F6-81D3-692D1F000F93}"/>
              </a:ext>
            </a:extLst>
          </p:cNvPr>
          <p:cNvSpPr>
            <a:spLocks noChangeArrowheads="1"/>
          </p:cNvSpPr>
          <p:nvPr/>
        </p:nvSpPr>
        <p:spPr bwMode="auto">
          <a:xfrm rot="2165725">
            <a:off x="2225675" y="1050004"/>
            <a:ext cx="425450" cy="76200"/>
          </a:xfrm>
          <a:prstGeom prst="homePlate">
            <a:avLst>
              <a:gd name="adj" fmla="val 148036"/>
            </a:avLst>
          </a:prstGeom>
          <a:solidFill>
            <a:srgbClr val="0066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vi-VN">
              <a:latin typeface="Arial" pitchFamily="34" charset="0"/>
            </a:endParaRPr>
          </a:p>
        </p:txBody>
      </p:sp>
      <p:sp>
        <p:nvSpPr>
          <p:cNvPr id="6" name="Text Box 36">
            <a:extLst>
              <a:ext uri="{FF2B5EF4-FFF2-40B4-BE49-F238E27FC236}">
                <a16:creationId xmlns:a16="http://schemas.microsoft.com/office/drawing/2014/main" id="{944AD643-BF99-4804-A425-7C1B432F57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8739" y="616798"/>
            <a:ext cx="856297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Viết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thương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của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mỗi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phép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chia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sau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dưới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dạng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phân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số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:</a:t>
            </a:r>
            <a:endParaRPr lang="en-US" sz="2800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4AFA715-668C-472E-9006-AF66BA0C891B}"/>
              </a:ext>
            </a:extLst>
          </p:cNvPr>
          <p:cNvSpPr txBox="1"/>
          <p:nvPr/>
        </p:nvSpPr>
        <p:spPr>
          <a:xfrm>
            <a:off x="3048000" y="1367410"/>
            <a:ext cx="2057400" cy="2061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50000"/>
              </a:lnSpc>
            </a:pP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9 : 7 </a:t>
            </a:r>
          </a:p>
          <a:p>
            <a:pPr>
              <a:lnSpc>
                <a:spcPct val="250000"/>
              </a:lnSpc>
            </a:pP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8 : 5</a:t>
            </a:r>
            <a:endParaRPr lang="vi-VN" sz="28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947802E-8F6F-456C-A3BF-D7369826680E}"/>
              </a:ext>
            </a:extLst>
          </p:cNvPr>
          <p:cNvSpPr txBox="1"/>
          <p:nvPr/>
        </p:nvSpPr>
        <p:spPr>
          <a:xfrm>
            <a:off x="7543800" y="1367410"/>
            <a:ext cx="2514600" cy="2061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50000"/>
              </a:lnSpc>
            </a:pP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19 : 11 </a:t>
            </a:r>
          </a:p>
          <a:p>
            <a:pPr>
              <a:lnSpc>
                <a:spcPct val="250000"/>
              </a:lnSpc>
            </a:pP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3 : 3 </a:t>
            </a:r>
          </a:p>
        </p:txBody>
      </p:sp>
      <p:grpSp>
        <p:nvGrpSpPr>
          <p:cNvPr id="9" name="Group 9">
            <a:extLst>
              <a:ext uri="{FF2B5EF4-FFF2-40B4-BE49-F238E27FC236}">
                <a16:creationId xmlns:a16="http://schemas.microsoft.com/office/drawing/2014/main" id="{53E164ED-E7A3-4169-A366-F811B4EF0BF9}"/>
              </a:ext>
            </a:extLst>
          </p:cNvPr>
          <p:cNvGrpSpPr>
            <a:grpSpLocks/>
          </p:cNvGrpSpPr>
          <p:nvPr/>
        </p:nvGrpSpPr>
        <p:grpSpPr bwMode="auto">
          <a:xfrm>
            <a:off x="4267200" y="1681734"/>
            <a:ext cx="457200" cy="904877"/>
            <a:chOff x="2772" y="910"/>
            <a:chExt cx="288" cy="570"/>
          </a:xfrm>
        </p:grpSpPr>
        <p:sp>
          <p:nvSpPr>
            <p:cNvPr id="10" name="Text Box 10">
              <a:extLst>
                <a:ext uri="{FF2B5EF4-FFF2-40B4-BE49-F238E27FC236}">
                  <a16:creationId xmlns:a16="http://schemas.microsoft.com/office/drawing/2014/main" id="{20AE30E8-0886-4C92-A31B-411A30F8DF1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96" y="910"/>
              <a:ext cx="192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en-US" sz="28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9</a:t>
              </a:r>
            </a:p>
          </p:txBody>
        </p:sp>
        <p:sp>
          <p:nvSpPr>
            <p:cNvPr id="11" name="Text Box 11">
              <a:extLst>
                <a:ext uri="{FF2B5EF4-FFF2-40B4-BE49-F238E27FC236}">
                  <a16:creationId xmlns:a16="http://schemas.microsoft.com/office/drawing/2014/main" id="{986BC6B9-34F4-4DF3-ABBE-291F6967C12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96" y="1150"/>
              <a:ext cx="192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en-US" sz="28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7</a:t>
              </a:r>
            </a:p>
          </p:txBody>
        </p:sp>
        <p:sp>
          <p:nvSpPr>
            <p:cNvPr id="12" name="Line 12">
              <a:extLst>
                <a:ext uri="{FF2B5EF4-FFF2-40B4-BE49-F238E27FC236}">
                  <a16:creationId xmlns:a16="http://schemas.microsoft.com/office/drawing/2014/main" id="{43182BBA-F020-4087-A7A8-374E236F400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772" y="1198"/>
              <a:ext cx="288" cy="0"/>
            </a:xfrm>
            <a:prstGeom prst="line">
              <a:avLst/>
            </a:prstGeom>
            <a:noFill/>
            <a:ln w="9525">
              <a:solidFill>
                <a:srgbClr val="3333FF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vi-VN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3" name="Group 13">
            <a:extLst>
              <a:ext uri="{FF2B5EF4-FFF2-40B4-BE49-F238E27FC236}">
                <a16:creationId xmlns:a16="http://schemas.microsoft.com/office/drawing/2014/main" id="{E79812F0-8792-4019-ADAF-BA76CEE93704}"/>
              </a:ext>
            </a:extLst>
          </p:cNvPr>
          <p:cNvGrpSpPr>
            <a:grpSpLocks/>
          </p:cNvGrpSpPr>
          <p:nvPr/>
        </p:nvGrpSpPr>
        <p:grpSpPr bwMode="auto">
          <a:xfrm>
            <a:off x="4191000" y="2748534"/>
            <a:ext cx="457200" cy="904877"/>
            <a:chOff x="2832" y="1462"/>
            <a:chExt cx="288" cy="570"/>
          </a:xfrm>
        </p:grpSpPr>
        <p:sp>
          <p:nvSpPr>
            <p:cNvPr id="15" name="Text Box 14">
              <a:extLst>
                <a:ext uri="{FF2B5EF4-FFF2-40B4-BE49-F238E27FC236}">
                  <a16:creationId xmlns:a16="http://schemas.microsoft.com/office/drawing/2014/main" id="{612A074D-96A2-4D25-9BF9-4A118B79E37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56" y="1462"/>
              <a:ext cx="192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en-US" sz="2800" b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8</a:t>
              </a:r>
            </a:p>
          </p:txBody>
        </p:sp>
        <p:sp>
          <p:nvSpPr>
            <p:cNvPr id="16" name="Text Box 15">
              <a:extLst>
                <a:ext uri="{FF2B5EF4-FFF2-40B4-BE49-F238E27FC236}">
                  <a16:creationId xmlns:a16="http://schemas.microsoft.com/office/drawing/2014/main" id="{49968A91-2A14-4F6C-9969-C07188C2A0D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56" y="1702"/>
              <a:ext cx="192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en-US" sz="28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5</a:t>
              </a:r>
            </a:p>
          </p:txBody>
        </p:sp>
        <p:sp>
          <p:nvSpPr>
            <p:cNvPr id="17" name="Line 16">
              <a:extLst>
                <a:ext uri="{FF2B5EF4-FFF2-40B4-BE49-F238E27FC236}">
                  <a16:creationId xmlns:a16="http://schemas.microsoft.com/office/drawing/2014/main" id="{9FE6ADFF-1679-41C2-96AC-C0B8BB74213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832" y="1750"/>
              <a:ext cx="288" cy="0"/>
            </a:xfrm>
            <a:prstGeom prst="line">
              <a:avLst/>
            </a:prstGeom>
            <a:noFill/>
            <a:ln w="9525">
              <a:solidFill>
                <a:srgbClr val="3333FF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vi-VN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E2A60C60-2558-4EA0-819B-C332D0B1FDCD}"/>
              </a:ext>
            </a:extLst>
          </p:cNvPr>
          <p:cNvGrpSpPr>
            <a:grpSpLocks/>
          </p:cNvGrpSpPr>
          <p:nvPr/>
        </p:nvGrpSpPr>
        <p:grpSpPr bwMode="auto">
          <a:xfrm>
            <a:off x="8991600" y="1586484"/>
            <a:ext cx="647700" cy="1076327"/>
            <a:chOff x="2976" y="1942"/>
            <a:chExt cx="408" cy="678"/>
          </a:xfrm>
        </p:grpSpPr>
        <p:sp>
          <p:nvSpPr>
            <p:cNvPr id="19" name="Text Box 18">
              <a:extLst>
                <a:ext uri="{FF2B5EF4-FFF2-40B4-BE49-F238E27FC236}">
                  <a16:creationId xmlns:a16="http://schemas.microsoft.com/office/drawing/2014/main" id="{ABA18C36-D4E1-4D8A-979F-CABFF21839D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76" y="1942"/>
              <a:ext cx="408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en-US" sz="28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19</a:t>
              </a:r>
            </a:p>
          </p:txBody>
        </p:sp>
        <p:sp>
          <p:nvSpPr>
            <p:cNvPr id="20" name="Text Box 19">
              <a:extLst>
                <a:ext uri="{FF2B5EF4-FFF2-40B4-BE49-F238E27FC236}">
                  <a16:creationId xmlns:a16="http://schemas.microsoft.com/office/drawing/2014/main" id="{7AB51933-9CE6-4062-BE7E-49E1B5CB909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76" y="2290"/>
              <a:ext cx="408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en-US" sz="28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11</a:t>
              </a:r>
            </a:p>
          </p:txBody>
        </p:sp>
        <p:sp>
          <p:nvSpPr>
            <p:cNvPr id="21" name="Line 20">
              <a:extLst>
                <a:ext uri="{FF2B5EF4-FFF2-40B4-BE49-F238E27FC236}">
                  <a16:creationId xmlns:a16="http://schemas.microsoft.com/office/drawing/2014/main" id="{79D5D268-8B47-45CF-8800-4FA65770919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024" y="2290"/>
              <a:ext cx="288" cy="0"/>
            </a:xfrm>
            <a:prstGeom prst="line">
              <a:avLst/>
            </a:prstGeom>
            <a:noFill/>
            <a:ln w="9525">
              <a:solidFill>
                <a:srgbClr val="3333FF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vi-VN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2552C1C3-96E8-4D83-89E8-931C27F7FD54}"/>
              </a:ext>
            </a:extLst>
          </p:cNvPr>
          <p:cNvGrpSpPr>
            <a:grpSpLocks/>
          </p:cNvGrpSpPr>
          <p:nvPr/>
        </p:nvGrpSpPr>
        <p:grpSpPr bwMode="auto">
          <a:xfrm>
            <a:off x="8763000" y="2748534"/>
            <a:ext cx="457200" cy="904877"/>
            <a:chOff x="2880" y="2542"/>
            <a:chExt cx="288" cy="570"/>
          </a:xfrm>
        </p:grpSpPr>
        <p:sp>
          <p:nvSpPr>
            <p:cNvPr id="23" name="Text Box 22">
              <a:extLst>
                <a:ext uri="{FF2B5EF4-FFF2-40B4-BE49-F238E27FC236}">
                  <a16:creationId xmlns:a16="http://schemas.microsoft.com/office/drawing/2014/main" id="{EE587584-183E-40E2-A3AC-41284E3417B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04" y="2542"/>
              <a:ext cx="192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en-US" sz="2800" b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3</a:t>
              </a:r>
            </a:p>
          </p:txBody>
        </p:sp>
        <p:sp>
          <p:nvSpPr>
            <p:cNvPr id="24" name="Text Box 23">
              <a:extLst>
                <a:ext uri="{FF2B5EF4-FFF2-40B4-BE49-F238E27FC236}">
                  <a16:creationId xmlns:a16="http://schemas.microsoft.com/office/drawing/2014/main" id="{A35A13E4-5922-463D-A5F8-6C1F5C956A6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04" y="2782"/>
              <a:ext cx="192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en-US" sz="28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3</a:t>
              </a:r>
            </a:p>
          </p:txBody>
        </p:sp>
        <p:sp>
          <p:nvSpPr>
            <p:cNvPr id="25" name="Line 24">
              <a:extLst>
                <a:ext uri="{FF2B5EF4-FFF2-40B4-BE49-F238E27FC236}">
                  <a16:creationId xmlns:a16="http://schemas.microsoft.com/office/drawing/2014/main" id="{DEEE0985-0D46-4BE6-BCA3-B83AB405B6C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880" y="2830"/>
              <a:ext cx="288" cy="0"/>
            </a:xfrm>
            <a:prstGeom prst="line">
              <a:avLst/>
            </a:prstGeom>
            <a:noFill/>
            <a:ln w="9525">
              <a:solidFill>
                <a:srgbClr val="3333FF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vi-VN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A7AA3A3E-589E-4EFD-8087-74121A9B4E95}"/>
              </a:ext>
            </a:extLst>
          </p:cNvPr>
          <p:cNvGrpSpPr>
            <a:grpSpLocks/>
          </p:cNvGrpSpPr>
          <p:nvPr/>
        </p:nvGrpSpPr>
        <p:grpSpPr bwMode="auto">
          <a:xfrm>
            <a:off x="4286248" y="3877250"/>
            <a:ext cx="762000" cy="904873"/>
            <a:chOff x="2916" y="3043"/>
            <a:chExt cx="480" cy="570"/>
          </a:xfrm>
        </p:grpSpPr>
        <p:sp>
          <p:nvSpPr>
            <p:cNvPr id="27" name="Text Box 26">
              <a:extLst>
                <a:ext uri="{FF2B5EF4-FFF2-40B4-BE49-F238E27FC236}">
                  <a16:creationId xmlns:a16="http://schemas.microsoft.com/office/drawing/2014/main" id="{F43290D5-9DB3-4BB3-A6FE-28FFEA31F03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76" y="3043"/>
              <a:ext cx="192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en-US" sz="2800" b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2</a:t>
              </a:r>
            </a:p>
          </p:txBody>
        </p:sp>
        <p:sp>
          <p:nvSpPr>
            <p:cNvPr id="28" name="Text Box 27">
              <a:extLst>
                <a:ext uri="{FF2B5EF4-FFF2-40B4-BE49-F238E27FC236}">
                  <a16:creationId xmlns:a16="http://schemas.microsoft.com/office/drawing/2014/main" id="{232C57D2-C072-446B-8970-10D0C9053EF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16" y="3283"/>
              <a:ext cx="480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en-US" sz="28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15</a:t>
              </a:r>
            </a:p>
          </p:txBody>
        </p:sp>
        <p:sp>
          <p:nvSpPr>
            <p:cNvPr id="29" name="Line 28">
              <a:extLst>
                <a:ext uri="{FF2B5EF4-FFF2-40B4-BE49-F238E27FC236}">
                  <a16:creationId xmlns:a16="http://schemas.microsoft.com/office/drawing/2014/main" id="{28C10923-8BB4-4E8E-A70A-8FEDD6D1E1D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64" y="3331"/>
              <a:ext cx="288" cy="0"/>
            </a:xfrm>
            <a:prstGeom prst="line">
              <a:avLst/>
            </a:prstGeom>
            <a:noFill/>
            <a:ln w="9525">
              <a:solidFill>
                <a:srgbClr val="3333FF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vi-VN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9DF2E4B0-F3B9-4662-A286-46653645F713}"/>
              </a:ext>
            </a:extLst>
          </p:cNvPr>
          <p:cNvSpPr txBox="1"/>
          <p:nvPr/>
        </p:nvSpPr>
        <p:spPr>
          <a:xfrm>
            <a:off x="3048000" y="4034411"/>
            <a:ext cx="1524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2 : 15 </a:t>
            </a:r>
            <a:endParaRPr lang="vi-VN" sz="28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vi-VN" sz="2800" dirty="0">
              <a:solidFill>
                <a:srgbClr val="0000CC"/>
              </a:solidFill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1B64FCF-1F9E-4131-9371-53695867D616}"/>
              </a:ext>
            </a:extLst>
          </p:cNvPr>
          <p:cNvSpPr txBox="1"/>
          <p:nvPr/>
        </p:nvSpPr>
        <p:spPr>
          <a:xfrm>
            <a:off x="9296400" y="2934926"/>
            <a:ext cx="838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= 1</a:t>
            </a:r>
            <a:endParaRPr lang="vi-VN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9024065D-1EC0-4D8E-B16B-DA7A8B442060}"/>
              </a:ext>
            </a:extLst>
          </p:cNvPr>
          <p:cNvSpPr txBox="1"/>
          <p:nvPr/>
        </p:nvSpPr>
        <p:spPr>
          <a:xfrm>
            <a:off x="3810000" y="2905698"/>
            <a:ext cx="304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=</a:t>
            </a:r>
            <a:endParaRPr lang="vi-VN" sz="28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AFBB53D-6377-48D2-A8B8-877A4F0991AA}"/>
              </a:ext>
            </a:extLst>
          </p:cNvPr>
          <p:cNvSpPr txBox="1"/>
          <p:nvPr/>
        </p:nvSpPr>
        <p:spPr>
          <a:xfrm>
            <a:off x="3810000" y="1853186"/>
            <a:ext cx="304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=</a:t>
            </a:r>
            <a:endParaRPr lang="vi-VN" sz="28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34D825A3-B0F2-48AA-9B9D-3227E51A516A}"/>
              </a:ext>
            </a:extLst>
          </p:cNvPr>
          <p:cNvSpPr txBox="1"/>
          <p:nvPr/>
        </p:nvSpPr>
        <p:spPr>
          <a:xfrm>
            <a:off x="8658224" y="1868126"/>
            <a:ext cx="304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=</a:t>
            </a:r>
            <a:endParaRPr lang="vi-VN" sz="28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0AC34266-E2C5-4EFF-9D5F-93B6916356F8}"/>
              </a:ext>
            </a:extLst>
          </p:cNvPr>
          <p:cNvSpPr txBox="1"/>
          <p:nvPr/>
        </p:nvSpPr>
        <p:spPr>
          <a:xfrm>
            <a:off x="3962400" y="4063638"/>
            <a:ext cx="304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=</a:t>
            </a:r>
            <a:endParaRPr lang="vi-VN" sz="28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FE3CD8A5-F89F-4D1C-920F-E02783891380}"/>
              </a:ext>
            </a:extLst>
          </p:cNvPr>
          <p:cNvSpPr txBox="1"/>
          <p:nvPr/>
        </p:nvSpPr>
        <p:spPr>
          <a:xfrm>
            <a:off x="8353424" y="2919986"/>
            <a:ext cx="304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=</a:t>
            </a:r>
            <a:endParaRPr lang="vi-VN" sz="28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0231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  <p:bldP spid="33" grpId="0"/>
      <p:bldP spid="34" grpId="0"/>
      <p:bldP spid="35" grpId="0"/>
      <p:bldP spid="3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7" name="Group 232">
            <a:extLst>
              <a:ext uri="{FF2B5EF4-FFF2-40B4-BE49-F238E27FC236}">
                <a16:creationId xmlns:a16="http://schemas.microsoft.com/office/drawing/2014/main" id="{4A98F7CA-4715-41EB-A5BE-0242B79B2CA8}"/>
              </a:ext>
            </a:extLst>
          </p:cNvPr>
          <p:cNvGraphicFramePr>
            <a:graphicFrameLocks noGrp="1"/>
          </p:cNvGraphicFramePr>
          <p:nvPr/>
        </p:nvGraphicFramePr>
        <p:xfrm>
          <a:off x="2819400" y="2514600"/>
          <a:ext cx="1981200" cy="1036320"/>
        </p:xfrm>
        <a:graphic>
          <a:graphicData uri="http://schemas.openxmlformats.org/drawingml/2006/table">
            <a:tbl>
              <a:tblPr/>
              <a:tblGrid>
                <a:gridCol w="660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33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33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33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33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33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33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38" name="Group 248">
            <a:extLst>
              <a:ext uri="{FF2B5EF4-FFF2-40B4-BE49-F238E27FC236}">
                <a16:creationId xmlns:a16="http://schemas.microsoft.com/office/drawing/2014/main" id="{D345BB93-910E-4F92-BEF2-C62103BC404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64092162"/>
              </p:ext>
            </p:extLst>
          </p:nvPr>
        </p:nvGraphicFramePr>
        <p:xfrm>
          <a:off x="5562600" y="2480109"/>
          <a:ext cx="2057400" cy="1064649"/>
        </p:xfrm>
        <a:graphic>
          <a:graphicData uri="http://schemas.openxmlformats.org/drawingml/2006/table">
            <a:tbl>
              <a:tblPr/>
              <a:tblGrid>
                <a:gridCol w="609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4648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9863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9" name="AutoShape 34">
            <a:extLst>
              <a:ext uri="{FF2B5EF4-FFF2-40B4-BE49-F238E27FC236}">
                <a16:creationId xmlns:a16="http://schemas.microsoft.com/office/drawing/2014/main" id="{97668113-AC9E-4E2B-83FB-26474354681F}"/>
              </a:ext>
            </a:extLst>
          </p:cNvPr>
          <p:cNvSpPr>
            <a:spLocks/>
          </p:cNvSpPr>
          <p:nvPr/>
        </p:nvSpPr>
        <p:spPr bwMode="auto">
          <a:xfrm rot="16200000">
            <a:off x="5037138" y="1465263"/>
            <a:ext cx="422275" cy="4724400"/>
          </a:xfrm>
          <a:prstGeom prst="leftBrace">
            <a:avLst>
              <a:gd name="adj1" fmla="val 93233"/>
              <a:gd name="adj2" fmla="val 49167"/>
            </a:avLst>
          </a:prstGeom>
          <a:noFill/>
          <a:ln w="9525">
            <a:solidFill>
              <a:srgbClr val="3366FF"/>
            </a:solidFill>
            <a:round/>
            <a:headEnd/>
            <a:tailEnd/>
          </a:ln>
          <a:effectLst/>
        </p:spPr>
        <p:txBody>
          <a:bodyPr vert="eaVert" wrap="none" anchor="ctr"/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endParaRPr lang="vi-VN" sz="2800">
              <a:solidFill>
                <a:srgbClr val="3333FF"/>
              </a:solidFill>
              <a:latin typeface="Times New Roman" pitchFamily="18" charset="0"/>
            </a:endParaRPr>
          </a:p>
        </p:txBody>
      </p:sp>
      <p:sp>
        <p:nvSpPr>
          <p:cNvPr id="40" name="Text Box 35">
            <a:extLst>
              <a:ext uri="{FF2B5EF4-FFF2-40B4-BE49-F238E27FC236}">
                <a16:creationId xmlns:a16="http://schemas.microsoft.com/office/drawing/2014/main" id="{445C83B5-EF1B-4457-9343-488DF6063A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43400" y="3962400"/>
            <a:ext cx="1828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400" dirty="0" err="1">
                <a:solidFill>
                  <a:srgbClr val="7030A0"/>
                </a:solidFill>
                <a:latin typeface="VNI-Times" pitchFamily="2" charset="0"/>
              </a:rPr>
              <a:t>Hình</a:t>
            </a:r>
            <a:r>
              <a:rPr lang="en-US" sz="2400" dirty="0">
                <a:solidFill>
                  <a:srgbClr val="7030A0"/>
                </a:solidFill>
                <a:latin typeface="VNI-Times" pitchFamily="2" charset="0"/>
              </a:rPr>
              <a:t> 1</a:t>
            </a:r>
          </a:p>
        </p:txBody>
      </p:sp>
      <p:graphicFrame>
        <p:nvGraphicFramePr>
          <p:cNvPr id="41" name="Group 250">
            <a:extLst>
              <a:ext uri="{FF2B5EF4-FFF2-40B4-BE49-F238E27FC236}">
                <a16:creationId xmlns:a16="http://schemas.microsoft.com/office/drawing/2014/main" id="{2D24DE7E-6CA8-429B-BD6B-5E21F240B4C5}"/>
              </a:ext>
            </a:extLst>
          </p:cNvPr>
          <p:cNvGraphicFramePr>
            <a:graphicFrameLocks noGrp="1"/>
          </p:cNvGraphicFramePr>
          <p:nvPr/>
        </p:nvGraphicFramePr>
        <p:xfrm>
          <a:off x="2819400" y="4572000"/>
          <a:ext cx="3962400" cy="1036320"/>
        </p:xfrm>
        <a:graphic>
          <a:graphicData uri="http://schemas.openxmlformats.org/drawingml/2006/table">
            <a:tbl>
              <a:tblPr/>
              <a:tblGrid>
                <a:gridCol w="660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33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33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33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33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33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33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33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42" name="Text Box 59">
            <a:extLst>
              <a:ext uri="{FF2B5EF4-FFF2-40B4-BE49-F238E27FC236}">
                <a16:creationId xmlns:a16="http://schemas.microsoft.com/office/drawing/2014/main" id="{45D88A3A-E1C3-4F7A-90AB-169AECD9E5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6200" y="5715000"/>
            <a:ext cx="1828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400" dirty="0" err="1">
                <a:solidFill>
                  <a:srgbClr val="7030A0"/>
                </a:solidFill>
                <a:latin typeface="VNI-Times" pitchFamily="2" charset="0"/>
              </a:rPr>
              <a:t>Hình</a:t>
            </a:r>
            <a:r>
              <a:rPr lang="en-US" sz="2400" dirty="0">
                <a:solidFill>
                  <a:srgbClr val="7030A0"/>
                </a:solidFill>
                <a:latin typeface="VNI-Times" pitchFamily="2" charset="0"/>
              </a:rPr>
              <a:t> 2</a:t>
            </a:r>
          </a:p>
        </p:txBody>
      </p:sp>
      <p:grpSp>
        <p:nvGrpSpPr>
          <p:cNvPr id="43" name="Group 60">
            <a:extLst>
              <a:ext uri="{FF2B5EF4-FFF2-40B4-BE49-F238E27FC236}">
                <a16:creationId xmlns:a16="http://schemas.microsoft.com/office/drawing/2014/main" id="{FC1791BE-1991-4B0E-B505-B61E993CF4B5}"/>
              </a:ext>
            </a:extLst>
          </p:cNvPr>
          <p:cNvGrpSpPr>
            <a:grpSpLocks/>
          </p:cNvGrpSpPr>
          <p:nvPr/>
        </p:nvGrpSpPr>
        <p:grpSpPr bwMode="auto">
          <a:xfrm>
            <a:off x="8153400" y="2590800"/>
            <a:ext cx="533400" cy="914400"/>
            <a:chOff x="2592" y="2544"/>
            <a:chExt cx="912" cy="1324"/>
          </a:xfrm>
        </p:grpSpPr>
        <p:grpSp>
          <p:nvGrpSpPr>
            <p:cNvPr id="44" name="Group 61">
              <a:extLst>
                <a:ext uri="{FF2B5EF4-FFF2-40B4-BE49-F238E27FC236}">
                  <a16:creationId xmlns:a16="http://schemas.microsoft.com/office/drawing/2014/main" id="{38121CDF-F731-4AAA-8CDB-A9D7BB92107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592" y="2544"/>
              <a:ext cx="912" cy="1324"/>
              <a:chOff x="2592" y="2544"/>
              <a:chExt cx="912" cy="1324"/>
            </a:xfrm>
          </p:grpSpPr>
          <p:sp>
            <p:nvSpPr>
              <p:cNvPr id="46" name="Rectangle 62">
                <a:extLst>
                  <a:ext uri="{FF2B5EF4-FFF2-40B4-BE49-F238E27FC236}">
                    <a16:creationId xmlns:a16="http://schemas.microsoft.com/office/drawing/2014/main" id="{02BF2038-5409-484B-BFEC-D32D27E8E7F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3235"/>
                <a:ext cx="912" cy="6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pPr algn="ctr" fontAlgn="base">
                  <a:spcBef>
                    <a:spcPct val="20000"/>
                  </a:spcBef>
                  <a:spcAft>
                    <a:spcPct val="0"/>
                  </a:spcAft>
                </a:pPr>
                <a:r>
                  <a:rPr lang="en-US" sz="2800">
                    <a:solidFill>
                      <a:srgbClr val="7030A0"/>
                    </a:solidFill>
                  </a:rPr>
                  <a:t>6</a:t>
                </a:r>
              </a:p>
            </p:txBody>
          </p:sp>
          <p:sp>
            <p:nvSpPr>
              <p:cNvPr id="47" name="Rectangle 63">
                <a:extLst>
                  <a:ext uri="{FF2B5EF4-FFF2-40B4-BE49-F238E27FC236}">
                    <a16:creationId xmlns:a16="http://schemas.microsoft.com/office/drawing/2014/main" id="{E46093A8-7637-4A58-AC43-1E4C25058FF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2544"/>
                <a:ext cx="912" cy="69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pPr algn="ctr" fontAlgn="base">
                  <a:spcBef>
                    <a:spcPct val="20000"/>
                  </a:spcBef>
                  <a:spcAft>
                    <a:spcPct val="0"/>
                  </a:spcAft>
                </a:pPr>
                <a:r>
                  <a:rPr lang="en-US" sz="2800">
                    <a:solidFill>
                      <a:srgbClr val="7030A0"/>
                    </a:solidFill>
                  </a:rPr>
                  <a:t>7</a:t>
                </a:r>
              </a:p>
            </p:txBody>
          </p:sp>
          <p:sp>
            <p:nvSpPr>
              <p:cNvPr id="48" name="Line 64">
                <a:extLst>
                  <a:ext uri="{FF2B5EF4-FFF2-40B4-BE49-F238E27FC236}">
                    <a16:creationId xmlns:a16="http://schemas.microsoft.com/office/drawing/2014/main" id="{41C2456C-96D3-4053-870B-FE77845DBAC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592" y="2544"/>
                <a:ext cx="912" cy="0"/>
              </a:xfrm>
              <a:prstGeom prst="line">
                <a:avLst/>
              </a:prstGeom>
              <a:noFill/>
              <a:ln w="12700" cap="sq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50000"/>
                  </a:spcBef>
                  <a:spcAft>
                    <a:spcPct val="0"/>
                  </a:spcAft>
                </a:pPr>
                <a:endParaRPr lang="vi-VN" sz="2800">
                  <a:solidFill>
                    <a:srgbClr val="7030A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9" name="Line 65">
                <a:extLst>
                  <a:ext uri="{FF2B5EF4-FFF2-40B4-BE49-F238E27FC236}">
                    <a16:creationId xmlns:a16="http://schemas.microsoft.com/office/drawing/2014/main" id="{8F55CF6C-7CB4-4258-9E43-BBB6524373D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592" y="3868"/>
                <a:ext cx="912" cy="0"/>
              </a:xfrm>
              <a:prstGeom prst="line">
                <a:avLst/>
              </a:prstGeom>
              <a:noFill/>
              <a:ln w="12700" cap="sq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50000"/>
                  </a:spcBef>
                  <a:spcAft>
                    <a:spcPct val="0"/>
                  </a:spcAft>
                </a:pPr>
                <a:endParaRPr lang="vi-VN" sz="2800">
                  <a:solidFill>
                    <a:srgbClr val="7030A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50" name="Line 66">
                <a:extLst>
                  <a:ext uri="{FF2B5EF4-FFF2-40B4-BE49-F238E27FC236}">
                    <a16:creationId xmlns:a16="http://schemas.microsoft.com/office/drawing/2014/main" id="{6BABC485-21E5-4490-9F88-7678CF618B4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504" y="2544"/>
                <a:ext cx="0" cy="691"/>
              </a:xfrm>
              <a:prstGeom prst="line">
                <a:avLst/>
              </a:prstGeom>
              <a:noFill/>
              <a:ln w="12700" cap="sq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50000"/>
                  </a:spcBef>
                  <a:spcAft>
                    <a:spcPct val="0"/>
                  </a:spcAft>
                </a:pPr>
                <a:endParaRPr lang="vi-VN" sz="2800">
                  <a:solidFill>
                    <a:srgbClr val="7030A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51" name="Line 67">
                <a:extLst>
                  <a:ext uri="{FF2B5EF4-FFF2-40B4-BE49-F238E27FC236}">
                    <a16:creationId xmlns:a16="http://schemas.microsoft.com/office/drawing/2014/main" id="{7680416A-D6C0-4ED7-A46F-CFCEEB5054A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592" y="2544"/>
                <a:ext cx="0" cy="691"/>
              </a:xfrm>
              <a:prstGeom prst="line">
                <a:avLst/>
              </a:prstGeom>
              <a:noFill/>
              <a:ln w="12700" cap="sq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50000"/>
                  </a:spcBef>
                  <a:spcAft>
                    <a:spcPct val="0"/>
                  </a:spcAft>
                </a:pPr>
                <a:endParaRPr lang="vi-VN" sz="2800">
                  <a:solidFill>
                    <a:srgbClr val="7030A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52" name="Line 68">
                <a:extLst>
                  <a:ext uri="{FF2B5EF4-FFF2-40B4-BE49-F238E27FC236}">
                    <a16:creationId xmlns:a16="http://schemas.microsoft.com/office/drawing/2014/main" id="{B716A784-23D8-48E6-B55C-2DB7DA55283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592" y="3235"/>
                <a:ext cx="0" cy="633"/>
              </a:xfrm>
              <a:prstGeom prst="line">
                <a:avLst/>
              </a:prstGeom>
              <a:noFill/>
              <a:ln w="12700" cap="sq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50000"/>
                  </a:spcBef>
                  <a:spcAft>
                    <a:spcPct val="0"/>
                  </a:spcAft>
                </a:pPr>
                <a:endParaRPr lang="vi-VN" sz="2800">
                  <a:solidFill>
                    <a:srgbClr val="7030A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53" name="Line 69">
                <a:extLst>
                  <a:ext uri="{FF2B5EF4-FFF2-40B4-BE49-F238E27FC236}">
                    <a16:creationId xmlns:a16="http://schemas.microsoft.com/office/drawing/2014/main" id="{E4DC075F-ED49-4081-A601-0888F76EF31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504" y="3235"/>
                <a:ext cx="0" cy="633"/>
              </a:xfrm>
              <a:prstGeom prst="line">
                <a:avLst/>
              </a:prstGeom>
              <a:noFill/>
              <a:ln w="12700" cap="sq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50000"/>
                  </a:spcBef>
                  <a:spcAft>
                    <a:spcPct val="0"/>
                  </a:spcAft>
                </a:pPr>
                <a:endParaRPr lang="vi-VN" sz="2800">
                  <a:solidFill>
                    <a:srgbClr val="7030A0"/>
                  </a:solidFill>
                  <a:latin typeface="Times New Roman" pitchFamily="18" charset="0"/>
                </a:endParaRPr>
              </a:p>
            </p:txBody>
          </p:sp>
        </p:grpSp>
        <p:sp>
          <p:nvSpPr>
            <p:cNvPr id="45" name="Line 70">
              <a:extLst>
                <a:ext uri="{FF2B5EF4-FFF2-40B4-BE49-F238E27FC236}">
                  <a16:creationId xmlns:a16="http://schemas.microsoft.com/office/drawing/2014/main" id="{1E4F6E1C-6FAB-4A15-8589-D0716194508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700" y="3216"/>
              <a:ext cx="72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50000"/>
                </a:spcBef>
                <a:spcAft>
                  <a:spcPct val="0"/>
                </a:spcAft>
              </a:pPr>
              <a:endParaRPr lang="vi-VN" sz="2800">
                <a:solidFill>
                  <a:srgbClr val="7030A0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54" name="Group 71">
            <a:extLst>
              <a:ext uri="{FF2B5EF4-FFF2-40B4-BE49-F238E27FC236}">
                <a16:creationId xmlns:a16="http://schemas.microsoft.com/office/drawing/2014/main" id="{C4698CB7-797E-4284-9FA5-7D43A14C715F}"/>
              </a:ext>
            </a:extLst>
          </p:cNvPr>
          <p:cNvGrpSpPr>
            <a:grpSpLocks/>
          </p:cNvGrpSpPr>
          <p:nvPr/>
        </p:nvGrpSpPr>
        <p:grpSpPr bwMode="auto">
          <a:xfrm>
            <a:off x="7315200" y="4648200"/>
            <a:ext cx="762000" cy="914400"/>
            <a:chOff x="2592" y="2544"/>
            <a:chExt cx="912" cy="1324"/>
          </a:xfrm>
        </p:grpSpPr>
        <p:grpSp>
          <p:nvGrpSpPr>
            <p:cNvPr id="55" name="Group 72">
              <a:extLst>
                <a:ext uri="{FF2B5EF4-FFF2-40B4-BE49-F238E27FC236}">
                  <a16:creationId xmlns:a16="http://schemas.microsoft.com/office/drawing/2014/main" id="{ACB9798D-C9A1-4F16-A527-27CD5EABCCF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592" y="2544"/>
              <a:ext cx="912" cy="1324"/>
              <a:chOff x="2592" y="2544"/>
              <a:chExt cx="912" cy="1324"/>
            </a:xfrm>
          </p:grpSpPr>
          <p:sp>
            <p:nvSpPr>
              <p:cNvPr id="57" name="Rectangle 73">
                <a:extLst>
                  <a:ext uri="{FF2B5EF4-FFF2-40B4-BE49-F238E27FC236}">
                    <a16:creationId xmlns:a16="http://schemas.microsoft.com/office/drawing/2014/main" id="{E2C32678-E386-4945-902E-9DB6B0D9197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3235"/>
                <a:ext cx="912" cy="6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pPr algn="ctr" fontAlgn="base">
                  <a:spcBef>
                    <a:spcPct val="20000"/>
                  </a:spcBef>
                  <a:spcAft>
                    <a:spcPct val="0"/>
                  </a:spcAft>
                </a:pPr>
                <a:r>
                  <a:rPr lang="en-US" sz="2800">
                    <a:solidFill>
                      <a:srgbClr val="7030A0"/>
                    </a:solidFill>
                  </a:rPr>
                  <a:t>12</a:t>
                </a:r>
              </a:p>
            </p:txBody>
          </p:sp>
          <p:sp>
            <p:nvSpPr>
              <p:cNvPr id="58" name="Rectangle 74">
                <a:extLst>
                  <a:ext uri="{FF2B5EF4-FFF2-40B4-BE49-F238E27FC236}">
                    <a16:creationId xmlns:a16="http://schemas.microsoft.com/office/drawing/2014/main" id="{38DBC302-4440-4780-85DB-2B2F2F82811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2544"/>
                <a:ext cx="912" cy="69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pPr algn="ctr" fontAlgn="base">
                  <a:spcBef>
                    <a:spcPct val="20000"/>
                  </a:spcBef>
                  <a:spcAft>
                    <a:spcPct val="0"/>
                  </a:spcAft>
                </a:pPr>
                <a:r>
                  <a:rPr lang="en-US" sz="2800">
                    <a:solidFill>
                      <a:srgbClr val="7030A0"/>
                    </a:solidFill>
                  </a:rPr>
                  <a:t>7</a:t>
                </a:r>
              </a:p>
            </p:txBody>
          </p:sp>
          <p:sp>
            <p:nvSpPr>
              <p:cNvPr id="59" name="Line 75">
                <a:extLst>
                  <a:ext uri="{FF2B5EF4-FFF2-40B4-BE49-F238E27FC236}">
                    <a16:creationId xmlns:a16="http://schemas.microsoft.com/office/drawing/2014/main" id="{5EDB546E-043F-4CC1-A70C-AF9984869F5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592" y="2544"/>
                <a:ext cx="912" cy="0"/>
              </a:xfrm>
              <a:prstGeom prst="line">
                <a:avLst/>
              </a:prstGeom>
              <a:noFill/>
              <a:ln w="12700" cap="sq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50000"/>
                  </a:spcBef>
                  <a:spcAft>
                    <a:spcPct val="0"/>
                  </a:spcAft>
                </a:pPr>
                <a:endParaRPr lang="vi-VN" sz="2800">
                  <a:solidFill>
                    <a:srgbClr val="7030A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60" name="Line 76">
                <a:extLst>
                  <a:ext uri="{FF2B5EF4-FFF2-40B4-BE49-F238E27FC236}">
                    <a16:creationId xmlns:a16="http://schemas.microsoft.com/office/drawing/2014/main" id="{4CD0C8A8-4C0C-4CAC-9092-1C001F5451B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592" y="3868"/>
                <a:ext cx="912" cy="0"/>
              </a:xfrm>
              <a:prstGeom prst="line">
                <a:avLst/>
              </a:prstGeom>
              <a:noFill/>
              <a:ln w="12700" cap="sq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50000"/>
                  </a:spcBef>
                  <a:spcAft>
                    <a:spcPct val="0"/>
                  </a:spcAft>
                </a:pPr>
                <a:endParaRPr lang="vi-VN" sz="2800">
                  <a:solidFill>
                    <a:srgbClr val="7030A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61" name="Line 77">
                <a:extLst>
                  <a:ext uri="{FF2B5EF4-FFF2-40B4-BE49-F238E27FC236}">
                    <a16:creationId xmlns:a16="http://schemas.microsoft.com/office/drawing/2014/main" id="{F1C94C56-0EE4-46DE-9ADA-19C28C21618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504" y="2544"/>
                <a:ext cx="0" cy="691"/>
              </a:xfrm>
              <a:prstGeom prst="line">
                <a:avLst/>
              </a:prstGeom>
              <a:noFill/>
              <a:ln w="12700" cap="sq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50000"/>
                  </a:spcBef>
                  <a:spcAft>
                    <a:spcPct val="0"/>
                  </a:spcAft>
                </a:pPr>
                <a:endParaRPr lang="vi-VN" sz="2800">
                  <a:solidFill>
                    <a:srgbClr val="7030A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62" name="Line 78">
                <a:extLst>
                  <a:ext uri="{FF2B5EF4-FFF2-40B4-BE49-F238E27FC236}">
                    <a16:creationId xmlns:a16="http://schemas.microsoft.com/office/drawing/2014/main" id="{FDA1B7E9-4C51-4F55-961B-01251B00D7C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592" y="2544"/>
                <a:ext cx="0" cy="691"/>
              </a:xfrm>
              <a:prstGeom prst="line">
                <a:avLst/>
              </a:prstGeom>
              <a:noFill/>
              <a:ln w="12700" cap="sq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50000"/>
                  </a:spcBef>
                  <a:spcAft>
                    <a:spcPct val="0"/>
                  </a:spcAft>
                </a:pPr>
                <a:endParaRPr lang="vi-VN" sz="2800">
                  <a:solidFill>
                    <a:srgbClr val="7030A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63" name="Line 79">
                <a:extLst>
                  <a:ext uri="{FF2B5EF4-FFF2-40B4-BE49-F238E27FC236}">
                    <a16:creationId xmlns:a16="http://schemas.microsoft.com/office/drawing/2014/main" id="{FF579DFD-76D3-4580-8E26-FA874AC8178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592" y="3235"/>
                <a:ext cx="0" cy="633"/>
              </a:xfrm>
              <a:prstGeom prst="line">
                <a:avLst/>
              </a:prstGeom>
              <a:noFill/>
              <a:ln w="12700" cap="sq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50000"/>
                  </a:spcBef>
                  <a:spcAft>
                    <a:spcPct val="0"/>
                  </a:spcAft>
                </a:pPr>
                <a:endParaRPr lang="vi-VN" sz="2800">
                  <a:solidFill>
                    <a:srgbClr val="7030A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64" name="Line 80">
                <a:extLst>
                  <a:ext uri="{FF2B5EF4-FFF2-40B4-BE49-F238E27FC236}">
                    <a16:creationId xmlns:a16="http://schemas.microsoft.com/office/drawing/2014/main" id="{A6C26FB2-DBC2-43D9-BB9E-BDD72D07730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504" y="3235"/>
                <a:ext cx="0" cy="633"/>
              </a:xfrm>
              <a:prstGeom prst="line">
                <a:avLst/>
              </a:prstGeom>
              <a:noFill/>
              <a:ln w="12700" cap="sq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50000"/>
                  </a:spcBef>
                  <a:spcAft>
                    <a:spcPct val="0"/>
                  </a:spcAft>
                </a:pPr>
                <a:endParaRPr lang="vi-VN" sz="2800">
                  <a:solidFill>
                    <a:srgbClr val="7030A0"/>
                  </a:solidFill>
                  <a:latin typeface="Times New Roman" pitchFamily="18" charset="0"/>
                </a:endParaRPr>
              </a:p>
            </p:txBody>
          </p:sp>
        </p:grpSp>
        <p:sp>
          <p:nvSpPr>
            <p:cNvPr id="56" name="Line 81">
              <a:extLst>
                <a:ext uri="{FF2B5EF4-FFF2-40B4-BE49-F238E27FC236}">
                  <a16:creationId xmlns:a16="http://schemas.microsoft.com/office/drawing/2014/main" id="{BDF5F967-B6B1-44F8-85D9-165CB079D7E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700" y="3216"/>
              <a:ext cx="72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50000"/>
                </a:spcBef>
                <a:spcAft>
                  <a:spcPct val="0"/>
                </a:spcAft>
              </a:pPr>
              <a:endParaRPr lang="vi-VN" sz="2800">
                <a:solidFill>
                  <a:srgbClr val="7030A0"/>
                </a:solidFill>
                <a:latin typeface="Times New Roman" pitchFamily="18" charset="0"/>
              </a:endParaRPr>
            </a:p>
          </p:txBody>
        </p:sp>
      </p:grpSp>
      <p:sp>
        <p:nvSpPr>
          <p:cNvPr id="65" name="Rectangle 126">
            <a:extLst>
              <a:ext uri="{FF2B5EF4-FFF2-40B4-BE49-F238E27FC236}">
                <a16:creationId xmlns:a16="http://schemas.microsoft.com/office/drawing/2014/main" id="{B8D4BEBA-1504-44D8-ADD1-65C3A85DF9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62600" y="2480111"/>
            <a:ext cx="672766" cy="587917"/>
          </a:xfrm>
          <a:prstGeom prst="rect">
            <a:avLst/>
          </a:prstGeom>
          <a:solidFill>
            <a:srgbClr val="3333FF"/>
          </a:solidFill>
          <a:ln w="9525" algn="ctr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endParaRPr lang="vi-VN" sz="280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66" name="Group 241">
            <a:extLst>
              <a:ext uri="{FF2B5EF4-FFF2-40B4-BE49-F238E27FC236}">
                <a16:creationId xmlns:a16="http://schemas.microsoft.com/office/drawing/2014/main" id="{669CFE87-0B94-4409-AC8D-008B8D3EA677}"/>
              </a:ext>
            </a:extLst>
          </p:cNvPr>
          <p:cNvGrpSpPr>
            <a:grpSpLocks/>
          </p:cNvGrpSpPr>
          <p:nvPr/>
        </p:nvGrpSpPr>
        <p:grpSpPr bwMode="auto">
          <a:xfrm>
            <a:off x="1627187" y="143555"/>
            <a:ext cx="7974008" cy="1726955"/>
            <a:chOff x="518" y="380"/>
            <a:chExt cx="4958" cy="1121"/>
          </a:xfrm>
        </p:grpSpPr>
        <p:sp>
          <p:nvSpPr>
            <p:cNvPr id="67" name="Text Box 85">
              <a:extLst>
                <a:ext uri="{FF2B5EF4-FFF2-40B4-BE49-F238E27FC236}">
                  <a16:creationId xmlns:a16="http://schemas.microsoft.com/office/drawing/2014/main" id="{DDC072AC-71E9-4705-A952-C63F5FD0970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18" y="462"/>
              <a:ext cx="4958" cy="10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en-US" sz="2800" dirty="0" err="1">
                  <a:latin typeface="Times New Roman" pitchFamily="18" charset="0"/>
                </a:rPr>
                <a:t>Bài</a:t>
              </a:r>
              <a:r>
                <a:rPr lang="en-US" sz="2800" dirty="0">
                  <a:latin typeface="Times New Roman" pitchFamily="18" charset="0"/>
                </a:rPr>
                <a:t> </a:t>
              </a:r>
              <a:r>
                <a:rPr lang="en-US" sz="2800" dirty="0" err="1" smtClean="0">
                  <a:latin typeface="Times New Roman" pitchFamily="18" charset="0"/>
                </a:rPr>
                <a:t>tập</a:t>
              </a:r>
              <a:r>
                <a:rPr lang="en-US" sz="2800" dirty="0" smtClean="0">
                  <a:latin typeface="Times New Roman" pitchFamily="18" charset="0"/>
                </a:rPr>
                <a:t> 2</a:t>
              </a:r>
              <a:r>
                <a:rPr lang="en-US" sz="2800" dirty="0">
                  <a:latin typeface="Times New Roman" pitchFamily="18" charset="0"/>
                </a:rPr>
                <a:t>: </a:t>
              </a:r>
              <a:r>
                <a:rPr lang="en-US" sz="2800" dirty="0" err="1">
                  <a:latin typeface="Times New Roman" pitchFamily="18" charset="0"/>
                </a:rPr>
                <a:t>Có</a:t>
              </a:r>
              <a:r>
                <a:rPr lang="en-US" sz="2800" dirty="0">
                  <a:latin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</a:rPr>
                <a:t>hai</a:t>
              </a:r>
              <a:r>
                <a:rPr lang="en-US" sz="2800" dirty="0">
                  <a:latin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</a:rPr>
                <a:t>phân</a:t>
              </a:r>
              <a:r>
                <a:rPr lang="en-US" sz="2800" dirty="0">
                  <a:latin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</a:rPr>
                <a:t>số</a:t>
              </a:r>
              <a:r>
                <a:rPr lang="en-US" sz="2800" dirty="0">
                  <a:latin typeface="Times New Roman" pitchFamily="18" charset="0"/>
                </a:rPr>
                <a:t>        </a:t>
              </a:r>
              <a:r>
                <a:rPr lang="en-US" sz="2800" dirty="0" err="1">
                  <a:latin typeface="Times New Roman" pitchFamily="18" charset="0"/>
                </a:rPr>
                <a:t>và</a:t>
              </a:r>
              <a:r>
                <a:rPr lang="en-US" sz="2800" dirty="0">
                  <a:latin typeface="Times New Roman" pitchFamily="18" charset="0"/>
                </a:rPr>
                <a:t>        , </a:t>
              </a:r>
              <a:r>
                <a:rPr lang="en-US" sz="2800" dirty="0" err="1">
                  <a:latin typeface="Times New Roman" pitchFamily="18" charset="0"/>
                </a:rPr>
                <a:t>phân</a:t>
              </a:r>
              <a:r>
                <a:rPr lang="en-US" sz="2800" dirty="0">
                  <a:latin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</a:rPr>
                <a:t>số</a:t>
              </a:r>
              <a:r>
                <a:rPr lang="en-US" sz="2800" dirty="0">
                  <a:latin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</a:rPr>
                <a:t>nào</a:t>
              </a:r>
              <a:endParaRPr lang="en-US" sz="2800" dirty="0">
                <a:latin typeface="Times New Roman" pitchFamily="18" charset="0"/>
              </a:endParaRPr>
            </a:p>
            <a:p>
              <a:pPr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en-US" sz="2800" dirty="0">
                  <a:latin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</a:rPr>
                <a:t>chỉ</a:t>
              </a:r>
              <a:r>
                <a:rPr lang="en-US" sz="2800" dirty="0">
                  <a:latin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</a:rPr>
                <a:t>phần</a:t>
              </a:r>
              <a:r>
                <a:rPr lang="en-US" sz="2800" dirty="0">
                  <a:latin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</a:rPr>
                <a:t>tô</a:t>
              </a:r>
              <a:r>
                <a:rPr lang="en-US" sz="2800" dirty="0">
                  <a:latin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</a:rPr>
                <a:t>màu</a:t>
              </a:r>
              <a:r>
                <a:rPr lang="en-US" sz="2800" dirty="0">
                  <a:latin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</a:rPr>
                <a:t>của</a:t>
              </a:r>
              <a:r>
                <a:rPr lang="en-US" sz="2800" dirty="0">
                  <a:latin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</a:rPr>
                <a:t>hình</a:t>
              </a:r>
              <a:r>
                <a:rPr lang="en-US" sz="2800" dirty="0">
                  <a:latin typeface="Times New Roman" pitchFamily="18" charset="0"/>
                </a:rPr>
                <a:t> 1 ? </a:t>
              </a:r>
              <a:r>
                <a:rPr lang="en-US" sz="2800" dirty="0" err="1">
                  <a:latin typeface="Times New Roman" pitchFamily="18" charset="0"/>
                </a:rPr>
                <a:t>Phân</a:t>
              </a:r>
              <a:r>
                <a:rPr lang="en-US" sz="2800" dirty="0">
                  <a:latin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</a:rPr>
                <a:t>số</a:t>
              </a:r>
              <a:r>
                <a:rPr lang="en-US" sz="2800" dirty="0">
                  <a:latin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</a:rPr>
                <a:t>nào</a:t>
              </a:r>
              <a:r>
                <a:rPr lang="en-US" sz="2800" dirty="0">
                  <a:latin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</a:rPr>
                <a:t>chỉ</a:t>
              </a:r>
              <a:r>
                <a:rPr lang="en-US" sz="2800" dirty="0">
                  <a:latin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</a:rPr>
                <a:t>phân</a:t>
              </a:r>
              <a:r>
                <a:rPr lang="en-US" sz="2800" dirty="0">
                  <a:latin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</a:rPr>
                <a:t>số</a:t>
              </a:r>
              <a:r>
                <a:rPr lang="en-US" sz="2800" dirty="0">
                  <a:latin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</a:rPr>
                <a:t>đã</a:t>
              </a:r>
              <a:r>
                <a:rPr lang="en-US" sz="2800" dirty="0">
                  <a:latin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</a:rPr>
                <a:t>tô</a:t>
              </a:r>
              <a:r>
                <a:rPr lang="en-US" sz="2800" dirty="0">
                  <a:latin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</a:rPr>
                <a:t>màu</a:t>
              </a:r>
              <a:r>
                <a:rPr lang="en-US" sz="2800" dirty="0">
                  <a:latin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</a:rPr>
                <a:t>của</a:t>
              </a:r>
              <a:r>
                <a:rPr lang="en-US" sz="2800" dirty="0">
                  <a:latin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</a:rPr>
                <a:t>hình</a:t>
              </a:r>
              <a:r>
                <a:rPr lang="en-US" sz="2800" dirty="0">
                  <a:latin typeface="Times New Roman" pitchFamily="18" charset="0"/>
                </a:rPr>
                <a:t> 2.</a:t>
              </a:r>
              <a:endParaRPr lang="en-US" sz="2800" dirty="0">
                <a:latin typeface="VNI-Times" pitchFamily="2" charset="0"/>
              </a:endParaRPr>
            </a:p>
          </p:txBody>
        </p:sp>
        <p:grpSp>
          <p:nvGrpSpPr>
            <p:cNvPr id="68" name="Group 160">
              <a:extLst>
                <a:ext uri="{FF2B5EF4-FFF2-40B4-BE49-F238E27FC236}">
                  <a16:creationId xmlns:a16="http://schemas.microsoft.com/office/drawing/2014/main" id="{B1F42B0B-5CC4-4E1E-82AD-4B2B2BDAD64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920" y="380"/>
              <a:ext cx="226" cy="556"/>
              <a:chOff x="2592" y="2544"/>
              <a:chExt cx="912" cy="1324"/>
            </a:xfrm>
          </p:grpSpPr>
          <p:grpSp>
            <p:nvGrpSpPr>
              <p:cNvPr id="80" name="Group 161">
                <a:extLst>
                  <a:ext uri="{FF2B5EF4-FFF2-40B4-BE49-F238E27FC236}">
                    <a16:creationId xmlns:a16="http://schemas.microsoft.com/office/drawing/2014/main" id="{918E1357-8DAA-4732-BB48-D99DCBE352F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592" y="2544"/>
                <a:ext cx="912" cy="1324"/>
                <a:chOff x="2592" y="2544"/>
                <a:chExt cx="912" cy="1324"/>
              </a:xfrm>
            </p:grpSpPr>
            <p:sp>
              <p:nvSpPr>
                <p:cNvPr id="82" name="Rectangle 162">
                  <a:extLst>
                    <a:ext uri="{FF2B5EF4-FFF2-40B4-BE49-F238E27FC236}">
                      <a16:creationId xmlns:a16="http://schemas.microsoft.com/office/drawing/2014/main" id="{380C8ABE-09CA-4B8A-853D-20ED4470BAC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592" y="3235"/>
                  <a:ext cx="912" cy="63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/>
                <a:lstStyle/>
                <a:p>
                  <a:pPr algn="ctr"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r>
                    <a:rPr lang="en-US" sz="2800"/>
                    <a:t>6</a:t>
                  </a:r>
                </a:p>
              </p:txBody>
            </p:sp>
            <p:sp>
              <p:nvSpPr>
                <p:cNvPr id="83" name="Rectangle 163">
                  <a:extLst>
                    <a:ext uri="{FF2B5EF4-FFF2-40B4-BE49-F238E27FC236}">
                      <a16:creationId xmlns:a16="http://schemas.microsoft.com/office/drawing/2014/main" id="{293E4604-D51B-4C90-881F-5B5C660346F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592" y="2544"/>
                  <a:ext cx="912" cy="69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/>
                <a:lstStyle/>
                <a:p>
                  <a:pPr algn="ctr"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r>
                    <a:rPr lang="en-US" sz="2800"/>
                    <a:t>7</a:t>
                  </a:r>
                </a:p>
              </p:txBody>
            </p:sp>
            <p:sp>
              <p:nvSpPr>
                <p:cNvPr id="84" name="Line 164">
                  <a:extLst>
                    <a:ext uri="{FF2B5EF4-FFF2-40B4-BE49-F238E27FC236}">
                      <a16:creationId xmlns:a16="http://schemas.microsoft.com/office/drawing/2014/main" id="{613DEE24-CC38-46B8-BEA1-D77A5923913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592" y="2544"/>
                  <a:ext cx="912" cy="0"/>
                </a:xfrm>
                <a:prstGeom prst="line">
                  <a:avLst/>
                </a:prstGeom>
                <a:noFill/>
                <a:ln w="12700" cap="sq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eaLnBrk="0" fontAlgn="base" hangingPunct="0">
                    <a:spcBef>
                      <a:spcPct val="50000"/>
                    </a:spcBef>
                    <a:spcAft>
                      <a:spcPct val="0"/>
                    </a:spcAft>
                  </a:pPr>
                  <a:endParaRPr lang="vi-VN" sz="2800">
                    <a:latin typeface="Times New Roman" pitchFamily="18" charset="0"/>
                  </a:endParaRPr>
                </a:p>
              </p:txBody>
            </p:sp>
            <p:sp>
              <p:nvSpPr>
                <p:cNvPr id="85" name="Line 165">
                  <a:extLst>
                    <a:ext uri="{FF2B5EF4-FFF2-40B4-BE49-F238E27FC236}">
                      <a16:creationId xmlns:a16="http://schemas.microsoft.com/office/drawing/2014/main" id="{E1F91333-D57C-4A66-A0A4-6645C70E75E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592" y="3868"/>
                  <a:ext cx="912" cy="0"/>
                </a:xfrm>
                <a:prstGeom prst="line">
                  <a:avLst/>
                </a:prstGeom>
                <a:noFill/>
                <a:ln w="12700" cap="sq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eaLnBrk="0" fontAlgn="base" hangingPunct="0">
                    <a:spcBef>
                      <a:spcPct val="50000"/>
                    </a:spcBef>
                    <a:spcAft>
                      <a:spcPct val="0"/>
                    </a:spcAft>
                  </a:pPr>
                  <a:endParaRPr lang="vi-VN" sz="2800">
                    <a:latin typeface="Times New Roman" pitchFamily="18" charset="0"/>
                  </a:endParaRPr>
                </a:p>
              </p:txBody>
            </p:sp>
            <p:sp>
              <p:nvSpPr>
                <p:cNvPr id="86" name="Line 166">
                  <a:extLst>
                    <a:ext uri="{FF2B5EF4-FFF2-40B4-BE49-F238E27FC236}">
                      <a16:creationId xmlns:a16="http://schemas.microsoft.com/office/drawing/2014/main" id="{D41E32B0-B443-4A3F-B027-73A8199D7FF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504" y="2544"/>
                  <a:ext cx="0" cy="691"/>
                </a:xfrm>
                <a:prstGeom prst="line">
                  <a:avLst/>
                </a:prstGeom>
                <a:noFill/>
                <a:ln w="12700" cap="sq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eaLnBrk="0" fontAlgn="base" hangingPunct="0">
                    <a:spcBef>
                      <a:spcPct val="50000"/>
                    </a:spcBef>
                    <a:spcAft>
                      <a:spcPct val="0"/>
                    </a:spcAft>
                  </a:pPr>
                  <a:endParaRPr lang="vi-VN" sz="2800">
                    <a:latin typeface="Times New Roman" pitchFamily="18" charset="0"/>
                  </a:endParaRPr>
                </a:p>
              </p:txBody>
            </p:sp>
            <p:sp>
              <p:nvSpPr>
                <p:cNvPr id="87" name="Line 167">
                  <a:extLst>
                    <a:ext uri="{FF2B5EF4-FFF2-40B4-BE49-F238E27FC236}">
                      <a16:creationId xmlns:a16="http://schemas.microsoft.com/office/drawing/2014/main" id="{3D370339-0D17-4F91-8E58-484EA21E9D2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592" y="2544"/>
                  <a:ext cx="0" cy="691"/>
                </a:xfrm>
                <a:prstGeom prst="line">
                  <a:avLst/>
                </a:prstGeom>
                <a:noFill/>
                <a:ln w="12700" cap="sq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eaLnBrk="0" fontAlgn="base" hangingPunct="0">
                    <a:spcBef>
                      <a:spcPct val="50000"/>
                    </a:spcBef>
                    <a:spcAft>
                      <a:spcPct val="0"/>
                    </a:spcAft>
                  </a:pPr>
                  <a:endParaRPr lang="vi-VN" sz="2800">
                    <a:latin typeface="Times New Roman" pitchFamily="18" charset="0"/>
                  </a:endParaRPr>
                </a:p>
              </p:txBody>
            </p:sp>
            <p:sp>
              <p:nvSpPr>
                <p:cNvPr id="88" name="Line 168">
                  <a:extLst>
                    <a:ext uri="{FF2B5EF4-FFF2-40B4-BE49-F238E27FC236}">
                      <a16:creationId xmlns:a16="http://schemas.microsoft.com/office/drawing/2014/main" id="{885CC635-37FF-49A1-8021-292D969DE36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592" y="3235"/>
                  <a:ext cx="0" cy="633"/>
                </a:xfrm>
                <a:prstGeom prst="line">
                  <a:avLst/>
                </a:prstGeom>
                <a:noFill/>
                <a:ln w="12700" cap="sq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eaLnBrk="0" fontAlgn="base" hangingPunct="0">
                    <a:spcBef>
                      <a:spcPct val="50000"/>
                    </a:spcBef>
                    <a:spcAft>
                      <a:spcPct val="0"/>
                    </a:spcAft>
                  </a:pPr>
                  <a:endParaRPr lang="vi-VN" sz="2800">
                    <a:latin typeface="Times New Roman" pitchFamily="18" charset="0"/>
                  </a:endParaRPr>
                </a:p>
              </p:txBody>
            </p:sp>
            <p:sp>
              <p:nvSpPr>
                <p:cNvPr id="89" name="Line 169">
                  <a:extLst>
                    <a:ext uri="{FF2B5EF4-FFF2-40B4-BE49-F238E27FC236}">
                      <a16:creationId xmlns:a16="http://schemas.microsoft.com/office/drawing/2014/main" id="{909BC51E-86E2-4093-9454-477AC2B0D22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504" y="3235"/>
                  <a:ext cx="0" cy="633"/>
                </a:xfrm>
                <a:prstGeom prst="line">
                  <a:avLst/>
                </a:prstGeom>
                <a:noFill/>
                <a:ln w="12700" cap="sq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eaLnBrk="0" fontAlgn="base" hangingPunct="0">
                    <a:spcBef>
                      <a:spcPct val="50000"/>
                    </a:spcBef>
                    <a:spcAft>
                      <a:spcPct val="0"/>
                    </a:spcAft>
                  </a:pPr>
                  <a:endParaRPr lang="vi-VN" sz="2800">
                    <a:latin typeface="Times New Roman" pitchFamily="18" charset="0"/>
                  </a:endParaRPr>
                </a:p>
              </p:txBody>
            </p:sp>
          </p:grpSp>
          <p:sp>
            <p:nvSpPr>
              <p:cNvPr id="81" name="Line 170">
                <a:extLst>
                  <a:ext uri="{FF2B5EF4-FFF2-40B4-BE49-F238E27FC236}">
                    <a16:creationId xmlns:a16="http://schemas.microsoft.com/office/drawing/2014/main" id="{13FD2459-783B-4A92-A87F-ED68297A16D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700" y="3216"/>
                <a:ext cx="720" cy="0"/>
              </a:xfrm>
              <a:prstGeom prst="line">
                <a:avLst/>
              </a:prstGeom>
              <a:noFill/>
              <a:ln w="9525">
                <a:solidFill>
                  <a:srgbClr val="3333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50000"/>
                  </a:spcBef>
                  <a:spcAft>
                    <a:spcPct val="0"/>
                  </a:spcAft>
                </a:pPr>
                <a:endParaRPr lang="vi-VN" sz="2800">
                  <a:latin typeface="Times New Roman" pitchFamily="18" charset="0"/>
                </a:endParaRPr>
              </a:p>
            </p:txBody>
          </p:sp>
        </p:grpSp>
        <p:grpSp>
          <p:nvGrpSpPr>
            <p:cNvPr id="69" name="Group 171">
              <a:extLst>
                <a:ext uri="{FF2B5EF4-FFF2-40B4-BE49-F238E27FC236}">
                  <a16:creationId xmlns:a16="http://schemas.microsoft.com/office/drawing/2014/main" id="{80953BDB-695E-4D20-8868-AED261A729A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470" y="398"/>
              <a:ext cx="440" cy="556"/>
              <a:chOff x="2592" y="2544"/>
              <a:chExt cx="912" cy="1324"/>
            </a:xfrm>
          </p:grpSpPr>
          <p:grpSp>
            <p:nvGrpSpPr>
              <p:cNvPr id="70" name="Group 172">
                <a:extLst>
                  <a:ext uri="{FF2B5EF4-FFF2-40B4-BE49-F238E27FC236}">
                    <a16:creationId xmlns:a16="http://schemas.microsoft.com/office/drawing/2014/main" id="{819046D3-C40E-44CC-BB77-1F94BBAE40D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592" y="2544"/>
                <a:ext cx="912" cy="1324"/>
                <a:chOff x="2592" y="2544"/>
                <a:chExt cx="912" cy="1324"/>
              </a:xfrm>
            </p:grpSpPr>
            <p:sp>
              <p:nvSpPr>
                <p:cNvPr id="72" name="Rectangle 173">
                  <a:extLst>
                    <a:ext uri="{FF2B5EF4-FFF2-40B4-BE49-F238E27FC236}">
                      <a16:creationId xmlns:a16="http://schemas.microsoft.com/office/drawing/2014/main" id="{6F5E53D8-E588-4DB3-BB91-FDC5F49EE4E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592" y="3235"/>
                  <a:ext cx="912" cy="63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/>
                <a:lstStyle/>
                <a:p>
                  <a:pPr algn="ctr"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r>
                    <a:rPr lang="en-US" sz="2800"/>
                    <a:t>12</a:t>
                  </a:r>
                </a:p>
              </p:txBody>
            </p:sp>
            <p:sp>
              <p:nvSpPr>
                <p:cNvPr id="73" name="Rectangle 174">
                  <a:extLst>
                    <a:ext uri="{FF2B5EF4-FFF2-40B4-BE49-F238E27FC236}">
                      <a16:creationId xmlns:a16="http://schemas.microsoft.com/office/drawing/2014/main" id="{921CD950-665E-4C5A-B061-8139DCC1A94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592" y="2544"/>
                  <a:ext cx="912" cy="69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/>
                <a:lstStyle/>
                <a:p>
                  <a:pPr algn="ctr"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r>
                    <a:rPr lang="en-US" sz="2800"/>
                    <a:t>7</a:t>
                  </a:r>
                </a:p>
              </p:txBody>
            </p:sp>
            <p:sp>
              <p:nvSpPr>
                <p:cNvPr id="74" name="Line 175">
                  <a:extLst>
                    <a:ext uri="{FF2B5EF4-FFF2-40B4-BE49-F238E27FC236}">
                      <a16:creationId xmlns:a16="http://schemas.microsoft.com/office/drawing/2014/main" id="{7F7C55BA-4334-44A5-96CC-6AA4F10B1D1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592" y="2544"/>
                  <a:ext cx="912" cy="0"/>
                </a:xfrm>
                <a:prstGeom prst="line">
                  <a:avLst/>
                </a:prstGeom>
                <a:noFill/>
                <a:ln w="12700" cap="sq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eaLnBrk="0" fontAlgn="base" hangingPunct="0">
                    <a:spcBef>
                      <a:spcPct val="50000"/>
                    </a:spcBef>
                    <a:spcAft>
                      <a:spcPct val="0"/>
                    </a:spcAft>
                  </a:pPr>
                  <a:endParaRPr lang="vi-VN" sz="2800">
                    <a:latin typeface="Times New Roman" pitchFamily="18" charset="0"/>
                  </a:endParaRPr>
                </a:p>
              </p:txBody>
            </p:sp>
            <p:sp>
              <p:nvSpPr>
                <p:cNvPr id="75" name="Line 176">
                  <a:extLst>
                    <a:ext uri="{FF2B5EF4-FFF2-40B4-BE49-F238E27FC236}">
                      <a16:creationId xmlns:a16="http://schemas.microsoft.com/office/drawing/2014/main" id="{0F2C65F9-015E-4EFA-BE6E-FB3B3CE15EB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592" y="3868"/>
                  <a:ext cx="912" cy="0"/>
                </a:xfrm>
                <a:prstGeom prst="line">
                  <a:avLst/>
                </a:prstGeom>
                <a:noFill/>
                <a:ln w="12700" cap="sq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eaLnBrk="0" fontAlgn="base" hangingPunct="0">
                    <a:spcBef>
                      <a:spcPct val="50000"/>
                    </a:spcBef>
                    <a:spcAft>
                      <a:spcPct val="0"/>
                    </a:spcAft>
                  </a:pPr>
                  <a:endParaRPr lang="vi-VN" sz="2800">
                    <a:latin typeface="Times New Roman" pitchFamily="18" charset="0"/>
                  </a:endParaRPr>
                </a:p>
              </p:txBody>
            </p:sp>
            <p:sp>
              <p:nvSpPr>
                <p:cNvPr id="76" name="Line 177">
                  <a:extLst>
                    <a:ext uri="{FF2B5EF4-FFF2-40B4-BE49-F238E27FC236}">
                      <a16:creationId xmlns:a16="http://schemas.microsoft.com/office/drawing/2014/main" id="{B4CB03D7-93F4-4757-8D8C-46CBDBFAB56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504" y="2544"/>
                  <a:ext cx="0" cy="691"/>
                </a:xfrm>
                <a:prstGeom prst="line">
                  <a:avLst/>
                </a:prstGeom>
                <a:noFill/>
                <a:ln w="12700" cap="sq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eaLnBrk="0" fontAlgn="base" hangingPunct="0">
                    <a:spcBef>
                      <a:spcPct val="50000"/>
                    </a:spcBef>
                    <a:spcAft>
                      <a:spcPct val="0"/>
                    </a:spcAft>
                  </a:pPr>
                  <a:endParaRPr lang="vi-VN" sz="2800">
                    <a:latin typeface="Times New Roman" pitchFamily="18" charset="0"/>
                  </a:endParaRPr>
                </a:p>
              </p:txBody>
            </p:sp>
            <p:sp>
              <p:nvSpPr>
                <p:cNvPr id="77" name="Line 178">
                  <a:extLst>
                    <a:ext uri="{FF2B5EF4-FFF2-40B4-BE49-F238E27FC236}">
                      <a16:creationId xmlns:a16="http://schemas.microsoft.com/office/drawing/2014/main" id="{11EACF43-C1E0-4AEB-A474-6087100B9D5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592" y="2544"/>
                  <a:ext cx="0" cy="691"/>
                </a:xfrm>
                <a:prstGeom prst="line">
                  <a:avLst/>
                </a:prstGeom>
                <a:noFill/>
                <a:ln w="12700" cap="sq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eaLnBrk="0" fontAlgn="base" hangingPunct="0">
                    <a:spcBef>
                      <a:spcPct val="50000"/>
                    </a:spcBef>
                    <a:spcAft>
                      <a:spcPct val="0"/>
                    </a:spcAft>
                  </a:pPr>
                  <a:endParaRPr lang="vi-VN" sz="2800">
                    <a:latin typeface="Times New Roman" pitchFamily="18" charset="0"/>
                  </a:endParaRPr>
                </a:p>
              </p:txBody>
            </p:sp>
            <p:sp>
              <p:nvSpPr>
                <p:cNvPr id="78" name="Line 179">
                  <a:extLst>
                    <a:ext uri="{FF2B5EF4-FFF2-40B4-BE49-F238E27FC236}">
                      <a16:creationId xmlns:a16="http://schemas.microsoft.com/office/drawing/2014/main" id="{09CEE899-2A55-4C70-AD67-47637C92064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592" y="3235"/>
                  <a:ext cx="0" cy="633"/>
                </a:xfrm>
                <a:prstGeom prst="line">
                  <a:avLst/>
                </a:prstGeom>
                <a:noFill/>
                <a:ln w="12700" cap="sq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eaLnBrk="0" fontAlgn="base" hangingPunct="0">
                    <a:spcBef>
                      <a:spcPct val="50000"/>
                    </a:spcBef>
                    <a:spcAft>
                      <a:spcPct val="0"/>
                    </a:spcAft>
                  </a:pPr>
                  <a:endParaRPr lang="vi-VN" sz="2800">
                    <a:latin typeface="Times New Roman" pitchFamily="18" charset="0"/>
                  </a:endParaRPr>
                </a:p>
              </p:txBody>
            </p:sp>
            <p:sp>
              <p:nvSpPr>
                <p:cNvPr id="79" name="Line 180">
                  <a:extLst>
                    <a:ext uri="{FF2B5EF4-FFF2-40B4-BE49-F238E27FC236}">
                      <a16:creationId xmlns:a16="http://schemas.microsoft.com/office/drawing/2014/main" id="{E2B947F4-D0D9-41B8-9A2F-8331667BC61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504" y="3235"/>
                  <a:ext cx="0" cy="633"/>
                </a:xfrm>
                <a:prstGeom prst="line">
                  <a:avLst/>
                </a:prstGeom>
                <a:noFill/>
                <a:ln w="12700" cap="sq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eaLnBrk="0" fontAlgn="base" hangingPunct="0">
                    <a:spcBef>
                      <a:spcPct val="50000"/>
                    </a:spcBef>
                    <a:spcAft>
                      <a:spcPct val="0"/>
                    </a:spcAft>
                  </a:pPr>
                  <a:endParaRPr lang="vi-VN" sz="2800">
                    <a:latin typeface="Times New Roman" pitchFamily="18" charset="0"/>
                  </a:endParaRPr>
                </a:p>
              </p:txBody>
            </p:sp>
          </p:grpSp>
          <p:sp>
            <p:nvSpPr>
              <p:cNvPr id="71" name="Line 181">
                <a:extLst>
                  <a:ext uri="{FF2B5EF4-FFF2-40B4-BE49-F238E27FC236}">
                    <a16:creationId xmlns:a16="http://schemas.microsoft.com/office/drawing/2014/main" id="{B5DB6DF3-4BCA-46F2-B1A1-93215AC6AE7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700" y="3216"/>
                <a:ext cx="720" cy="0"/>
              </a:xfrm>
              <a:prstGeom prst="line">
                <a:avLst/>
              </a:prstGeom>
              <a:noFill/>
              <a:ln w="9525">
                <a:solidFill>
                  <a:srgbClr val="3333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50000"/>
                  </a:spcBef>
                  <a:spcAft>
                    <a:spcPct val="0"/>
                  </a:spcAft>
                </a:pPr>
                <a:endParaRPr lang="vi-VN" sz="2800">
                  <a:latin typeface="Times New Roman" pitchFamily="18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558095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Oval 35">
            <a:extLst>
              <a:ext uri="{FF2B5EF4-FFF2-40B4-BE49-F238E27FC236}">
                <a16:creationId xmlns:a16="http://schemas.microsoft.com/office/drawing/2014/main" id="{CCDAADF3-EDCC-464B-92BA-C7E36AAE1E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48057" y="361941"/>
            <a:ext cx="685800" cy="738206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3</a:t>
            </a:r>
            <a:endParaRPr lang="vi-VN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2" name="AutoShape 38">
            <a:extLst>
              <a:ext uri="{FF2B5EF4-FFF2-40B4-BE49-F238E27FC236}">
                <a16:creationId xmlns:a16="http://schemas.microsoft.com/office/drawing/2014/main" id="{069E3A5A-B8AD-4AD1-BBB5-D92AC7EF70B0}"/>
              </a:ext>
            </a:extLst>
          </p:cNvPr>
          <p:cNvSpPr>
            <a:spLocks noChangeArrowheads="1"/>
          </p:cNvSpPr>
          <p:nvPr/>
        </p:nvSpPr>
        <p:spPr bwMode="auto">
          <a:xfrm rot="2165725">
            <a:off x="1805256" y="952501"/>
            <a:ext cx="425450" cy="76200"/>
          </a:xfrm>
          <a:prstGeom prst="homePlate">
            <a:avLst>
              <a:gd name="adj" fmla="val 148036"/>
            </a:avLst>
          </a:prstGeom>
          <a:solidFill>
            <a:srgbClr val="0066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vi-VN">
              <a:latin typeface="Arial" pitchFamily="34" charset="0"/>
            </a:endParaRPr>
          </a:p>
        </p:txBody>
      </p:sp>
      <p:sp>
        <p:nvSpPr>
          <p:cNvPr id="93" name="Text Box 4">
            <a:extLst>
              <a:ext uri="{FF2B5EF4-FFF2-40B4-BE49-F238E27FC236}">
                <a16:creationId xmlns:a16="http://schemas.microsoft.com/office/drawing/2014/main" id="{A457E6CE-00DF-4F31-83F5-8DB59ECEC6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36128" y="516731"/>
            <a:ext cx="70866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     </a:t>
            </a:r>
          </a:p>
        </p:txBody>
      </p:sp>
      <p:grpSp>
        <p:nvGrpSpPr>
          <p:cNvPr id="94" name="Group 446">
            <a:extLst>
              <a:ext uri="{FF2B5EF4-FFF2-40B4-BE49-F238E27FC236}">
                <a16:creationId xmlns:a16="http://schemas.microsoft.com/office/drawing/2014/main" id="{8CEB15D7-4BC0-41A5-8700-7E3A64F75D3E}"/>
              </a:ext>
            </a:extLst>
          </p:cNvPr>
          <p:cNvGrpSpPr>
            <a:grpSpLocks/>
          </p:cNvGrpSpPr>
          <p:nvPr/>
        </p:nvGrpSpPr>
        <p:grpSpPr bwMode="auto">
          <a:xfrm>
            <a:off x="5301590" y="360621"/>
            <a:ext cx="592138" cy="976313"/>
            <a:chOff x="3803" y="1824"/>
            <a:chExt cx="373" cy="615"/>
          </a:xfrm>
        </p:grpSpPr>
        <p:sp>
          <p:nvSpPr>
            <p:cNvPr id="95" name="Text Box 4">
              <a:extLst>
                <a:ext uri="{FF2B5EF4-FFF2-40B4-BE49-F238E27FC236}">
                  <a16:creationId xmlns:a16="http://schemas.microsoft.com/office/drawing/2014/main" id="{2FC6D8A2-19DC-47C1-900B-D945692C489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03" y="1824"/>
              <a:ext cx="320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/>
              <a:r>
                <a:rPr lang="en-US" sz="2800" b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3</a:t>
              </a:r>
            </a:p>
          </p:txBody>
        </p:sp>
        <p:sp>
          <p:nvSpPr>
            <p:cNvPr id="96" name="Text Box 4">
              <a:extLst>
                <a:ext uri="{FF2B5EF4-FFF2-40B4-BE49-F238E27FC236}">
                  <a16:creationId xmlns:a16="http://schemas.microsoft.com/office/drawing/2014/main" id="{51CAC655-CE00-4DC3-8763-A62DB8E792F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03" y="2112"/>
              <a:ext cx="373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/>
              <a:r>
                <a:rPr lang="en-US" sz="28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4</a:t>
              </a:r>
            </a:p>
          </p:txBody>
        </p:sp>
        <p:sp>
          <p:nvSpPr>
            <p:cNvPr id="97" name="Line 449">
              <a:extLst>
                <a:ext uri="{FF2B5EF4-FFF2-40B4-BE49-F238E27FC236}">
                  <a16:creationId xmlns:a16="http://schemas.microsoft.com/office/drawing/2014/main" id="{200D562D-3D8B-4413-8371-373FBA08FC6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840" y="2112"/>
              <a:ext cx="283" cy="0"/>
            </a:xfrm>
            <a:prstGeom prst="line">
              <a:avLst/>
            </a:prstGeom>
            <a:noFill/>
            <a:ln w="31750">
              <a:solidFill>
                <a:srgbClr val="0000CC"/>
              </a:solidFill>
              <a:round/>
              <a:headEnd/>
              <a:tailEnd/>
            </a:ln>
          </p:spPr>
          <p:txBody>
            <a:bodyPr/>
            <a:lstStyle/>
            <a:p>
              <a:endParaRPr lang="vi-VN"/>
            </a:p>
          </p:txBody>
        </p:sp>
      </p:grpSp>
      <p:grpSp>
        <p:nvGrpSpPr>
          <p:cNvPr id="98" name="Group 474">
            <a:extLst>
              <a:ext uri="{FF2B5EF4-FFF2-40B4-BE49-F238E27FC236}">
                <a16:creationId xmlns:a16="http://schemas.microsoft.com/office/drawing/2014/main" id="{2769260A-F161-441D-86C4-46306092AC4C}"/>
              </a:ext>
            </a:extLst>
          </p:cNvPr>
          <p:cNvGrpSpPr>
            <a:grpSpLocks/>
          </p:cNvGrpSpPr>
          <p:nvPr/>
        </p:nvGrpSpPr>
        <p:grpSpPr bwMode="auto">
          <a:xfrm>
            <a:off x="5969928" y="346334"/>
            <a:ext cx="762000" cy="976313"/>
            <a:chOff x="3312" y="912"/>
            <a:chExt cx="480" cy="615"/>
          </a:xfrm>
        </p:grpSpPr>
        <p:sp>
          <p:nvSpPr>
            <p:cNvPr id="99" name="Text Box 4">
              <a:extLst>
                <a:ext uri="{FF2B5EF4-FFF2-40B4-BE49-F238E27FC236}">
                  <a16:creationId xmlns:a16="http://schemas.microsoft.com/office/drawing/2014/main" id="{CA7A9BAE-D608-44C8-BF2B-DB322BDF176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12" y="912"/>
              <a:ext cx="412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/>
              <a:r>
                <a:rPr lang="en-US" sz="28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 </a:t>
              </a:r>
              <a:r>
                <a:rPr lang="en-US" sz="28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9</a:t>
              </a:r>
            </a:p>
          </p:txBody>
        </p:sp>
        <p:sp>
          <p:nvSpPr>
            <p:cNvPr id="100" name="Text Box 4">
              <a:extLst>
                <a:ext uri="{FF2B5EF4-FFF2-40B4-BE49-F238E27FC236}">
                  <a16:creationId xmlns:a16="http://schemas.microsoft.com/office/drawing/2014/main" id="{820C1A4D-9148-4580-B444-6397A67B6F9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12" y="1200"/>
              <a:ext cx="480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/>
              <a:r>
                <a:rPr lang="en-US" sz="28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14</a:t>
              </a:r>
            </a:p>
          </p:txBody>
        </p:sp>
        <p:sp>
          <p:nvSpPr>
            <p:cNvPr id="101" name="Line 457">
              <a:extLst>
                <a:ext uri="{FF2B5EF4-FFF2-40B4-BE49-F238E27FC236}">
                  <a16:creationId xmlns:a16="http://schemas.microsoft.com/office/drawing/2014/main" id="{CB83681B-8FD9-4BEA-84A0-7D548820B9D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408" y="1200"/>
              <a:ext cx="288" cy="0"/>
            </a:xfrm>
            <a:prstGeom prst="line">
              <a:avLst/>
            </a:prstGeom>
            <a:noFill/>
            <a:ln w="31750">
              <a:solidFill>
                <a:srgbClr val="0000CC"/>
              </a:solidFill>
              <a:round/>
              <a:headEnd/>
              <a:tailEnd/>
            </a:ln>
          </p:spPr>
          <p:txBody>
            <a:bodyPr/>
            <a:lstStyle/>
            <a:p>
              <a:endParaRPr lang="vi-VN"/>
            </a:p>
          </p:txBody>
        </p:sp>
      </p:grpSp>
      <p:grpSp>
        <p:nvGrpSpPr>
          <p:cNvPr id="102" name="Group 458">
            <a:extLst>
              <a:ext uri="{FF2B5EF4-FFF2-40B4-BE49-F238E27FC236}">
                <a16:creationId xmlns:a16="http://schemas.microsoft.com/office/drawing/2014/main" id="{054A97D8-D3DD-44CA-BF6F-DB115546D24F}"/>
              </a:ext>
            </a:extLst>
          </p:cNvPr>
          <p:cNvGrpSpPr>
            <a:grpSpLocks/>
          </p:cNvGrpSpPr>
          <p:nvPr/>
        </p:nvGrpSpPr>
        <p:grpSpPr bwMode="auto">
          <a:xfrm>
            <a:off x="6731929" y="346334"/>
            <a:ext cx="592137" cy="976313"/>
            <a:chOff x="3803" y="1824"/>
            <a:chExt cx="373" cy="615"/>
          </a:xfrm>
        </p:grpSpPr>
        <p:sp>
          <p:nvSpPr>
            <p:cNvPr id="103" name="Text Box 4">
              <a:extLst>
                <a:ext uri="{FF2B5EF4-FFF2-40B4-BE49-F238E27FC236}">
                  <a16:creationId xmlns:a16="http://schemas.microsoft.com/office/drawing/2014/main" id="{A82F257C-2C65-4BC7-AA38-03FD4AE0B19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03" y="1824"/>
              <a:ext cx="320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/>
              <a:r>
                <a:rPr lang="en-US" sz="28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7</a:t>
              </a:r>
            </a:p>
          </p:txBody>
        </p:sp>
        <p:sp>
          <p:nvSpPr>
            <p:cNvPr id="104" name="Text Box 4">
              <a:extLst>
                <a:ext uri="{FF2B5EF4-FFF2-40B4-BE49-F238E27FC236}">
                  <a16:creationId xmlns:a16="http://schemas.microsoft.com/office/drawing/2014/main" id="{F20ADCCD-B91C-479F-A603-A7D3594EF0A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03" y="2112"/>
              <a:ext cx="373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/>
              <a:r>
                <a:rPr lang="en-US" sz="28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5</a:t>
              </a:r>
            </a:p>
          </p:txBody>
        </p:sp>
        <p:sp>
          <p:nvSpPr>
            <p:cNvPr id="105" name="Line 461">
              <a:extLst>
                <a:ext uri="{FF2B5EF4-FFF2-40B4-BE49-F238E27FC236}">
                  <a16:creationId xmlns:a16="http://schemas.microsoft.com/office/drawing/2014/main" id="{4BB787F0-A8CE-4F16-A3EE-ACFD6AF3198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840" y="2112"/>
              <a:ext cx="283" cy="0"/>
            </a:xfrm>
            <a:prstGeom prst="line">
              <a:avLst/>
            </a:prstGeom>
            <a:noFill/>
            <a:ln w="31750">
              <a:solidFill>
                <a:srgbClr val="0000CC"/>
              </a:solidFill>
              <a:round/>
              <a:headEnd/>
              <a:tailEnd/>
            </a:ln>
          </p:spPr>
          <p:txBody>
            <a:bodyPr/>
            <a:lstStyle/>
            <a:p>
              <a:endParaRPr lang="vi-VN"/>
            </a:p>
          </p:txBody>
        </p:sp>
      </p:grpSp>
      <p:grpSp>
        <p:nvGrpSpPr>
          <p:cNvPr id="106" name="Group 475">
            <a:extLst>
              <a:ext uri="{FF2B5EF4-FFF2-40B4-BE49-F238E27FC236}">
                <a16:creationId xmlns:a16="http://schemas.microsoft.com/office/drawing/2014/main" id="{DBD1BA89-FF95-4B5C-AA6E-EDE2D7CA4440}"/>
              </a:ext>
            </a:extLst>
          </p:cNvPr>
          <p:cNvGrpSpPr>
            <a:grpSpLocks/>
          </p:cNvGrpSpPr>
          <p:nvPr/>
        </p:nvGrpSpPr>
        <p:grpSpPr bwMode="auto">
          <a:xfrm>
            <a:off x="7341528" y="346334"/>
            <a:ext cx="762000" cy="976313"/>
            <a:chOff x="4080" y="912"/>
            <a:chExt cx="480" cy="615"/>
          </a:xfrm>
        </p:grpSpPr>
        <p:sp>
          <p:nvSpPr>
            <p:cNvPr id="107" name="Text Box 4">
              <a:extLst>
                <a:ext uri="{FF2B5EF4-FFF2-40B4-BE49-F238E27FC236}">
                  <a16:creationId xmlns:a16="http://schemas.microsoft.com/office/drawing/2014/main" id="{D891660F-09FF-4F17-82A6-2A6519F931D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80" y="912"/>
              <a:ext cx="412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/>
              <a:r>
                <a:rPr lang="en-US" sz="2800" b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 </a:t>
              </a:r>
              <a:r>
                <a:rPr lang="en-US" sz="2800" b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6</a:t>
              </a:r>
            </a:p>
          </p:txBody>
        </p:sp>
        <p:sp>
          <p:nvSpPr>
            <p:cNvPr id="108" name="Text Box 4">
              <a:extLst>
                <a:ext uri="{FF2B5EF4-FFF2-40B4-BE49-F238E27FC236}">
                  <a16:creationId xmlns:a16="http://schemas.microsoft.com/office/drawing/2014/main" id="{9D2FAF73-914C-426E-B0F6-2BAD41E1C8B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80" y="1200"/>
              <a:ext cx="480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/>
              <a:r>
                <a:rPr lang="en-US" sz="28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10</a:t>
              </a:r>
            </a:p>
          </p:txBody>
        </p:sp>
        <p:sp>
          <p:nvSpPr>
            <p:cNvPr id="109" name="Line 465">
              <a:extLst>
                <a:ext uri="{FF2B5EF4-FFF2-40B4-BE49-F238E27FC236}">
                  <a16:creationId xmlns:a16="http://schemas.microsoft.com/office/drawing/2014/main" id="{47A9CEB0-C9DA-4932-B04E-B7E6E577E5B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4176" y="1200"/>
              <a:ext cx="268" cy="0"/>
            </a:xfrm>
            <a:prstGeom prst="line">
              <a:avLst/>
            </a:prstGeom>
            <a:noFill/>
            <a:ln w="31750">
              <a:solidFill>
                <a:srgbClr val="0000CC"/>
              </a:solidFill>
              <a:round/>
              <a:headEnd/>
              <a:tailEnd/>
            </a:ln>
          </p:spPr>
          <p:txBody>
            <a:bodyPr/>
            <a:lstStyle/>
            <a:p>
              <a:endParaRPr lang="vi-VN"/>
            </a:p>
          </p:txBody>
        </p:sp>
      </p:grpSp>
      <p:grpSp>
        <p:nvGrpSpPr>
          <p:cNvPr id="110" name="Group 476">
            <a:extLst>
              <a:ext uri="{FF2B5EF4-FFF2-40B4-BE49-F238E27FC236}">
                <a16:creationId xmlns:a16="http://schemas.microsoft.com/office/drawing/2014/main" id="{69EBBD81-CCD8-40D7-AA80-296B28212E0C}"/>
              </a:ext>
            </a:extLst>
          </p:cNvPr>
          <p:cNvGrpSpPr>
            <a:grpSpLocks/>
          </p:cNvGrpSpPr>
          <p:nvPr/>
        </p:nvGrpSpPr>
        <p:grpSpPr bwMode="auto">
          <a:xfrm>
            <a:off x="8027328" y="346334"/>
            <a:ext cx="914400" cy="976313"/>
            <a:chOff x="4464" y="912"/>
            <a:chExt cx="576" cy="615"/>
          </a:xfrm>
        </p:grpSpPr>
        <p:sp>
          <p:nvSpPr>
            <p:cNvPr id="111" name="Text Box 4">
              <a:extLst>
                <a:ext uri="{FF2B5EF4-FFF2-40B4-BE49-F238E27FC236}">
                  <a16:creationId xmlns:a16="http://schemas.microsoft.com/office/drawing/2014/main" id="{E5950E67-BA03-4AB5-BF44-2B5EE2254F3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64" y="912"/>
              <a:ext cx="494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/>
              <a:r>
                <a:rPr lang="en-US" sz="28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 </a:t>
              </a:r>
              <a:r>
                <a:rPr lang="en-US" sz="28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19</a:t>
              </a:r>
            </a:p>
          </p:txBody>
        </p:sp>
        <p:sp>
          <p:nvSpPr>
            <p:cNvPr id="112" name="Text Box 4">
              <a:extLst>
                <a:ext uri="{FF2B5EF4-FFF2-40B4-BE49-F238E27FC236}">
                  <a16:creationId xmlns:a16="http://schemas.microsoft.com/office/drawing/2014/main" id="{7CD9C247-62CC-46B4-B21B-9BE830EA8BE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64" y="1200"/>
              <a:ext cx="576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/>
              <a:r>
                <a:rPr lang="en-US" sz="28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 </a:t>
              </a:r>
              <a:r>
                <a:rPr lang="en-US" sz="28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17</a:t>
              </a:r>
            </a:p>
          </p:txBody>
        </p:sp>
        <p:sp>
          <p:nvSpPr>
            <p:cNvPr id="113" name="Line 469">
              <a:extLst>
                <a:ext uri="{FF2B5EF4-FFF2-40B4-BE49-F238E27FC236}">
                  <a16:creationId xmlns:a16="http://schemas.microsoft.com/office/drawing/2014/main" id="{A79618C7-F8D6-4BC5-A909-B467271A1A0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4612" y="1200"/>
              <a:ext cx="332" cy="0"/>
            </a:xfrm>
            <a:prstGeom prst="line">
              <a:avLst/>
            </a:prstGeom>
            <a:noFill/>
            <a:ln w="31750">
              <a:solidFill>
                <a:srgbClr val="0000CC"/>
              </a:solidFill>
              <a:round/>
              <a:headEnd/>
              <a:tailEnd/>
            </a:ln>
          </p:spPr>
          <p:txBody>
            <a:bodyPr/>
            <a:lstStyle/>
            <a:p>
              <a:endParaRPr lang="vi-VN"/>
            </a:p>
          </p:txBody>
        </p:sp>
      </p:grpSp>
      <p:grpSp>
        <p:nvGrpSpPr>
          <p:cNvPr id="114" name="Group 477">
            <a:extLst>
              <a:ext uri="{FF2B5EF4-FFF2-40B4-BE49-F238E27FC236}">
                <a16:creationId xmlns:a16="http://schemas.microsoft.com/office/drawing/2014/main" id="{019BB1E0-872C-4561-8E58-6FA26C2F852E}"/>
              </a:ext>
            </a:extLst>
          </p:cNvPr>
          <p:cNvGrpSpPr>
            <a:grpSpLocks/>
          </p:cNvGrpSpPr>
          <p:nvPr/>
        </p:nvGrpSpPr>
        <p:grpSpPr bwMode="auto">
          <a:xfrm>
            <a:off x="8865528" y="346334"/>
            <a:ext cx="914400" cy="976313"/>
            <a:chOff x="4464" y="912"/>
            <a:chExt cx="576" cy="615"/>
          </a:xfrm>
        </p:grpSpPr>
        <p:sp>
          <p:nvSpPr>
            <p:cNvPr id="115" name="Text Box 4">
              <a:extLst>
                <a:ext uri="{FF2B5EF4-FFF2-40B4-BE49-F238E27FC236}">
                  <a16:creationId xmlns:a16="http://schemas.microsoft.com/office/drawing/2014/main" id="{41850935-61D3-45A2-A69F-55CCF99B3E9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64" y="912"/>
              <a:ext cx="494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/>
              <a:r>
                <a:rPr lang="en-US" sz="2800" b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 </a:t>
              </a:r>
              <a:r>
                <a:rPr lang="en-US" sz="2800" b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24</a:t>
              </a:r>
            </a:p>
          </p:txBody>
        </p:sp>
        <p:sp>
          <p:nvSpPr>
            <p:cNvPr id="116" name="Text Box 4">
              <a:extLst>
                <a:ext uri="{FF2B5EF4-FFF2-40B4-BE49-F238E27FC236}">
                  <a16:creationId xmlns:a16="http://schemas.microsoft.com/office/drawing/2014/main" id="{984D42BF-4FAC-42FF-B724-09F2194A003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64" y="1200"/>
              <a:ext cx="576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/>
              <a:r>
                <a:rPr lang="en-US" sz="28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 </a:t>
              </a:r>
              <a:r>
                <a:rPr lang="en-US" sz="28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24</a:t>
              </a:r>
            </a:p>
          </p:txBody>
        </p:sp>
        <p:sp>
          <p:nvSpPr>
            <p:cNvPr id="117" name="Line 480">
              <a:extLst>
                <a:ext uri="{FF2B5EF4-FFF2-40B4-BE49-F238E27FC236}">
                  <a16:creationId xmlns:a16="http://schemas.microsoft.com/office/drawing/2014/main" id="{91B4A8BC-5AB5-4321-BB0B-F0C25B4A5D4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4612" y="1200"/>
              <a:ext cx="332" cy="0"/>
            </a:xfrm>
            <a:prstGeom prst="line">
              <a:avLst/>
            </a:prstGeom>
            <a:noFill/>
            <a:ln w="31750">
              <a:solidFill>
                <a:srgbClr val="0000CC"/>
              </a:solidFill>
              <a:round/>
              <a:headEnd/>
              <a:tailEnd/>
            </a:ln>
          </p:spPr>
          <p:txBody>
            <a:bodyPr/>
            <a:lstStyle/>
            <a:p>
              <a:endParaRPr lang="vi-VN"/>
            </a:p>
          </p:txBody>
        </p:sp>
      </p:grpSp>
      <p:sp>
        <p:nvSpPr>
          <p:cNvPr id="118" name="Text Box 4">
            <a:extLst>
              <a:ext uri="{FF2B5EF4-FFF2-40B4-BE49-F238E27FC236}">
                <a16:creationId xmlns:a16="http://schemas.microsoft.com/office/drawing/2014/main" id="{D4FB4AC1-7A4F-4F48-947F-FFAAE31463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4200" y="1600201"/>
            <a:ext cx="41148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a)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1?</a:t>
            </a:r>
          </a:p>
        </p:txBody>
      </p:sp>
      <p:sp>
        <p:nvSpPr>
          <p:cNvPr id="119" name="Text Box 4">
            <a:extLst>
              <a:ext uri="{FF2B5EF4-FFF2-40B4-BE49-F238E27FC236}">
                <a16:creationId xmlns:a16="http://schemas.microsoft.com/office/drawing/2014/main" id="{2E49BEB8-0B0B-446A-8EB6-FD24107F61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4200" y="2286001"/>
            <a:ext cx="41148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b)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1?</a:t>
            </a:r>
          </a:p>
        </p:txBody>
      </p:sp>
      <p:graphicFrame>
        <p:nvGraphicFramePr>
          <p:cNvPr id="120" name="Table 119">
            <a:extLst>
              <a:ext uri="{FF2B5EF4-FFF2-40B4-BE49-F238E27FC236}">
                <a16:creationId xmlns:a16="http://schemas.microsoft.com/office/drawing/2014/main" id="{ACD31446-FCBA-4CB0-BBFD-E930C65082E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0579086"/>
              </p:ext>
            </p:extLst>
          </p:nvPr>
        </p:nvGraphicFramePr>
        <p:xfrm>
          <a:off x="1414292" y="3617818"/>
          <a:ext cx="8382000" cy="2667000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2794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40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164959">
                <a:tc>
                  <a:txBody>
                    <a:bodyPr/>
                    <a:lstStyle/>
                    <a:p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Phân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bé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hơn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</a:t>
                      </a:r>
                      <a:endParaRPr lang="vi-VN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Phân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bằng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</a:t>
                      </a:r>
                      <a:endParaRPr lang="vi-VN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Phân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lớn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hơn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</a:t>
                      </a:r>
                      <a:endParaRPr lang="vi-VN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02041"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21" name="Text Box 4">
            <a:extLst>
              <a:ext uri="{FF2B5EF4-FFF2-40B4-BE49-F238E27FC236}">
                <a16:creationId xmlns:a16="http://schemas.microsoft.com/office/drawing/2014/main" id="{BCF317A9-8C14-418A-A3D8-F5A3825B44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57536" y="2971801"/>
            <a:ext cx="41148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c)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1?</a:t>
            </a:r>
          </a:p>
        </p:txBody>
      </p:sp>
      <p:sp>
        <p:nvSpPr>
          <p:cNvPr id="122" name="TextBox 121">
            <a:extLst>
              <a:ext uri="{FF2B5EF4-FFF2-40B4-BE49-F238E27FC236}">
                <a16:creationId xmlns:a16="http://schemas.microsoft.com/office/drawing/2014/main" id="{9ED214C1-DCB3-45BF-917E-4A4A2C12C105}"/>
              </a:ext>
            </a:extLst>
          </p:cNvPr>
          <p:cNvSpPr txBox="1"/>
          <p:nvPr/>
        </p:nvSpPr>
        <p:spPr>
          <a:xfrm>
            <a:off x="8713128" y="498733"/>
            <a:ext cx="228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;</a:t>
            </a:r>
            <a:endParaRPr lang="vi-VN" sz="28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3" name="TextBox 122">
            <a:extLst>
              <a:ext uri="{FF2B5EF4-FFF2-40B4-BE49-F238E27FC236}">
                <a16:creationId xmlns:a16="http://schemas.microsoft.com/office/drawing/2014/main" id="{5DE2A4F0-8800-4538-B1C2-44DAAC266FCC}"/>
              </a:ext>
            </a:extLst>
          </p:cNvPr>
          <p:cNvSpPr txBox="1"/>
          <p:nvPr/>
        </p:nvSpPr>
        <p:spPr>
          <a:xfrm>
            <a:off x="7189128" y="498733"/>
            <a:ext cx="228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;</a:t>
            </a:r>
            <a:endParaRPr lang="vi-VN" sz="28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4" name="TextBox 123">
            <a:extLst>
              <a:ext uri="{FF2B5EF4-FFF2-40B4-BE49-F238E27FC236}">
                <a16:creationId xmlns:a16="http://schemas.microsoft.com/office/drawing/2014/main" id="{3BE9B7B6-B0FE-44F4-B6F5-BF57D329F661}"/>
              </a:ext>
            </a:extLst>
          </p:cNvPr>
          <p:cNvSpPr txBox="1"/>
          <p:nvPr/>
        </p:nvSpPr>
        <p:spPr>
          <a:xfrm>
            <a:off x="6503328" y="498733"/>
            <a:ext cx="228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;</a:t>
            </a:r>
            <a:endParaRPr lang="vi-VN" sz="28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5" name="TextBox 124">
            <a:extLst>
              <a:ext uri="{FF2B5EF4-FFF2-40B4-BE49-F238E27FC236}">
                <a16:creationId xmlns:a16="http://schemas.microsoft.com/office/drawing/2014/main" id="{1609EAE8-C7A3-40AF-AB4E-159BCF7DB0CF}"/>
              </a:ext>
            </a:extLst>
          </p:cNvPr>
          <p:cNvSpPr txBox="1"/>
          <p:nvPr/>
        </p:nvSpPr>
        <p:spPr>
          <a:xfrm>
            <a:off x="5741328" y="498733"/>
            <a:ext cx="228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;</a:t>
            </a:r>
            <a:endParaRPr lang="vi-VN" sz="28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6" name="TextBox 125">
            <a:extLst>
              <a:ext uri="{FF2B5EF4-FFF2-40B4-BE49-F238E27FC236}">
                <a16:creationId xmlns:a16="http://schemas.microsoft.com/office/drawing/2014/main" id="{DAB748CC-3797-4889-850C-C355CD5171CA}"/>
              </a:ext>
            </a:extLst>
          </p:cNvPr>
          <p:cNvSpPr txBox="1"/>
          <p:nvPr/>
        </p:nvSpPr>
        <p:spPr>
          <a:xfrm>
            <a:off x="7951128" y="498733"/>
            <a:ext cx="228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;</a:t>
            </a:r>
            <a:endParaRPr lang="vi-VN" sz="28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0896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185 0.0375 L -0.30755 0.68658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477" y="32454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9375 0.3118 L -0.3052 0.67824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948" y="18310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3125 0.30602 L -0.33125 0.67847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125" y="18611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125 0.30301 L -0.3375 0.67639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500" y="18657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9 0.32523 L 0.05547 0.69861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69" y="18657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052 0.31157 L 0.05052 0.68495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8657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81 0.01343 L -0.28503 0.68634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656" y="33634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812 0.28171 L -0.27617 0.67824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21" y="19815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604 0.32245 L 0.10521 0.69537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58" y="18634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1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4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8" grpId="0"/>
      <p:bldP spid="119" grpId="0"/>
      <p:bldP spid="121" grpId="0"/>
      <p:bldP spid="122" grpId="0"/>
      <p:bldP spid="123" grpId="0"/>
      <p:bldP spid="124" grpId="0"/>
      <p:bldP spid="125" grpId="0"/>
      <p:bldP spid="12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5D2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1">
            <a:extLst>
              <a:ext uri="{FF2B5EF4-FFF2-40B4-BE49-F238E27FC236}">
                <a16:creationId xmlns:a16="http://schemas.microsoft.com/office/drawing/2014/main" id="{12C3A1E5-4CD9-4374-9F5D-2848BA39B830}"/>
              </a:ext>
            </a:extLst>
          </p:cNvPr>
          <p:cNvGrpSpPr/>
          <p:nvPr/>
        </p:nvGrpSpPr>
        <p:grpSpPr>
          <a:xfrm>
            <a:off x="-226083" y="561754"/>
            <a:ext cx="11441759" cy="5883467"/>
            <a:chOff x="341926" y="208486"/>
            <a:chExt cx="11441759" cy="5883467"/>
          </a:xfrm>
        </p:grpSpPr>
        <p:pic>
          <p:nvPicPr>
            <p:cNvPr id="14" name="134">
              <a:extLst>
                <a:ext uri="{FF2B5EF4-FFF2-40B4-BE49-F238E27FC236}">
                  <a16:creationId xmlns:a16="http://schemas.microsoft.com/office/drawing/2014/main" id="{077E52A1-5237-4CBD-B20A-9FC053D20A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07478" y="208803"/>
              <a:ext cx="10876207" cy="5883150"/>
            </a:xfrm>
            <a:prstGeom prst="rect">
              <a:avLst/>
            </a:prstGeom>
          </p:spPr>
        </p:pic>
        <p:pic>
          <p:nvPicPr>
            <p:cNvPr id="15" name="135">
              <a:extLst>
                <a:ext uri="{FF2B5EF4-FFF2-40B4-BE49-F238E27FC236}">
                  <a16:creationId xmlns:a16="http://schemas.microsoft.com/office/drawing/2014/main" id="{929A8081-E46A-4FFE-BB3D-442299018C2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64231" y="208725"/>
              <a:ext cx="10876207" cy="5846571"/>
            </a:xfrm>
            <a:prstGeom prst="rect">
              <a:avLst/>
            </a:prstGeom>
          </p:spPr>
        </p:pic>
        <p:pic>
          <p:nvPicPr>
            <p:cNvPr id="16" name="136">
              <a:extLst>
                <a:ext uri="{FF2B5EF4-FFF2-40B4-BE49-F238E27FC236}">
                  <a16:creationId xmlns:a16="http://schemas.microsoft.com/office/drawing/2014/main" id="{9879CD1A-0D35-4DA4-9870-1791005D5EF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03773" y="208486"/>
              <a:ext cx="10876207" cy="5785605"/>
            </a:xfrm>
            <a:prstGeom prst="rect">
              <a:avLst/>
            </a:prstGeom>
          </p:spPr>
        </p:pic>
        <p:pic>
          <p:nvPicPr>
            <p:cNvPr id="17" name="142">
              <a:extLst>
                <a:ext uri="{FF2B5EF4-FFF2-40B4-BE49-F238E27FC236}">
                  <a16:creationId xmlns:a16="http://schemas.microsoft.com/office/drawing/2014/main" id="{AF0DBF33-5133-4AF4-AAE5-FEB67BA03A2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41926" y="784490"/>
              <a:ext cx="1054699" cy="4986960"/>
            </a:xfrm>
            <a:prstGeom prst="rect">
              <a:avLst/>
            </a:prstGeom>
          </p:spPr>
        </p:pic>
      </p:grpSp>
      <p:pic>
        <p:nvPicPr>
          <p:cNvPr id="18" name="137">
            <a:extLst>
              <a:ext uri="{FF2B5EF4-FFF2-40B4-BE49-F238E27FC236}">
                <a16:creationId xmlns:a16="http://schemas.microsoft.com/office/drawing/2014/main" id="{B1D20548-3C6E-4679-894C-D593E1D9558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85555" y="565761"/>
            <a:ext cx="2208207" cy="792549"/>
          </a:xfrm>
          <a:prstGeom prst="rect">
            <a:avLst/>
          </a:prstGeom>
        </p:spPr>
      </p:pic>
      <p:pic>
        <p:nvPicPr>
          <p:cNvPr id="19" name="138">
            <a:extLst>
              <a:ext uri="{FF2B5EF4-FFF2-40B4-BE49-F238E27FC236}">
                <a16:creationId xmlns:a16="http://schemas.microsoft.com/office/drawing/2014/main" id="{3A941595-1255-41BF-829F-8446EA7295E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52136" y="4705242"/>
            <a:ext cx="2316681" cy="1268078"/>
          </a:xfrm>
          <a:prstGeom prst="rect">
            <a:avLst/>
          </a:prstGeom>
        </p:spPr>
      </p:pic>
      <p:pic>
        <p:nvPicPr>
          <p:cNvPr id="20" name="139">
            <a:extLst>
              <a:ext uri="{FF2B5EF4-FFF2-40B4-BE49-F238E27FC236}">
                <a16:creationId xmlns:a16="http://schemas.microsoft.com/office/drawing/2014/main" id="{FC6C53D4-E518-4407-A903-31D48C646C4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77765" y="2132089"/>
            <a:ext cx="2523963" cy="2505673"/>
          </a:xfrm>
          <a:prstGeom prst="rect">
            <a:avLst/>
          </a:prstGeom>
        </p:spPr>
      </p:pic>
      <p:pic>
        <p:nvPicPr>
          <p:cNvPr id="21" name="140">
            <a:extLst>
              <a:ext uri="{FF2B5EF4-FFF2-40B4-BE49-F238E27FC236}">
                <a16:creationId xmlns:a16="http://schemas.microsoft.com/office/drawing/2014/main" id="{69EDCC80-346C-4884-9166-D0F22B545DE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53333" y="4267986"/>
            <a:ext cx="3145809" cy="2505673"/>
          </a:xfrm>
          <a:prstGeom prst="rect">
            <a:avLst/>
          </a:prstGeom>
        </p:spPr>
      </p:pic>
      <p:pic>
        <p:nvPicPr>
          <p:cNvPr id="22" name="141">
            <a:extLst>
              <a:ext uri="{FF2B5EF4-FFF2-40B4-BE49-F238E27FC236}">
                <a16:creationId xmlns:a16="http://schemas.microsoft.com/office/drawing/2014/main" id="{FDD3BB1E-71DB-418D-9CCD-4B202B38298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395784" y="1924966"/>
            <a:ext cx="871804" cy="865707"/>
          </a:xfrm>
          <a:prstGeom prst="rect">
            <a:avLst/>
          </a:prstGeom>
        </p:spPr>
      </p:pic>
      <p:pic>
        <p:nvPicPr>
          <p:cNvPr id="23" name="147">
            <a:extLst>
              <a:ext uri="{FF2B5EF4-FFF2-40B4-BE49-F238E27FC236}">
                <a16:creationId xmlns:a16="http://schemas.microsoft.com/office/drawing/2014/main" id="{10E6BA1D-2F0A-4B82-8B28-D856EBCFE46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715899" y="1826649"/>
            <a:ext cx="457240" cy="481626"/>
          </a:xfrm>
          <a:prstGeom prst="rect">
            <a:avLst/>
          </a:prstGeom>
        </p:spPr>
      </p:pic>
      <p:pic>
        <p:nvPicPr>
          <p:cNvPr id="24" name="148">
            <a:extLst>
              <a:ext uri="{FF2B5EF4-FFF2-40B4-BE49-F238E27FC236}">
                <a16:creationId xmlns:a16="http://schemas.microsoft.com/office/drawing/2014/main" id="{693EB7BD-6DD5-48F7-9313-A02A504C8BA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435146" y="2363646"/>
            <a:ext cx="1030313" cy="1024217"/>
          </a:xfrm>
          <a:prstGeom prst="rect">
            <a:avLst/>
          </a:prstGeom>
        </p:spPr>
      </p:pic>
      <p:pic>
        <p:nvPicPr>
          <p:cNvPr id="25" name="143">
            <a:extLst>
              <a:ext uri="{FF2B5EF4-FFF2-40B4-BE49-F238E27FC236}">
                <a16:creationId xmlns:a16="http://schemas.microsoft.com/office/drawing/2014/main" id="{30300982-5E8F-4BCF-AF90-200D63E7222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160684" y="554436"/>
            <a:ext cx="896190" cy="1012024"/>
          </a:xfrm>
          <a:prstGeom prst="rect">
            <a:avLst/>
          </a:prstGeom>
        </p:spPr>
      </p:pic>
      <p:pic>
        <p:nvPicPr>
          <p:cNvPr id="26" name="146">
            <a:extLst>
              <a:ext uri="{FF2B5EF4-FFF2-40B4-BE49-F238E27FC236}">
                <a16:creationId xmlns:a16="http://schemas.microsoft.com/office/drawing/2014/main" id="{9270ECDF-DFA2-4EDB-827B-B84F84788AF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188076" y="505654"/>
            <a:ext cx="969348" cy="1091279"/>
          </a:xfrm>
          <a:prstGeom prst="rect">
            <a:avLst/>
          </a:prstGeom>
        </p:spPr>
      </p:pic>
      <p:pic>
        <p:nvPicPr>
          <p:cNvPr id="27" name="145">
            <a:extLst>
              <a:ext uri="{FF2B5EF4-FFF2-40B4-BE49-F238E27FC236}">
                <a16:creationId xmlns:a16="http://schemas.microsoft.com/office/drawing/2014/main" id="{FF23D3F9-D0B1-4C1A-A8E7-83DCBFA6F04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328553" y="632953"/>
            <a:ext cx="768163" cy="883997"/>
          </a:xfrm>
          <a:prstGeom prst="rect">
            <a:avLst/>
          </a:prstGeom>
        </p:spPr>
      </p:pic>
      <p:pic>
        <p:nvPicPr>
          <p:cNvPr id="28" name="144">
            <a:extLst>
              <a:ext uri="{FF2B5EF4-FFF2-40B4-BE49-F238E27FC236}">
                <a16:creationId xmlns:a16="http://schemas.microsoft.com/office/drawing/2014/main" id="{5CBE300A-EA79-4AD7-8708-256F5C4B293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390792" y="608178"/>
            <a:ext cx="768163" cy="890093"/>
          </a:xfrm>
          <a:prstGeom prst="rect">
            <a:avLst/>
          </a:prstGeom>
        </p:spPr>
      </p:pic>
      <p:pic>
        <p:nvPicPr>
          <p:cNvPr id="29" name="149">
            <a:extLst>
              <a:ext uri="{FF2B5EF4-FFF2-40B4-BE49-F238E27FC236}">
                <a16:creationId xmlns:a16="http://schemas.microsoft.com/office/drawing/2014/main" id="{D29A04D4-7147-4E12-81F2-D90C4D380B30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0904" r="-11007"/>
          <a:stretch/>
        </p:blipFill>
        <p:spPr>
          <a:xfrm>
            <a:off x="1798063" y="817084"/>
            <a:ext cx="1219200" cy="578451"/>
          </a:xfrm>
          <a:prstGeom prst="rect">
            <a:avLst/>
          </a:prstGeom>
        </p:spPr>
      </p:pic>
      <p:pic>
        <p:nvPicPr>
          <p:cNvPr id="30" name="3">
            <a:extLst>
              <a:ext uri="{FF2B5EF4-FFF2-40B4-BE49-F238E27FC236}">
                <a16:creationId xmlns:a16="http://schemas.microsoft.com/office/drawing/2014/main" id="{31A6850E-8354-454B-A391-212694574148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5919850" y="-1153456"/>
            <a:ext cx="352299" cy="5802530"/>
          </a:xfrm>
          <a:prstGeom prst="rect">
            <a:avLst/>
          </a:prstGeom>
        </p:spPr>
      </p:pic>
      <p:pic>
        <p:nvPicPr>
          <p:cNvPr id="34" name="1">
            <a:extLst>
              <a:ext uri="{FF2B5EF4-FFF2-40B4-BE49-F238E27FC236}">
                <a16:creationId xmlns:a16="http://schemas.microsoft.com/office/drawing/2014/main" id="{CB329D35-9D3D-4FCC-B9F1-BF064D3C5FD1}"/>
              </a:ext>
            </a:extLst>
          </p:cNvPr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-1"/>
            <a:ext cx="2889009" cy="1758721"/>
          </a:xfrm>
          <a:prstGeom prst="rect">
            <a:avLst/>
          </a:prstGeom>
        </p:spPr>
      </p:pic>
      <p:pic>
        <p:nvPicPr>
          <p:cNvPr id="5" name="4">
            <a:extLst>
              <a:ext uri="{FF2B5EF4-FFF2-40B4-BE49-F238E27FC236}">
                <a16:creationId xmlns:a16="http://schemas.microsoft.com/office/drawing/2014/main" id="{1E276810-0DD4-4CB8-A5E9-27602BA1DBDF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 flipV="1">
            <a:off x="5989586" y="1527441"/>
            <a:ext cx="352299" cy="5802531"/>
          </a:xfrm>
          <a:prstGeom prst="rect">
            <a:avLst/>
          </a:prstGeom>
        </p:spPr>
      </p:pic>
      <p:sp>
        <p:nvSpPr>
          <p:cNvPr id="8" name="39">
            <a:extLst>
              <a:ext uri="{FF2B5EF4-FFF2-40B4-BE49-F238E27FC236}">
                <a16:creationId xmlns:a16="http://schemas.microsoft.com/office/drawing/2014/main" id="{053EA615-0AE2-47A6-A802-6B92DD9EB92E}"/>
              </a:ext>
            </a:extLst>
          </p:cNvPr>
          <p:cNvSpPr txBox="1"/>
          <p:nvPr/>
        </p:nvSpPr>
        <p:spPr>
          <a:xfrm flipH="1">
            <a:off x="2877949" y="2086262"/>
            <a:ext cx="7596925" cy="1423457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algn="ctr"/>
            <a:r>
              <a:rPr lang="en-US" altLang="zh-CN" sz="8800" b="1" dirty="0" err="1">
                <a:solidFill>
                  <a:srgbClr val="79C245"/>
                </a:solidFill>
                <a:latin typeface="Montserrat ExtraBold" panose="00000900000000000000" pitchFamily="2" charset="0"/>
                <a:ea typeface="微软雅黑"/>
                <a:sym typeface="微软雅黑"/>
              </a:rPr>
              <a:t>Khởi</a:t>
            </a:r>
            <a:r>
              <a:rPr lang="en-US" altLang="zh-CN" sz="8800" b="1" dirty="0">
                <a:solidFill>
                  <a:srgbClr val="79C245"/>
                </a:solidFill>
                <a:latin typeface="Montserrat ExtraBold" panose="00000900000000000000" pitchFamily="2" charset="0"/>
                <a:ea typeface="微软雅黑"/>
                <a:sym typeface="微软雅黑"/>
              </a:rPr>
              <a:t> </a:t>
            </a:r>
            <a:r>
              <a:rPr lang="en-US" altLang="zh-CN" sz="8800" b="1" dirty="0" err="1">
                <a:solidFill>
                  <a:srgbClr val="79C245"/>
                </a:solidFill>
                <a:latin typeface="Montserrat ExtraBold" panose="00000900000000000000" pitchFamily="2" charset="0"/>
                <a:ea typeface="微软雅黑"/>
                <a:sym typeface="微软雅黑"/>
              </a:rPr>
              <a:t>động</a:t>
            </a:r>
            <a:r>
              <a:rPr lang="en-US" altLang="zh-CN" sz="8800" b="1" dirty="0">
                <a:solidFill>
                  <a:srgbClr val="79C245"/>
                </a:solidFill>
                <a:latin typeface="Montserrat ExtraBold" panose="00000900000000000000" pitchFamily="2" charset="0"/>
                <a:ea typeface="微软雅黑"/>
                <a:sym typeface="微软雅黑"/>
              </a:rPr>
              <a:t> </a:t>
            </a:r>
            <a:endParaRPr lang="zh-CN" altLang="en-US" sz="8800" b="1" dirty="0">
              <a:solidFill>
                <a:srgbClr val="79C245"/>
              </a:solidFill>
              <a:latin typeface="Montserrat ExtraBold" panose="00000900000000000000" pitchFamily="2" charset="0"/>
              <a:ea typeface="微软雅黑"/>
              <a:sym typeface="微软雅黑"/>
            </a:endParaRPr>
          </a:p>
        </p:txBody>
      </p:sp>
      <p:pic>
        <p:nvPicPr>
          <p:cNvPr id="13" name="1">
            <a:extLst>
              <a:ext uri="{FF2B5EF4-FFF2-40B4-BE49-F238E27FC236}">
                <a16:creationId xmlns:a16="http://schemas.microsoft.com/office/drawing/2014/main" id="{6E9BFC22-00B8-4DEA-9521-049992E540E7}"/>
              </a:ext>
            </a:extLst>
          </p:cNvPr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-1"/>
            <a:ext cx="4355558" cy="2651501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06570BC5-072A-4D28-A873-0EF8633E98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9842" y="3590125"/>
            <a:ext cx="3124200" cy="2238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1409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6904137"/>
      </p:ext>
    </p:extLst>
  </p:cSld>
  <p:clrMapOvr>
    <a:masterClrMapping/>
  </p:clrMapOvr>
  <p:transition spd="slow" advClick="0" advTm="1000">
    <p:push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8">
            <a:extLst>
              <a:ext uri="{FF2B5EF4-FFF2-40B4-BE49-F238E27FC236}">
                <a16:creationId xmlns:a16="http://schemas.microsoft.com/office/drawing/2014/main" id="{54D4E3E5-583F-46F1-9C38-77AB78B3D6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33643" y="1905000"/>
            <a:ext cx="12344400" cy="2136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 anchorCtr="1"/>
          <a:lstStyle>
            <a:lvl1pPr>
              <a:defRPr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bg2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bg2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bg2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bg2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6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Viết</a:t>
            </a:r>
            <a:r>
              <a:rPr lang="en-US" altLang="en-US" sz="3600" b="1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thương</a:t>
            </a:r>
            <a:r>
              <a:rPr lang="en-US" altLang="en-US" sz="3600" b="1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sz="3600" b="1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mỗi</a:t>
            </a:r>
            <a:r>
              <a:rPr lang="en-US" altLang="en-US" sz="3600" b="1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phép</a:t>
            </a:r>
            <a:r>
              <a:rPr lang="en-US" altLang="en-US" sz="3600" b="1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tính</a:t>
            </a:r>
            <a:r>
              <a:rPr lang="en-US" altLang="en-US" sz="3600" b="1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sau</a:t>
            </a:r>
            <a:r>
              <a:rPr lang="en-US" altLang="en-US" sz="3600" b="1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dưới</a:t>
            </a:r>
            <a:r>
              <a:rPr lang="en-US" altLang="en-US" sz="3600" b="1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dạng</a:t>
            </a:r>
            <a:r>
              <a:rPr lang="en-US" altLang="en-US" sz="3600" b="1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phân</a:t>
            </a:r>
            <a:r>
              <a:rPr lang="en-US" altLang="en-US" sz="3600" b="1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3600" b="1" dirty="0">
                <a:solidFill>
                  <a:srgbClr val="003300"/>
                </a:solidFill>
                <a:latin typeface="Times New Roman" panose="02020603050405020304" pitchFamily="18" charset="0"/>
              </a:rPr>
              <a:t>:</a:t>
            </a:r>
            <a:r>
              <a:rPr lang="en-US" altLang="en-US" sz="3600" dirty="0">
                <a:solidFill>
                  <a:srgbClr val="003300"/>
                </a:solidFill>
                <a:latin typeface="Times New Roman" panose="02020603050405020304" pitchFamily="18" charset="0"/>
              </a:rPr>
              <a:t>  </a:t>
            </a:r>
            <a:br>
              <a:rPr lang="en-US" altLang="en-US" sz="3600" dirty="0">
                <a:solidFill>
                  <a:srgbClr val="003300"/>
                </a:solidFill>
                <a:latin typeface="Times New Roman" panose="02020603050405020304" pitchFamily="18" charset="0"/>
              </a:rPr>
            </a:br>
            <a:r>
              <a:rPr lang="en-US" altLang="en-US" sz="3600" dirty="0">
                <a:solidFill>
                  <a:srgbClr val="0000CC"/>
                </a:solidFill>
                <a:latin typeface="Times New Roman" panose="02020603050405020304" pitchFamily="18" charset="0"/>
              </a:rPr>
              <a:t/>
            </a:r>
            <a:br>
              <a:rPr lang="en-US" altLang="en-US" sz="3600" dirty="0">
                <a:solidFill>
                  <a:srgbClr val="0000CC"/>
                </a:solidFill>
                <a:latin typeface="Times New Roman" panose="02020603050405020304" pitchFamily="18" charset="0"/>
              </a:rPr>
            </a:br>
            <a:r>
              <a:rPr lang="en-US" altLang="en-US" sz="3600" dirty="0">
                <a:solidFill>
                  <a:srgbClr val="0000CC"/>
                </a:solidFill>
                <a:latin typeface="Times New Roman" panose="02020603050405020304" pitchFamily="18" charset="0"/>
              </a:rPr>
              <a:t>                          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3 : 7</a:t>
            </a:r>
            <a:r>
              <a:rPr lang="en-US" altLang="en-US" sz="36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  ;          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5 : 16</a:t>
            </a:r>
            <a:r>
              <a:rPr lang="en-US" altLang="en-US" sz="3600" dirty="0">
                <a:solidFill>
                  <a:srgbClr val="0000CC"/>
                </a:solidFill>
                <a:latin typeface="Times New Roman" panose="02020603050405020304" pitchFamily="18" charset="0"/>
              </a:rPr>
              <a:t>   </a:t>
            </a:r>
          </a:p>
        </p:txBody>
      </p:sp>
    </p:spTree>
    <p:extLst>
      <p:ext uri="{BB962C8B-B14F-4D97-AF65-F5344CB8AC3E}">
        <p14:creationId xmlns:p14="http://schemas.microsoft.com/office/powerpoint/2010/main" val="765537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4D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1">
            <a:extLst>
              <a:ext uri="{FF2B5EF4-FFF2-40B4-BE49-F238E27FC236}">
                <a16:creationId xmlns:a16="http://schemas.microsoft.com/office/drawing/2014/main" id="{12C3A1E5-4CD9-4374-9F5D-2848BA39B830}"/>
              </a:ext>
            </a:extLst>
          </p:cNvPr>
          <p:cNvGrpSpPr/>
          <p:nvPr/>
        </p:nvGrpSpPr>
        <p:grpSpPr>
          <a:xfrm>
            <a:off x="-226083" y="589889"/>
            <a:ext cx="11441759" cy="5883467"/>
            <a:chOff x="341926" y="208486"/>
            <a:chExt cx="11441759" cy="5883467"/>
          </a:xfrm>
        </p:grpSpPr>
        <p:pic>
          <p:nvPicPr>
            <p:cNvPr id="14" name="134">
              <a:extLst>
                <a:ext uri="{FF2B5EF4-FFF2-40B4-BE49-F238E27FC236}">
                  <a16:creationId xmlns:a16="http://schemas.microsoft.com/office/drawing/2014/main" id="{077E52A1-5237-4CBD-B20A-9FC053D20A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07478" y="208803"/>
              <a:ext cx="10876207" cy="5883150"/>
            </a:xfrm>
            <a:prstGeom prst="rect">
              <a:avLst/>
            </a:prstGeom>
          </p:spPr>
        </p:pic>
        <p:pic>
          <p:nvPicPr>
            <p:cNvPr id="15" name="135">
              <a:extLst>
                <a:ext uri="{FF2B5EF4-FFF2-40B4-BE49-F238E27FC236}">
                  <a16:creationId xmlns:a16="http://schemas.microsoft.com/office/drawing/2014/main" id="{929A8081-E46A-4FFE-BB3D-442299018C2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64231" y="208725"/>
              <a:ext cx="10876207" cy="5846571"/>
            </a:xfrm>
            <a:prstGeom prst="rect">
              <a:avLst/>
            </a:prstGeom>
          </p:spPr>
        </p:pic>
        <p:pic>
          <p:nvPicPr>
            <p:cNvPr id="16" name="136">
              <a:extLst>
                <a:ext uri="{FF2B5EF4-FFF2-40B4-BE49-F238E27FC236}">
                  <a16:creationId xmlns:a16="http://schemas.microsoft.com/office/drawing/2014/main" id="{9879CD1A-0D35-4DA4-9870-1791005D5EF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03773" y="208486"/>
              <a:ext cx="10876207" cy="5785605"/>
            </a:xfrm>
            <a:prstGeom prst="rect">
              <a:avLst/>
            </a:prstGeom>
          </p:spPr>
        </p:pic>
        <p:pic>
          <p:nvPicPr>
            <p:cNvPr id="17" name="142">
              <a:extLst>
                <a:ext uri="{FF2B5EF4-FFF2-40B4-BE49-F238E27FC236}">
                  <a16:creationId xmlns:a16="http://schemas.microsoft.com/office/drawing/2014/main" id="{AF0DBF33-5133-4AF4-AAE5-FEB67BA03A2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41926" y="784490"/>
              <a:ext cx="1054699" cy="4986960"/>
            </a:xfrm>
            <a:prstGeom prst="rect">
              <a:avLst/>
            </a:prstGeom>
          </p:spPr>
        </p:pic>
      </p:grpSp>
      <p:pic>
        <p:nvPicPr>
          <p:cNvPr id="18" name="137">
            <a:extLst>
              <a:ext uri="{FF2B5EF4-FFF2-40B4-BE49-F238E27FC236}">
                <a16:creationId xmlns:a16="http://schemas.microsoft.com/office/drawing/2014/main" id="{B1D20548-3C6E-4679-894C-D593E1D9558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85555" y="565761"/>
            <a:ext cx="2208207" cy="792549"/>
          </a:xfrm>
          <a:prstGeom prst="rect">
            <a:avLst/>
          </a:prstGeom>
        </p:spPr>
      </p:pic>
      <p:pic>
        <p:nvPicPr>
          <p:cNvPr id="19" name="138">
            <a:extLst>
              <a:ext uri="{FF2B5EF4-FFF2-40B4-BE49-F238E27FC236}">
                <a16:creationId xmlns:a16="http://schemas.microsoft.com/office/drawing/2014/main" id="{3A941595-1255-41BF-829F-8446EA7295E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52136" y="4705242"/>
            <a:ext cx="2316681" cy="1268078"/>
          </a:xfrm>
          <a:prstGeom prst="rect">
            <a:avLst/>
          </a:prstGeom>
        </p:spPr>
      </p:pic>
      <p:pic>
        <p:nvPicPr>
          <p:cNvPr id="20" name="139">
            <a:extLst>
              <a:ext uri="{FF2B5EF4-FFF2-40B4-BE49-F238E27FC236}">
                <a16:creationId xmlns:a16="http://schemas.microsoft.com/office/drawing/2014/main" id="{FC6C53D4-E518-4407-A903-31D48C646C4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77765" y="2132089"/>
            <a:ext cx="2523963" cy="2505673"/>
          </a:xfrm>
          <a:prstGeom prst="rect">
            <a:avLst/>
          </a:prstGeom>
        </p:spPr>
      </p:pic>
      <p:pic>
        <p:nvPicPr>
          <p:cNvPr id="21" name="140">
            <a:extLst>
              <a:ext uri="{FF2B5EF4-FFF2-40B4-BE49-F238E27FC236}">
                <a16:creationId xmlns:a16="http://schemas.microsoft.com/office/drawing/2014/main" id="{69EDCC80-346C-4884-9166-D0F22B545DE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53333" y="4267986"/>
            <a:ext cx="3145809" cy="2505673"/>
          </a:xfrm>
          <a:prstGeom prst="rect">
            <a:avLst/>
          </a:prstGeom>
        </p:spPr>
      </p:pic>
      <p:pic>
        <p:nvPicPr>
          <p:cNvPr id="22" name="141">
            <a:extLst>
              <a:ext uri="{FF2B5EF4-FFF2-40B4-BE49-F238E27FC236}">
                <a16:creationId xmlns:a16="http://schemas.microsoft.com/office/drawing/2014/main" id="{FDD3BB1E-71DB-418D-9CCD-4B202B38298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395784" y="1924966"/>
            <a:ext cx="871804" cy="865707"/>
          </a:xfrm>
          <a:prstGeom prst="rect">
            <a:avLst/>
          </a:prstGeom>
        </p:spPr>
      </p:pic>
      <p:pic>
        <p:nvPicPr>
          <p:cNvPr id="23" name="147">
            <a:extLst>
              <a:ext uri="{FF2B5EF4-FFF2-40B4-BE49-F238E27FC236}">
                <a16:creationId xmlns:a16="http://schemas.microsoft.com/office/drawing/2014/main" id="{10E6BA1D-2F0A-4B82-8B28-D856EBCFE46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715899" y="1826649"/>
            <a:ext cx="457240" cy="481626"/>
          </a:xfrm>
          <a:prstGeom prst="rect">
            <a:avLst/>
          </a:prstGeom>
        </p:spPr>
      </p:pic>
      <p:pic>
        <p:nvPicPr>
          <p:cNvPr id="24" name="148">
            <a:extLst>
              <a:ext uri="{FF2B5EF4-FFF2-40B4-BE49-F238E27FC236}">
                <a16:creationId xmlns:a16="http://schemas.microsoft.com/office/drawing/2014/main" id="{693EB7BD-6DD5-48F7-9313-A02A504C8BA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435146" y="2363646"/>
            <a:ext cx="1030313" cy="1024217"/>
          </a:xfrm>
          <a:prstGeom prst="rect">
            <a:avLst/>
          </a:prstGeom>
        </p:spPr>
      </p:pic>
      <p:pic>
        <p:nvPicPr>
          <p:cNvPr id="25" name="143">
            <a:extLst>
              <a:ext uri="{FF2B5EF4-FFF2-40B4-BE49-F238E27FC236}">
                <a16:creationId xmlns:a16="http://schemas.microsoft.com/office/drawing/2014/main" id="{30300982-5E8F-4BCF-AF90-200D63E7222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160684" y="554436"/>
            <a:ext cx="896190" cy="1012024"/>
          </a:xfrm>
          <a:prstGeom prst="rect">
            <a:avLst/>
          </a:prstGeom>
        </p:spPr>
      </p:pic>
      <p:pic>
        <p:nvPicPr>
          <p:cNvPr id="26" name="146">
            <a:extLst>
              <a:ext uri="{FF2B5EF4-FFF2-40B4-BE49-F238E27FC236}">
                <a16:creationId xmlns:a16="http://schemas.microsoft.com/office/drawing/2014/main" id="{9270ECDF-DFA2-4EDB-827B-B84F84788AF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188076" y="505654"/>
            <a:ext cx="969348" cy="1091279"/>
          </a:xfrm>
          <a:prstGeom prst="rect">
            <a:avLst/>
          </a:prstGeom>
        </p:spPr>
      </p:pic>
      <p:pic>
        <p:nvPicPr>
          <p:cNvPr id="27" name="145">
            <a:extLst>
              <a:ext uri="{FF2B5EF4-FFF2-40B4-BE49-F238E27FC236}">
                <a16:creationId xmlns:a16="http://schemas.microsoft.com/office/drawing/2014/main" id="{FF23D3F9-D0B1-4C1A-A8E7-83DCBFA6F04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328553" y="632953"/>
            <a:ext cx="768163" cy="883997"/>
          </a:xfrm>
          <a:prstGeom prst="rect">
            <a:avLst/>
          </a:prstGeom>
        </p:spPr>
      </p:pic>
      <p:pic>
        <p:nvPicPr>
          <p:cNvPr id="28" name="144">
            <a:extLst>
              <a:ext uri="{FF2B5EF4-FFF2-40B4-BE49-F238E27FC236}">
                <a16:creationId xmlns:a16="http://schemas.microsoft.com/office/drawing/2014/main" id="{5CBE300A-EA79-4AD7-8708-256F5C4B293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390792" y="608178"/>
            <a:ext cx="768163" cy="890093"/>
          </a:xfrm>
          <a:prstGeom prst="rect">
            <a:avLst/>
          </a:prstGeom>
        </p:spPr>
      </p:pic>
      <p:pic>
        <p:nvPicPr>
          <p:cNvPr id="29" name="149">
            <a:extLst>
              <a:ext uri="{FF2B5EF4-FFF2-40B4-BE49-F238E27FC236}">
                <a16:creationId xmlns:a16="http://schemas.microsoft.com/office/drawing/2014/main" id="{D29A04D4-7147-4E12-81F2-D90C4D380B30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0904" r="-11007"/>
          <a:stretch/>
        </p:blipFill>
        <p:spPr>
          <a:xfrm>
            <a:off x="1798063" y="817084"/>
            <a:ext cx="1219200" cy="578451"/>
          </a:xfrm>
          <a:prstGeom prst="rect">
            <a:avLst/>
          </a:prstGeom>
        </p:spPr>
      </p:pic>
      <p:pic>
        <p:nvPicPr>
          <p:cNvPr id="30" name="3">
            <a:extLst>
              <a:ext uri="{FF2B5EF4-FFF2-40B4-BE49-F238E27FC236}">
                <a16:creationId xmlns:a16="http://schemas.microsoft.com/office/drawing/2014/main" id="{31A6850E-8354-454B-A391-212694574148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5919850" y="-1153456"/>
            <a:ext cx="352299" cy="5802530"/>
          </a:xfrm>
          <a:prstGeom prst="rect">
            <a:avLst/>
          </a:prstGeom>
        </p:spPr>
      </p:pic>
      <p:pic>
        <p:nvPicPr>
          <p:cNvPr id="34" name="1">
            <a:extLst>
              <a:ext uri="{FF2B5EF4-FFF2-40B4-BE49-F238E27FC236}">
                <a16:creationId xmlns:a16="http://schemas.microsoft.com/office/drawing/2014/main" id="{CB329D35-9D3D-4FCC-B9F1-BF064D3C5FD1}"/>
              </a:ext>
            </a:extLst>
          </p:cNvPr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-1"/>
            <a:ext cx="2889009" cy="1758721"/>
          </a:xfrm>
          <a:prstGeom prst="rect">
            <a:avLst/>
          </a:prstGeom>
        </p:spPr>
      </p:pic>
      <p:pic>
        <p:nvPicPr>
          <p:cNvPr id="5" name="4">
            <a:extLst>
              <a:ext uri="{FF2B5EF4-FFF2-40B4-BE49-F238E27FC236}">
                <a16:creationId xmlns:a16="http://schemas.microsoft.com/office/drawing/2014/main" id="{1E276810-0DD4-4CB8-A5E9-27602BA1DBDF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 flipV="1">
            <a:off x="5989586" y="1527441"/>
            <a:ext cx="352299" cy="5802531"/>
          </a:xfrm>
          <a:prstGeom prst="rect">
            <a:avLst/>
          </a:prstGeom>
        </p:spPr>
      </p:pic>
      <p:sp>
        <p:nvSpPr>
          <p:cNvPr id="8" name="39">
            <a:extLst>
              <a:ext uri="{FF2B5EF4-FFF2-40B4-BE49-F238E27FC236}">
                <a16:creationId xmlns:a16="http://schemas.microsoft.com/office/drawing/2014/main" id="{053EA615-0AE2-47A6-A802-6B92DD9EB92E}"/>
              </a:ext>
            </a:extLst>
          </p:cNvPr>
          <p:cNvSpPr txBox="1"/>
          <p:nvPr/>
        </p:nvSpPr>
        <p:spPr>
          <a:xfrm flipH="1">
            <a:off x="3069951" y="2362965"/>
            <a:ext cx="6517204" cy="1423457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algn="ctr">
              <a:defRPr/>
            </a:pPr>
            <a:r>
              <a:rPr lang="en-US" altLang="zh-CN" sz="8800" b="1" dirty="0" err="1">
                <a:solidFill>
                  <a:srgbClr val="79C245"/>
                </a:solidFill>
                <a:latin typeface="Montserrat ExtraBold" panose="00000900000000000000" pitchFamily="2" charset="0"/>
                <a:ea typeface="微软雅黑"/>
                <a:sym typeface="微软雅黑"/>
              </a:rPr>
              <a:t>Khám</a:t>
            </a:r>
            <a:r>
              <a:rPr lang="en-US" altLang="zh-CN" sz="8800" b="1" dirty="0">
                <a:solidFill>
                  <a:srgbClr val="79C245"/>
                </a:solidFill>
                <a:latin typeface="Montserrat ExtraBold" panose="00000900000000000000" pitchFamily="2" charset="0"/>
                <a:ea typeface="微软雅黑"/>
                <a:sym typeface="微软雅黑"/>
              </a:rPr>
              <a:t> </a:t>
            </a:r>
            <a:r>
              <a:rPr lang="en-US" altLang="zh-CN" sz="8800" b="1" dirty="0" err="1">
                <a:solidFill>
                  <a:srgbClr val="79C245"/>
                </a:solidFill>
                <a:latin typeface="Montserrat ExtraBold" panose="00000900000000000000" pitchFamily="2" charset="0"/>
                <a:ea typeface="微软雅黑"/>
                <a:sym typeface="微软雅黑"/>
              </a:rPr>
              <a:t>phá</a:t>
            </a:r>
            <a:endParaRPr lang="zh-CN" altLang="en-US" sz="8800" b="1" dirty="0">
              <a:solidFill>
                <a:srgbClr val="79C245"/>
              </a:solidFill>
              <a:latin typeface="Montserrat ExtraBold" panose="00000900000000000000" pitchFamily="2" charset="0"/>
              <a:ea typeface="微软雅黑"/>
              <a:sym typeface="微软雅黑"/>
            </a:endParaRPr>
          </a:p>
        </p:txBody>
      </p:sp>
      <p:pic>
        <p:nvPicPr>
          <p:cNvPr id="13" name="1">
            <a:extLst>
              <a:ext uri="{FF2B5EF4-FFF2-40B4-BE49-F238E27FC236}">
                <a16:creationId xmlns:a16="http://schemas.microsoft.com/office/drawing/2014/main" id="{6E9BFC22-00B8-4DEA-9521-049992E540E7}"/>
              </a:ext>
            </a:extLst>
          </p:cNvPr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-1"/>
            <a:ext cx="4355558" cy="2651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8906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4D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图片 32">
            <a:extLst>
              <a:ext uri="{FF2B5EF4-FFF2-40B4-BE49-F238E27FC236}">
                <a16:creationId xmlns:a16="http://schemas.microsoft.com/office/drawing/2014/main" id="{DB1E75F1-9B3A-4D5D-98DE-ACC0B1AA71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1235075"/>
            <a:ext cx="8839200" cy="554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图片 4">
            <a:extLst>
              <a:ext uri="{FF2B5EF4-FFF2-40B4-BE49-F238E27FC236}">
                <a16:creationId xmlns:a16="http://schemas.microsoft.com/office/drawing/2014/main" id="{FA104629-6B57-4E71-9107-07D9F16A3B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524"/>
          <a:stretch>
            <a:fillRect/>
          </a:stretch>
        </p:blipFill>
        <p:spPr bwMode="auto">
          <a:xfrm>
            <a:off x="114300" y="1493838"/>
            <a:ext cx="6518275" cy="5364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图片 17">
            <a:extLst>
              <a:ext uri="{FF2B5EF4-FFF2-40B4-BE49-F238E27FC236}">
                <a16:creationId xmlns:a16="http://schemas.microsoft.com/office/drawing/2014/main" id="{D9D13323-942A-4940-A2AD-4A687D7739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8" y="611188"/>
            <a:ext cx="1527175" cy="95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图片 19">
            <a:extLst>
              <a:ext uri="{FF2B5EF4-FFF2-40B4-BE49-F238E27FC236}">
                <a16:creationId xmlns:a16="http://schemas.microsoft.com/office/drawing/2014/main" id="{872B0C96-6F1F-419E-88B4-FE0E2E6F82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4538" y="1420813"/>
            <a:ext cx="917575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图片 20">
            <a:extLst>
              <a:ext uri="{FF2B5EF4-FFF2-40B4-BE49-F238E27FC236}">
                <a16:creationId xmlns:a16="http://schemas.microsoft.com/office/drawing/2014/main" id="{C2D9BFBA-57E0-44E6-ABF2-C4C66269ED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0825" y="407988"/>
            <a:ext cx="919163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7" name="图片 21">
            <a:extLst>
              <a:ext uri="{FF2B5EF4-FFF2-40B4-BE49-F238E27FC236}">
                <a16:creationId xmlns:a16="http://schemas.microsoft.com/office/drawing/2014/main" id="{28CDFDEE-6E32-4292-91B7-90D1A17912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788" y="2301875"/>
            <a:ext cx="919162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128" name="组合 31">
            <a:extLst>
              <a:ext uri="{FF2B5EF4-FFF2-40B4-BE49-F238E27FC236}">
                <a16:creationId xmlns:a16="http://schemas.microsoft.com/office/drawing/2014/main" id="{EC7A35C3-F228-421E-AEB9-5CCA7957DF10}"/>
              </a:ext>
            </a:extLst>
          </p:cNvPr>
          <p:cNvGrpSpPr>
            <a:grpSpLocks/>
          </p:cNvGrpSpPr>
          <p:nvPr/>
        </p:nvGrpSpPr>
        <p:grpSpPr bwMode="auto">
          <a:xfrm>
            <a:off x="10369550" y="-180975"/>
            <a:ext cx="1665288" cy="2541588"/>
            <a:chOff x="8683894" y="705760"/>
            <a:chExt cx="1389852" cy="2120445"/>
          </a:xfrm>
        </p:grpSpPr>
        <p:sp>
          <p:nvSpPr>
            <p:cNvPr id="5143" name="Freeform 20">
              <a:extLst>
                <a:ext uri="{FF2B5EF4-FFF2-40B4-BE49-F238E27FC236}">
                  <a16:creationId xmlns:a16="http://schemas.microsoft.com/office/drawing/2014/main" id="{5B1DB40B-FDF2-4430-863A-37B6B78B5B6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757344" y="1109187"/>
              <a:ext cx="1146319" cy="1618623"/>
            </a:xfrm>
            <a:custGeom>
              <a:avLst/>
              <a:gdLst>
                <a:gd name="T0" fmla="*/ 1140500 w 197"/>
                <a:gd name="T1" fmla="*/ 675397 h 278"/>
                <a:gd name="T2" fmla="*/ 1064855 w 197"/>
                <a:gd name="T3" fmla="*/ 390100 h 278"/>
                <a:gd name="T4" fmla="*/ 546975 w 197"/>
                <a:gd name="T5" fmla="*/ 116448 h 278"/>
                <a:gd name="T6" fmla="*/ 116378 w 197"/>
                <a:gd name="T7" fmla="*/ 436679 h 278"/>
                <a:gd name="T8" fmla="*/ 110559 w 197"/>
                <a:gd name="T9" fmla="*/ 454146 h 278"/>
                <a:gd name="T10" fmla="*/ 52370 w 197"/>
                <a:gd name="T11" fmla="*/ 628818 h 278"/>
                <a:gd name="T12" fmla="*/ 87283 w 197"/>
                <a:gd name="T13" fmla="*/ 1001450 h 278"/>
                <a:gd name="T14" fmla="*/ 157110 w 197"/>
                <a:gd name="T15" fmla="*/ 1205234 h 278"/>
                <a:gd name="T16" fmla="*/ 192023 w 197"/>
                <a:gd name="T17" fmla="*/ 1385728 h 278"/>
                <a:gd name="T18" fmla="*/ 186204 w 197"/>
                <a:gd name="T19" fmla="*/ 1391550 h 278"/>
                <a:gd name="T20" fmla="*/ 186204 w 197"/>
                <a:gd name="T21" fmla="*/ 1414840 h 278"/>
                <a:gd name="T22" fmla="*/ 186204 w 197"/>
                <a:gd name="T23" fmla="*/ 1496353 h 278"/>
                <a:gd name="T24" fmla="*/ 203661 w 197"/>
                <a:gd name="T25" fmla="*/ 1531287 h 278"/>
                <a:gd name="T26" fmla="*/ 325857 w 197"/>
                <a:gd name="T27" fmla="*/ 1548754 h 278"/>
                <a:gd name="T28" fmla="*/ 413140 w 197"/>
                <a:gd name="T29" fmla="*/ 1572044 h 278"/>
                <a:gd name="T30" fmla="*/ 453872 w 197"/>
                <a:gd name="T31" fmla="*/ 1589511 h 278"/>
                <a:gd name="T32" fmla="*/ 512061 w 197"/>
                <a:gd name="T33" fmla="*/ 1606978 h 278"/>
                <a:gd name="T34" fmla="*/ 581888 w 197"/>
                <a:gd name="T35" fmla="*/ 1577866 h 278"/>
                <a:gd name="T36" fmla="*/ 634258 w 197"/>
                <a:gd name="T37" fmla="*/ 1548754 h 278"/>
                <a:gd name="T38" fmla="*/ 803005 w 197"/>
                <a:gd name="T39" fmla="*/ 1269280 h 278"/>
                <a:gd name="T40" fmla="*/ 808824 w 197"/>
                <a:gd name="T41" fmla="*/ 1257635 h 278"/>
                <a:gd name="T42" fmla="*/ 814643 w 197"/>
                <a:gd name="T43" fmla="*/ 1245990 h 278"/>
                <a:gd name="T44" fmla="*/ 1082311 w 197"/>
                <a:gd name="T45" fmla="*/ 995628 h 278"/>
                <a:gd name="T46" fmla="*/ 1105587 w 197"/>
                <a:gd name="T47" fmla="*/ 902470 h 278"/>
                <a:gd name="T48" fmla="*/ 1140500 w 197"/>
                <a:gd name="T49" fmla="*/ 786022 h 278"/>
                <a:gd name="T50" fmla="*/ 1140500 w 197"/>
                <a:gd name="T51" fmla="*/ 675397 h 278"/>
                <a:gd name="T52" fmla="*/ 773911 w 197"/>
                <a:gd name="T53" fmla="*/ 1071319 h 278"/>
                <a:gd name="T54" fmla="*/ 779730 w 197"/>
                <a:gd name="T55" fmla="*/ 1059674 h 278"/>
                <a:gd name="T56" fmla="*/ 837918 w 197"/>
                <a:gd name="T57" fmla="*/ 1018917 h 278"/>
                <a:gd name="T58" fmla="*/ 785549 w 197"/>
                <a:gd name="T59" fmla="*/ 1071319 h 278"/>
                <a:gd name="T60" fmla="*/ 773911 w 197"/>
                <a:gd name="T61" fmla="*/ 1071319 h 278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197" h="278">
                  <a:moveTo>
                    <a:pt x="196" y="116"/>
                  </a:moveTo>
                  <a:cubicBezTo>
                    <a:pt x="197" y="100"/>
                    <a:pt x="193" y="83"/>
                    <a:pt x="183" y="67"/>
                  </a:cubicBezTo>
                  <a:cubicBezTo>
                    <a:pt x="167" y="39"/>
                    <a:pt x="128" y="0"/>
                    <a:pt x="94" y="20"/>
                  </a:cubicBezTo>
                  <a:cubicBezTo>
                    <a:pt x="62" y="19"/>
                    <a:pt x="32" y="46"/>
                    <a:pt x="20" y="75"/>
                  </a:cubicBezTo>
                  <a:cubicBezTo>
                    <a:pt x="20" y="76"/>
                    <a:pt x="19" y="77"/>
                    <a:pt x="19" y="78"/>
                  </a:cubicBezTo>
                  <a:cubicBezTo>
                    <a:pt x="14" y="87"/>
                    <a:pt x="10" y="98"/>
                    <a:pt x="9" y="108"/>
                  </a:cubicBezTo>
                  <a:cubicBezTo>
                    <a:pt x="0" y="125"/>
                    <a:pt x="5" y="149"/>
                    <a:pt x="15" y="172"/>
                  </a:cubicBezTo>
                  <a:cubicBezTo>
                    <a:pt x="17" y="184"/>
                    <a:pt x="21" y="196"/>
                    <a:pt x="27" y="207"/>
                  </a:cubicBezTo>
                  <a:cubicBezTo>
                    <a:pt x="27" y="218"/>
                    <a:pt x="28" y="229"/>
                    <a:pt x="33" y="238"/>
                  </a:cubicBezTo>
                  <a:cubicBezTo>
                    <a:pt x="32" y="239"/>
                    <a:pt x="32" y="239"/>
                    <a:pt x="32" y="239"/>
                  </a:cubicBezTo>
                  <a:cubicBezTo>
                    <a:pt x="32" y="240"/>
                    <a:pt x="32" y="242"/>
                    <a:pt x="32" y="243"/>
                  </a:cubicBezTo>
                  <a:cubicBezTo>
                    <a:pt x="29" y="247"/>
                    <a:pt x="29" y="253"/>
                    <a:pt x="32" y="257"/>
                  </a:cubicBezTo>
                  <a:cubicBezTo>
                    <a:pt x="33" y="259"/>
                    <a:pt x="34" y="261"/>
                    <a:pt x="35" y="263"/>
                  </a:cubicBezTo>
                  <a:cubicBezTo>
                    <a:pt x="39" y="273"/>
                    <a:pt x="52" y="272"/>
                    <a:pt x="56" y="266"/>
                  </a:cubicBezTo>
                  <a:cubicBezTo>
                    <a:pt x="61" y="267"/>
                    <a:pt x="66" y="268"/>
                    <a:pt x="71" y="270"/>
                  </a:cubicBezTo>
                  <a:cubicBezTo>
                    <a:pt x="72" y="272"/>
                    <a:pt x="75" y="273"/>
                    <a:pt x="78" y="273"/>
                  </a:cubicBezTo>
                  <a:cubicBezTo>
                    <a:pt x="81" y="274"/>
                    <a:pt x="85" y="275"/>
                    <a:pt x="88" y="276"/>
                  </a:cubicBezTo>
                  <a:cubicBezTo>
                    <a:pt x="93" y="278"/>
                    <a:pt x="98" y="275"/>
                    <a:pt x="100" y="271"/>
                  </a:cubicBezTo>
                  <a:cubicBezTo>
                    <a:pt x="103" y="271"/>
                    <a:pt x="106" y="269"/>
                    <a:pt x="109" y="266"/>
                  </a:cubicBezTo>
                  <a:cubicBezTo>
                    <a:pt x="119" y="250"/>
                    <a:pt x="130" y="235"/>
                    <a:pt x="138" y="218"/>
                  </a:cubicBezTo>
                  <a:cubicBezTo>
                    <a:pt x="138" y="217"/>
                    <a:pt x="139" y="216"/>
                    <a:pt x="139" y="216"/>
                  </a:cubicBezTo>
                  <a:cubicBezTo>
                    <a:pt x="139" y="215"/>
                    <a:pt x="140" y="215"/>
                    <a:pt x="140" y="214"/>
                  </a:cubicBezTo>
                  <a:cubicBezTo>
                    <a:pt x="160" y="208"/>
                    <a:pt x="177" y="194"/>
                    <a:pt x="186" y="171"/>
                  </a:cubicBezTo>
                  <a:cubicBezTo>
                    <a:pt x="188" y="166"/>
                    <a:pt x="189" y="161"/>
                    <a:pt x="190" y="155"/>
                  </a:cubicBezTo>
                  <a:cubicBezTo>
                    <a:pt x="193" y="149"/>
                    <a:pt x="195" y="142"/>
                    <a:pt x="196" y="135"/>
                  </a:cubicBezTo>
                  <a:cubicBezTo>
                    <a:pt x="196" y="129"/>
                    <a:pt x="196" y="122"/>
                    <a:pt x="196" y="116"/>
                  </a:cubicBezTo>
                  <a:close/>
                  <a:moveTo>
                    <a:pt x="133" y="184"/>
                  </a:moveTo>
                  <a:cubicBezTo>
                    <a:pt x="133" y="183"/>
                    <a:pt x="133" y="183"/>
                    <a:pt x="134" y="182"/>
                  </a:cubicBezTo>
                  <a:cubicBezTo>
                    <a:pt x="137" y="180"/>
                    <a:pt x="140" y="177"/>
                    <a:pt x="144" y="175"/>
                  </a:cubicBezTo>
                  <a:cubicBezTo>
                    <a:pt x="141" y="178"/>
                    <a:pt x="138" y="181"/>
                    <a:pt x="135" y="184"/>
                  </a:cubicBezTo>
                  <a:cubicBezTo>
                    <a:pt x="134" y="184"/>
                    <a:pt x="133" y="184"/>
                    <a:pt x="133" y="184"/>
                  </a:cubicBezTo>
                  <a:close/>
                </a:path>
              </a:pathLst>
            </a:custGeom>
            <a:solidFill>
              <a:srgbClr val="F9E78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44" name="Freeform 21">
              <a:extLst>
                <a:ext uri="{FF2B5EF4-FFF2-40B4-BE49-F238E27FC236}">
                  <a16:creationId xmlns:a16="http://schemas.microsoft.com/office/drawing/2014/main" id="{A580106E-B0DC-490C-902B-F314D91F2A9A}"/>
                </a:ext>
              </a:extLst>
            </p:cNvPr>
            <p:cNvSpPr>
              <a:spLocks/>
            </p:cNvSpPr>
            <p:nvPr/>
          </p:nvSpPr>
          <p:spPr bwMode="auto">
            <a:xfrm>
              <a:off x="8927427" y="1374856"/>
              <a:ext cx="297650" cy="327170"/>
            </a:xfrm>
            <a:custGeom>
              <a:avLst/>
              <a:gdLst>
                <a:gd name="T0" fmla="*/ 250960 w 51"/>
                <a:gd name="T1" fmla="*/ 11685 h 56"/>
                <a:gd name="T2" fmla="*/ 145907 w 51"/>
                <a:gd name="T3" fmla="*/ 93477 h 56"/>
                <a:gd name="T4" fmla="*/ 11673 w 51"/>
                <a:gd name="T5" fmla="*/ 268747 h 56"/>
                <a:gd name="T6" fmla="*/ 46690 w 51"/>
                <a:gd name="T7" fmla="*/ 309643 h 56"/>
                <a:gd name="T8" fmla="*/ 93380 w 51"/>
                <a:gd name="T9" fmla="*/ 315485 h 56"/>
                <a:gd name="T10" fmla="*/ 262632 w 51"/>
                <a:gd name="T11" fmla="*/ 81793 h 56"/>
                <a:gd name="T12" fmla="*/ 256796 w 51"/>
                <a:gd name="T13" fmla="*/ 58423 h 56"/>
                <a:gd name="T14" fmla="*/ 274305 w 51"/>
                <a:gd name="T15" fmla="*/ 46739 h 56"/>
                <a:gd name="T16" fmla="*/ 250960 w 51"/>
                <a:gd name="T17" fmla="*/ 11685 h 5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51" h="56">
                  <a:moveTo>
                    <a:pt x="43" y="2"/>
                  </a:moveTo>
                  <a:cubicBezTo>
                    <a:pt x="36" y="5"/>
                    <a:pt x="30" y="10"/>
                    <a:pt x="25" y="16"/>
                  </a:cubicBezTo>
                  <a:cubicBezTo>
                    <a:pt x="15" y="24"/>
                    <a:pt x="6" y="34"/>
                    <a:pt x="2" y="46"/>
                  </a:cubicBezTo>
                  <a:cubicBezTo>
                    <a:pt x="0" y="51"/>
                    <a:pt x="4" y="53"/>
                    <a:pt x="8" y="53"/>
                  </a:cubicBezTo>
                  <a:cubicBezTo>
                    <a:pt x="10" y="55"/>
                    <a:pt x="14" y="56"/>
                    <a:pt x="16" y="54"/>
                  </a:cubicBezTo>
                  <a:cubicBezTo>
                    <a:pt x="29" y="44"/>
                    <a:pt x="41" y="31"/>
                    <a:pt x="45" y="14"/>
                  </a:cubicBezTo>
                  <a:cubicBezTo>
                    <a:pt x="45" y="13"/>
                    <a:pt x="45" y="11"/>
                    <a:pt x="44" y="10"/>
                  </a:cubicBezTo>
                  <a:cubicBezTo>
                    <a:pt x="45" y="9"/>
                    <a:pt x="46" y="9"/>
                    <a:pt x="47" y="8"/>
                  </a:cubicBezTo>
                  <a:cubicBezTo>
                    <a:pt x="51" y="6"/>
                    <a:pt x="47" y="0"/>
                    <a:pt x="43" y="2"/>
                  </a:cubicBezTo>
                  <a:close/>
                </a:path>
              </a:pathLst>
            </a:custGeom>
            <a:solidFill>
              <a:srgbClr val="F9ED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45" name="Freeform 52">
              <a:extLst>
                <a:ext uri="{FF2B5EF4-FFF2-40B4-BE49-F238E27FC236}">
                  <a16:creationId xmlns:a16="http://schemas.microsoft.com/office/drawing/2014/main" id="{60B47CD3-B766-4E6E-9D89-5D11ECD4397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683894" y="1165763"/>
              <a:ext cx="1254556" cy="1660442"/>
            </a:xfrm>
            <a:custGeom>
              <a:avLst/>
              <a:gdLst>
                <a:gd name="T0" fmla="*/ 1248748 w 216"/>
                <a:gd name="T1" fmla="*/ 664177 h 285"/>
                <a:gd name="T2" fmla="*/ 104546 w 216"/>
                <a:gd name="T3" fmla="*/ 477741 h 285"/>
                <a:gd name="T4" fmla="*/ 214901 w 216"/>
                <a:gd name="T5" fmla="*/ 1037048 h 285"/>
                <a:gd name="T6" fmla="*/ 127779 w 216"/>
                <a:gd name="T7" fmla="*/ 1206005 h 285"/>
                <a:gd name="T8" fmla="*/ 110354 w 216"/>
                <a:gd name="T9" fmla="*/ 1340006 h 285"/>
                <a:gd name="T10" fmla="*/ 5808 w 216"/>
                <a:gd name="T11" fmla="*/ 1404093 h 285"/>
                <a:gd name="T12" fmla="*/ 342680 w 216"/>
                <a:gd name="T13" fmla="*/ 1619659 h 285"/>
                <a:gd name="T14" fmla="*/ 778289 w 216"/>
                <a:gd name="T15" fmla="*/ 1561398 h 285"/>
                <a:gd name="T16" fmla="*/ 755057 w 216"/>
                <a:gd name="T17" fmla="*/ 1514789 h 285"/>
                <a:gd name="T18" fmla="*/ 813138 w 216"/>
                <a:gd name="T19" fmla="*/ 1474006 h 285"/>
                <a:gd name="T20" fmla="*/ 784098 w 216"/>
                <a:gd name="T21" fmla="*/ 1374962 h 285"/>
                <a:gd name="T22" fmla="*/ 1062888 w 216"/>
                <a:gd name="T23" fmla="*/ 1106961 h 285"/>
                <a:gd name="T24" fmla="*/ 121971 w 216"/>
                <a:gd name="T25" fmla="*/ 1468180 h 285"/>
                <a:gd name="T26" fmla="*/ 145203 w 216"/>
                <a:gd name="T27" fmla="*/ 1374962 h 285"/>
                <a:gd name="T28" fmla="*/ 145203 w 216"/>
                <a:gd name="T29" fmla="*/ 1415745 h 285"/>
                <a:gd name="T30" fmla="*/ 174244 w 216"/>
                <a:gd name="T31" fmla="*/ 1427398 h 285"/>
                <a:gd name="T32" fmla="*/ 203285 w 216"/>
                <a:gd name="T33" fmla="*/ 1415745 h 285"/>
                <a:gd name="T34" fmla="*/ 220709 w 216"/>
                <a:gd name="T35" fmla="*/ 1427398 h 285"/>
                <a:gd name="T36" fmla="*/ 226517 w 216"/>
                <a:gd name="T37" fmla="*/ 1526441 h 285"/>
                <a:gd name="T38" fmla="*/ 261366 w 216"/>
                <a:gd name="T39" fmla="*/ 1538094 h 285"/>
                <a:gd name="T40" fmla="*/ 272982 w 216"/>
                <a:gd name="T41" fmla="*/ 1456528 h 285"/>
                <a:gd name="T42" fmla="*/ 342680 w 216"/>
                <a:gd name="T43" fmla="*/ 1549746 h 285"/>
                <a:gd name="T44" fmla="*/ 261366 w 216"/>
                <a:gd name="T45" fmla="*/ 1538094 h 285"/>
                <a:gd name="T46" fmla="*/ 499499 w 216"/>
                <a:gd name="T47" fmla="*/ 897221 h 285"/>
                <a:gd name="T48" fmla="*/ 482075 w 216"/>
                <a:gd name="T49" fmla="*/ 1293397 h 285"/>
                <a:gd name="T50" fmla="*/ 365912 w 216"/>
                <a:gd name="T51" fmla="*/ 1573050 h 285"/>
                <a:gd name="T52" fmla="*/ 377528 w 216"/>
                <a:gd name="T53" fmla="*/ 1497311 h 285"/>
                <a:gd name="T54" fmla="*/ 453034 w 216"/>
                <a:gd name="T55" fmla="*/ 1538094 h 285"/>
                <a:gd name="T56" fmla="*/ 365912 w 216"/>
                <a:gd name="T57" fmla="*/ 1573050 h 285"/>
                <a:gd name="T58" fmla="*/ 487883 w 216"/>
                <a:gd name="T59" fmla="*/ 1520615 h 285"/>
                <a:gd name="T60" fmla="*/ 551772 w 216"/>
                <a:gd name="T61" fmla="*/ 1526441 h 285"/>
                <a:gd name="T62" fmla="*/ 545964 w 216"/>
                <a:gd name="T63" fmla="*/ 1596355 h 285"/>
                <a:gd name="T64" fmla="*/ 580813 w 216"/>
                <a:gd name="T65" fmla="*/ 1596355 h 285"/>
                <a:gd name="T66" fmla="*/ 580813 w 216"/>
                <a:gd name="T67" fmla="*/ 1526441 h 285"/>
                <a:gd name="T68" fmla="*/ 621470 w 216"/>
                <a:gd name="T69" fmla="*/ 1526441 h 285"/>
                <a:gd name="T70" fmla="*/ 644702 w 216"/>
                <a:gd name="T71" fmla="*/ 1526441 h 285"/>
                <a:gd name="T72" fmla="*/ 580813 w 216"/>
                <a:gd name="T73" fmla="*/ 1596355 h 285"/>
                <a:gd name="T74" fmla="*/ 679551 w 216"/>
                <a:gd name="T75" fmla="*/ 1584703 h 285"/>
                <a:gd name="T76" fmla="*/ 679551 w 216"/>
                <a:gd name="T77" fmla="*/ 1526441 h 285"/>
                <a:gd name="T78" fmla="*/ 714400 w 216"/>
                <a:gd name="T79" fmla="*/ 1567224 h 285"/>
                <a:gd name="T80" fmla="*/ 679551 w 216"/>
                <a:gd name="T81" fmla="*/ 1345832 h 285"/>
                <a:gd name="T82" fmla="*/ 609854 w 216"/>
                <a:gd name="T83" fmla="*/ 920526 h 285"/>
                <a:gd name="T84" fmla="*/ 795714 w 216"/>
                <a:gd name="T85" fmla="*/ 629220 h 285"/>
                <a:gd name="T86" fmla="*/ 569197 w 216"/>
                <a:gd name="T87" fmla="*/ 862265 h 285"/>
                <a:gd name="T88" fmla="*/ 453034 w 216"/>
                <a:gd name="T89" fmla="*/ 530176 h 285"/>
                <a:gd name="T90" fmla="*/ 464650 w 216"/>
                <a:gd name="T91" fmla="*/ 873917 h 285"/>
                <a:gd name="T92" fmla="*/ 296215 w 216"/>
                <a:gd name="T93" fmla="*/ 1246788 h 285"/>
                <a:gd name="T94" fmla="*/ 162628 w 216"/>
                <a:gd name="T95" fmla="*/ 640872 h 285"/>
                <a:gd name="T96" fmla="*/ 1132585 w 216"/>
                <a:gd name="T97" fmla="*/ 827308 h 285"/>
                <a:gd name="T98" fmla="*/ 633086 w 216"/>
                <a:gd name="T99" fmla="*/ 862265 h 285"/>
                <a:gd name="T100" fmla="*/ 772481 w 216"/>
                <a:gd name="T101" fmla="*/ 728264 h 285"/>
                <a:gd name="T102" fmla="*/ 633086 w 216"/>
                <a:gd name="T103" fmla="*/ 862265 h 285"/>
                <a:gd name="T104" fmla="*/ 423993 w 216"/>
                <a:gd name="T105" fmla="*/ 722438 h 285"/>
                <a:gd name="T106" fmla="*/ 476267 w 216"/>
                <a:gd name="T107" fmla="*/ 804003 h 285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216" h="285">
                  <a:moveTo>
                    <a:pt x="183" y="190"/>
                  </a:moveTo>
                  <a:cubicBezTo>
                    <a:pt x="206" y="172"/>
                    <a:pt x="214" y="143"/>
                    <a:pt x="215" y="114"/>
                  </a:cubicBezTo>
                  <a:cubicBezTo>
                    <a:pt x="216" y="53"/>
                    <a:pt x="176" y="0"/>
                    <a:pt x="113" y="1"/>
                  </a:cubicBezTo>
                  <a:cubicBezTo>
                    <a:pt x="66" y="2"/>
                    <a:pt x="31" y="39"/>
                    <a:pt x="18" y="82"/>
                  </a:cubicBezTo>
                  <a:cubicBezTo>
                    <a:pt x="12" y="103"/>
                    <a:pt x="13" y="127"/>
                    <a:pt x="20" y="148"/>
                  </a:cubicBezTo>
                  <a:cubicBezTo>
                    <a:pt x="24" y="159"/>
                    <a:pt x="30" y="169"/>
                    <a:pt x="37" y="178"/>
                  </a:cubicBezTo>
                  <a:cubicBezTo>
                    <a:pt x="45" y="187"/>
                    <a:pt x="45" y="200"/>
                    <a:pt x="43" y="212"/>
                  </a:cubicBezTo>
                  <a:cubicBezTo>
                    <a:pt x="36" y="211"/>
                    <a:pt x="29" y="209"/>
                    <a:pt x="22" y="207"/>
                  </a:cubicBezTo>
                  <a:cubicBezTo>
                    <a:pt x="15" y="206"/>
                    <a:pt x="7" y="213"/>
                    <a:pt x="11" y="220"/>
                  </a:cubicBezTo>
                  <a:cubicBezTo>
                    <a:pt x="14" y="224"/>
                    <a:pt x="16" y="227"/>
                    <a:pt x="19" y="230"/>
                  </a:cubicBezTo>
                  <a:cubicBezTo>
                    <a:pt x="14" y="231"/>
                    <a:pt x="8" y="233"/>
                    <a:pt x="2" y="236"/>
                  </a:cubicBezTo>
                  <a:cubicBezTo>
                    <a:pt x="0" y="237"/>
                    <a:pt x="0" y="239"/>
                    <a:pt x="1" y="241"/>
                  </a:cubicBezTo>
                  <a:cubicBezTo>
                    <a:pt x="13" y="258"/>
                    <a:pt x="34" y="271"/>
                    <a:pt x="58" y="277"/>
                  </a:cubicBezTo>
                  <a:cubicBezTo>
                    <a:pt x="59" y="278"/>
                    <a:pt x="59" y="278"/>
                    <a:pt x="59" y="278"/>
                  </a:cubicBezTo>
                  <a:cubicBezTo>
                    <a:pt x="84" y="285"/>
                    <a:pt x="113" y="284"/>
                    <a:pt x="132" y="273"/>
                  </a:cubicBezTo>
                  <a:cubicBezTo>
                    <a:pt x="134" y="272"/>
                    <a:pt x="135" y="269"/>
                    <a:pt x="134" y="268"/>
                  </a:cubicBezTo>
                  <a:cubicBezTo>
                    <a:pt x="132" y="265"/>
                    <a:pt x="130" y="263"/>
                    <a:pt x="128" y="261"/>
                  </a:cubicBezTo>
                  <a:cubicBezTo>
                    <a:pt x="129" y="260"/>
                    <a:pt x="130" y="260"/>
                    <a:pt x="130" y="260"/>
                  </a:cubicBezTo>
                  <a:cubicBezTo>
                    <a:pt x="134" y="260"/>
                    <a:pt x="136" y="258"/>
                    <a:pt x="137" y="255"/>
                  </a:cubicBezTo>
                  <a:cubicBezTo>
                    <a:pt x="138" y="255"/>
                    <a:pt x="139" y="254"/>
                    <a:pt x="140" y="253"/>
                  </a:cubicBezTo>
                  <a:cubicBezTo>
                    <a:pt x="146" y="250"/>
                    <a:pt x="146" y="240"/>
                    <a:pt x="138" y="237"/>
                  </a:cubicBezTo>
                  <a:cubicBezTo>
                    <a:pt x="137" y="237"/>
                    <a:pt x="136" y="237"/>
                    <a:pt x="135" y="236"/>
                  </a:cubicBezTo>
                  <a:cubicBezTo>
                    <a:pt x="138" y="228"/>
                    <a:pt x="141" y="221"/>
                    <a:pt x="149" y="215"/>
                  </a:cubicBezTo>
                  <a:cubicBezTo>
                    <a:pt x="160" y="206"/>
                    <a:pt x="172" y="199"/>
                    <a:pt x="183" y="190"/>
                  </a:cubicBezTo>
                  <a:close/>
                  <a:moveTo>
                    <a:pt x="25" y="243"/>
                  </a:moveTo>
                  <a:cubicBezTo>
                    <a:pt x="23" y="245"/>
                    <a:pt x="22" y="249"/>
                    <a:pt x="21" y="252"/>
                  </a:cubicBezTo>
                  <a:cubicBezTo>
                    <a:pt x="16" y="248"/>
                    <a:pt x="12" y="244"/>
                    <a:pt x="8" y="240"/>
                  </a:cubicBezTo>
                  <a:cubicBezTo>
                    <a:pt x="6" y="238"/>
                    <a:pt x="16" y="237"/>
                    <a:pt x="25" y="236"/>
                  </a:cubicBezTo>
                  <a:cubicBezTo>
                    <a:pt x="26" y="236"/>
                    <a:pt x="27" y="237"/>
                    <a:pt x="28" y="238"/>
                  </a:cubicBezTo>
                  <a:cubicBezTo>
                    <a:pt x="27" y="239"/>
                    <a:pt x="26" y="241"/>
                    <a:pt x="25" y="243"/>
                  </a:cubicBezTo>
                  <a:close/>
                  <a:moveTo>
                    <a:pt x="26" y="255"/>
                  </a:moveTo>
                  <a:cubicBezTo>
                    <a:pt x="28" y="252"/>
                    <a:pt x="29" y="248"/>
                    <a:pt x="30" y="245"/>
                  </a:cubicBezTo>
                  <a:cubicBezTo>
                    <a:pt x="30" y="244"/>
                    <a:pt x="30" y="243"/>
                    <a:pt x="31" y="242"/>
                  </a:cubicBezTo>
                  <a:cubicBezTo>
                    <a:pt x="32" y="242"/>
                    <a:pt x="34" y="243"/>
                    <a:pt x="35" y="243"/>
                  </a:cubicBezTo>
                  <a:cubicBezTo>
                    <a:pt x="36" y="244"/>
                    <a:pt x="36" y="244"/>
                    <a:pt x="37" y="245"/>
                  </a:cubicBezTo>
                  <a:cubicBezTo>
                    <a:pt x="37" y="245"/>
                    <a:pt x="38" y="245"/>
                    <a:pt x="38" y="245"/>
                  </a:cubicBezTo>
                  <a:cubicBezTo>
                    <a:pt x="40" y="246"/>
                    <a:pt x="41" y="247"/>
                    <a:pt x="43" y="248"/>
                  </a:cubicBezTo>
                  <a:cubicBezTo>
                    <a:pt x="41" y="252"/>
                    <a:pt x="39" y="257"/>
                    <a:pt x="39" y="262"/>
                  </a:cubicBezTo>
                  <a:cubicBezTo>
                    <a:pt x="35" y="260"/>
                    <a:pt x="30" y="258"/>
                    <a:pt x="26" y="255"/>
                  </a:cubicBezTo>
                  <a:close/>
                  <a:moveTo>
                    <a:pt x="45" y="264"/>
                  </a:moveTo>
                  <a:cubicBezTo>
                    <a:pt x="46" y="262"/>
                    <a:pt x="46" y="259"/>
                    <a:pt x="46" y="257"/>
                  </a:cubicBezTo>
                  <a:cubicBezTo>
                    <a:pt x="46" y="255"/>
                    <a:pt x="47" y="252"/>
                    <a:pt x="47" y="250"/>
                  </a:cubicBezTo>
                  <a:cubicBezTo>
                    <a:pt x="52" y="252"/>
                    <a:pt x="57" y="254"/>
                    <a:pt x="61" y="256"/>
                  </a:cubicBezTo>
                  <a:cubicBezTo>
                    <a:pt x="61" y="259"/>
                    <a:pt x="60" y="262"/>
                    <a:pt x="59" y="266"/>
                  </a:cubicBezTo>
                  <a:cubicBezTo>
                    <a:pt x="59" y="267"/>
                    <a:pt x="58" y="268"/>
                    <a:pt x="58" y="269"/>
                  </a:cubicBezTo>
                  <a:cubicBezTo>
                    <a:pt x="54" y="268"/>
                    <a:pt x="49" y="266"/>
                    <a:pt x="45" y="264"/>
                  </a:cubicBezTo>
                  <a:close/>
                  <a:moveTo>
                    <a:pt x="68" y="218"/>
                  </a:moveTo>
                  <a:cubicBezTo>
                    <a:pt x="77" y="198"/>
                    <a:pt x="83" y="174"/>
                    <a:pt x="86" y="154"/>
                  </a:cubicBezTo>
                  <a:cubicBezTo>
                    <a:pt x="89" y="155"/>
                    <a:pt x="92" y="156"/>
                    <a:pt x="95" y="157"/>
                  </a:cubicBezTo>
                  <a:cubicBezTo>
                    <a:pt x="88" y="178"/>
                    <a:pt x="85" y="200"/>
                    <a:pt x="83" y="222"/>
                  </a:cubicBezTo>
                  <a:cubicBezTo>
                    <a:pt x="78" y="221"/>
                    <a:pt x="73" y="220"/>
                    <a:pt x="68" y="218"/>
                  </a:cubicBezTo>
                  <a:close/>
                  <a:moveTo>
                    <a:pt x="63" y="270"/>
                  </a:moveTo>
                  <a:cubicBezTo>
                    <a:pt x="63" y="269"/>
                    <a:pt x="63" y="268"/>
                    <a:pt x="64" y="267"/>
                  </a:cubicBezTo>
                  <a:cubicBezTo>
                    <a:pt x="64" y="264"/>
                    <a:pt x="65" y="260"/>
                    <a:pt x="65" y="257"/>
                  </a:cubicBezTo>
                  <a:cubicBezTo>
                    <a:pt x="69" y="258"/>
                    <a:pt x="74" y="259"/>
                    <a:pt x="79" y="260"/>
                  </a:cubicBezTo>
                  <a:cubicBezTo>
                    <a:pt x="78" y="261"/>
                    <a:pt x="78" y="263"/>
                    <a:pt x="78" y="264"/>
                  </a:cubicBezTo>
                  <a:cubicBezTo>
                    <a:pt x="77" y="267"/>
                    <a:pt x="76" y="270"/>
                    <a:pt x="76" y="273"/>
                  </a:cubicBezTo>
                  <a:cubicBezTo>
                    <a:pt x="71" y="272"/>
                    <a:pt x="67" y="271"/>
                    <a:pt x="63" y="270"/>
                  </a:cubicBezTo>
                  <a:close/>
                  <a:moveTo>
                    <a:pt x="82" y="274"/>
                  </a:moveTo>
                  <a:cubicBezTo>
                    <a:pt x="83" y="270"/>
                    <a:pt x="83" y="265"/>
                    <a:pt x="84" y="261"/>
                  </a:cubicBezTo>
                  <a:cubicBezTo>
                    <a:pt x="87" y="261"/>
                    <a:pt x="90" y="262"/>
                    <a:pt x="93" y="262"/>
                  </a:cubicBezTo>
                  <a:cubicBezTo>
                    <a:pt x="94" y="262"/>
                    <a:pt x="94" y="262"/>
                    <a:pt x="95" y="262"/>
                  </a:cubicBezTo>
                  <a:cubicBezTo>
                    <a:pt x="95" y="263"/>
                    <a:pt x="95" y="264"/>
                    <a:pt x="95" y="265"/>
                  </a:cubicBezTo>
                  <a:cubicBezTo>
                    <a:pt x="94" y="268"/>
                    <a:pt x="94" y="271"/>
                    <a:pt x="94" y="274"/>
                  </a:cubicBezTo>
                  <a:cubicBezTo>
                    <a:pt x="90" y="274"/>
                    <a:pt x="86" y="274"/>
                    <a:pt x="82" y="274"/>
                  </a:cubicBezTo>
                  <a:close/>
                  <a:moveTo>
                    <a:pt x="100" y="274"/>
                  </a:moveTo>
                  <a:cubicBezTo>
                    <a:pt x="100" y="272"/>
                    <a:pt x="100" y="271"/>
                    <a:pt x="100" y="269"/>
                  </a:cubicBezTo>
                  <a:cubicBezTo>
                    <a:pt x="100" y="267"/>
                    <a:pt x="100" y="265"/>
                    <a:pt x="100" y="262"/>
                  </a:cubicBezTo>
                  <a:cubicBezTo>
                    <a:pt x="102" y="262"/>
                    <a:pt x="104" y="262"/>
                    <a:pt x="106" y="262"/>
                  </a:cubicBezTo>
                  <a:cubicBezTo>
                    <a:pt x="107" y="262"/>
                    <a:pt x="107" y="262"/>
                    <a:pt x="107" y="262"/>
                  </a:cubicBezTo>
                  <a:cubicBezTo>
                    <a:pt x="108" y="262"/>
                    <a:pt x="109" y="262"/>
                    <a:pt x="110" y="262"/>
                  </a:cubicBezTo>
                  <a:cubicBezTo>
                    <a:pt x="110" y="262"/>
                    <a:pt x="111" y="262"/>
                    <a:pt x="111" y="262"/>
                  </a:cubicBezTo>
                  <a:cubicBezTo>
                    <a:pt x="111" y="266"/>
                    <a:pt x="111" y="269"/>
                    <a:pt x="111" y="273"/>
                  </a:cubicBezTo>
                  <a:cubicBezTo>
                    <a:pt x="108" y="273"/>
                    <a:pt x="104" y="274"/>
                    <a:pt x="100" y="274"/>
                  </a:cubicBezTo>
                  <a:close/>
                  <a:moveTo>
                    <a:pt x="123" y="269"/>
                  </a:moveTo>
                  <a:cubicBezTo>
                    <a:pt x="121" y="270"/>
                    <a:pt x="119" y="271"/>
                    <a:pt x="117" y="272"/>
                  </a:cubicBezTo>
                  <a:cubicBezTo>
                    <a:pt x="117" y="270"/>
                    <a:pt x="117" y="268"/>
                    <a:pt x="117" y="266"/>
                  </a:cubicBezTo>
                  <a:cubicBezTo>
                    <a:pt x="117" y="265"/>
                    <a:pt x="117" y="263"/>
                    <a:pt x="117" y="262"/>
                  </a:cubicBezTo>
                  <a:cubicBezTo>
                    <a:pt x="118" y="262"/>
                    <a:pt x="118" y="262"/>
                    <a:pt x="119" y="262"/>
                  </a:cubicBezTo>
                  <a:cubicBezTo>
                    <a:pt x="124" y="264"/>
                    <a:pt x="127" y="267"/>
                    <a:pt x="123" y="269"/>
                  </a:cubicBezTo>
                  <a:close/>
                  <a:moveTo>
                    <a:pt x="144" y="196"/>
                  </a:moveTo>
                  <a:cubicBezTo>
                    <a:pt x="131" y="205"/>
                    <a:pt x="121" y="217"/>
                    <a:pt x="117" y="231"/>
                  </a:cubicBezTo>
                  <a:cubicBezTo>
                    <a:pt x="109" y="229"/>
                    <a:pt x="101" y="227"/>
                    <a:pt x="93" y="225"/>
                  </a:cubicBezTo>
                  <a:cubicBezTo>
                    <a:pt x="95" y="202"/>
                    <a:pt x="98" y="179"/>
                    <a:pt x="105" y="158"/>
                  </a:cubicBezTo>
                  <a:cubicBezTo>
                    <a:pt x="120" y="159"/>
                    <a:pt x="132" y="147"/>
                    <a:pt x="139" y="135"/>
                  </a:cubicBezTo>
                  <a:cubicBezTo>
                    <a:pt x="143" y="127"/>
                    <a:pt x="148" y="112"/>
                    <a:pt x="137" y="108"/>
                  </a:cubicBezTo>
                  <a:cubicBezTo>
                    <a:pt x="119" y="102"/>
                    <a:pt x="103" y="136"/>
                    <a:pt x="98" y="147"/>
                  </a:cubicBezTo>
                  <a:cubicBezTo>
                    <a:pt x="98" y="148"/>
                    <a:pt x="98" y="148"/>
                    <a:pt x="98" y="148"/>
                  </a:cubicBezTo>
                  <a:cubicBezTo>
                    <a:pt x="95" y="147"/>
                    <a:pt x="91" y="145"/>
                    <a:pt x="88" y="143"/>
                  </a:cubicBezTo>
                  <a:cubicBezTo>
                    <a:pt x="91" y="126"/>
                    <a:pt x="93" y="93"/>
                    <a:pt x="78" y="91"/>
                  </a:cubicBezTo>
                  <a:cubicBezTo>
                    <a:pt x="64" y="89"/>
                    <a:pt x="60" y="111"/>
                    <a:pt x="62" y="120"/>
                  </a:cubicBezTo>
                  <a:cubicBezTo>
                    <a:pt x="64" y="133"/>
                    <a:pt x="71" y="143"/>
                    <a:pt x="80" y="150"/>
                  </a:cubicBezTo>
                  <a:cubicBezTo>
                    <a:pt x="76" y="173"/>
                    <a:pt x="67" y="195"/>
                    <a:pt x="59" y="216"/>
                  </a:cubicBezTo>
                  <a:cubicBezTo>
                    <a:pt x="56" y="216"/>
                    <a:pt x="54" y="215"/>
                    <a:pt x="51" y="214"/>
                  </a:cubicBezTo>
                  <a:cubicBezTo>
                    <a:pt x="55" y="199"/>
                    <a:pt x="57" y="182"/>
                    <a:pt x="49" y="173"/>
                  </a:cubicBezTo>
                  <a:cubicBezTo>
                    <a:pt x="35" y="155"/>
                    <a:pt x="28" y="133"/>
                    <a:pt x="28" y="110"/>
                  </a:cubicBezTo>
                  <a:cubicBezTo>
                    <a:pt x="29" y="65"/>
                    <a:pt x="62" y="24"/>
                    <a:pt x="106" y="17"/>
                  </a:cubicBezTo>
                  <a:cubicBezTo>
                    <a:pt x="177" y="6"/>
                    <a:pt x="210" y="84"/>
                    <a:pt x="195" y="142"/>
                  </a:cubicBezTo>
                  <a:cubicBezTo>
                    <a:pt x="188" y="169"/>
                    <a:pt x="165" y="182"/>
                    <a:pt x="144" y="196"/>
                  </a:cubicBezTo>
                  <a:close/>
                  <a:moveTo>
                    <a:pt x="109" y="148"/>
                  </a:moveTo>
                  <a:cubicBezTo>
                    <a:pt x="111" y="143"/>
                    <a:pt x="113" y="138"/>
                    <a:pt x="116" y="133"/>
                  </a:cubicBezTo>
                  <a:cubicBezTo>
                    <a:pt x="119" y="129"/>
                    <a:pt x="139" y="107"/>
                    <a:pt x="133" y="125"/>
                  </a:cubicBezTo>
                  <a:cubicBezTo>
                    <a:pt x="130" y="136"/>
                    <a:pt x="121" y="145"/>
                    <a:pt x="111" y="148"/>
                  </a:cubicBezTo>
                  <a:cubicBezTo>
                    <a:pt x="110" y="148"/>
                    <a:pt x="109" y="148"/>
                    <a:pt x="109" y="148"/>
                  </a:cubicBezTo>
                  <a:close/>
                  <a:moveTo>
                    <a:pt x="82" y="138"/>
                  </a:moveTo>
                  <a:cubicBezTo>
                    <a:pt x="78" y="134"/>
                    <a:pt x="75" y="129"/>
                    <a:pt x="73" y="124"/>
                  </a:cubicBezTo>
                  <a:cubicBezTo>
                    <a:pt x="70" y="115"/>
                    <a:pt x="77" y="90"/>
                    <a:pt x="81" y="110"/>
                  </a:cubicBezTo>
                  <a:cubicBezTo>
                    <a:pt x="82" y="120"/>
                    <a:pt x="82" y="129"/>
                    <a:pt x="82" y="13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46" name="Freeform 53">
              <a:extLst>
                <a:ext uri="{FF2B5EF4-FFF2-40B4-BE49-F238E27FC236}">
                  <a16:creationId xmlns:a16="http://schemas.microsoft.com/office/drawing/2014/main" id="{AF6F5855-3B6E-40A2-B222-94656F32589C}"/>
                </a:ext>
              </a:extLst>
            </p:cNvPr>
            <p:cNvSpPr>
              <a:spLocks/>
            </p:cNvSpPr>
            <p:nvPr/>
          </p:nvSpPr>
          <p:spPr bwMode="auto">
            <a:xfrm>
              <a:off x="9404650" y="705760"/>
              <a:ext cx="162354" cy="327170"/>
            </a:xfrm>
            <a:custGeom>
              <a:avLst/>
              <a:gdLst>
                <a:gd name="T0" fmla="*/ 110169 w 28"/>
                <a:gd name="T1" fmla="*/ 29212 h 56"/>
                <a:gd name="T2" fmla="*/ 40589 w 28"/>
                <a:gd name="T3" fmla="*/ 29212 h 56"/>
                <a:gd name="T4" fmla="*/ 11597 w 28"/>
                <a:gd name="T5" fmla="*/ 111004 h 56"/>
                <a:gd name="T6" fmla="*/ 46387 w 28"/>
                <a:gd name="T7" fmla="*/ 297958 h 56"/>
                <a:gd name="T8" fmla="*/ 110169 w 28"/>
                <a:gd name="T9" fmla="*/ 297958 h 56"/>
                <a:gd name="T10" fmla="*/ 110169 w 28"/>
                <a:gd name="T11" fmla="*/ 297958 h 56"/>
                <a:gd name="T12" fmla="*/ 127564 w 28"/>
                <a:gd name="T13" fmla="*/ 286274 h 56"/>
                <a:gd name="T14" fmla="*/ 127564 w 28"/>
                <a:gd name="T15" fmla="*/ 262904 h 56"/>
                <a:gd name="T16" fmla="*/ 110169 w 28"/>
                <a:gd name="T17" fmla="*/ 29212 h 5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8" h="56">
                  <a:moveTo>
                    <a:pt x="19" y="5"/>
                  </a:moveTo>
                  <a:cubicBezTo>
                    <a:pt x="16" y="0"/>
                    <a:pt x="10" y="0"/>
                    <a:pt x="7" y="5"/>
                  </a:cubicBezTo>
                  <a:cubicBezTo>
                    <a:pt x="5" y="9"/>
                    <a:pt x="3" y="14"/>
                    <a:pt x="2" y="19"/>
                  </a:cubicBezTo>
                  <a:cubicBezTo>
                    <a:pt x="0" y="30"/>
                    <a:pt x="2" y="41"/>
                    <a:pt x="8" y="51"/>
                  </a:cubicBezTo>
                  <a:cubicBezTo>
                    <a:pt x="10" y="56"/>
                    <a:pt x="17" y="56"/>
                    <a:pt x="19" y="51"/>
                  </a:cubicBezTo>
                  <a:cubicBezTo>
                    <a:pt x="19" y="51"/>
                    <a:pt x="19" y="51"/>
                    <a:pt x="19" y="51"/>
                  </a:cubicBezTo>
                  <a:cubicBezTo>
                    <a:pt x="20" y="51"/>
                    <a:pt x="21" y="50"/>
                    <a:pt x="22" y="49"/>
                  </a:cubicBezTo>
                  <a:cubicBezTo>
                    <a:pt x="22" y="47"/>
                    <a:pt x="22" y="46"/>
                    <a:pt x="22" y="45"/>
                  </a:cubicBezTo>
                  <a:cubicBezTo>
                    <a:pt x="28" y="32"/>
                    <a:pt x="28" y="17"/>
                    <a:pt x="19" y="5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47" name="Freeform 54">
              <a:extLst>
                <a:ext uri="{FF2B5EF4-FFF2-40B4-BE49-F238E27FC236}">
                  <a16:creationId xmlns:a16="http://schemas.microsoft.com/office/drawing/2014/main" id="{11CDEEE0-E2EF-4009-9EB0-0665553C048C}"/>
                </a:ext>
              </a:extLst>
            </p:cNvPr>
            <p:cNvSpPr>
              <a:spLocks/>
            </p:cNvSpPr>
            <p:nvPr/>
          </p:nvSpPr>
          <p:spPr bwMode="auto">
            <a:xfrm>
              <a:off x="9638341" y="757416"/>
              <a:ext cx="196793" cy="327170"/>
            </a:xfrm>
            <a:custGeom>
              <a:avLst/>
              <a:gdLst>
                <a:gd name="T0" fmla="*/ 191005 w 34"/>
                <a:gd name="T1" fmla="*/ 35054 h 56"/>
                <a:gd name="T2" fmla="*/ 127337 w 34"/>
                <a:gd name="T3" fmla="*/ 17527 h 56"/>
                <a:gd name="T4" fmla="*/ 81032 w 34"/>
                <a:gd name="T5" fmla="*/ 70108 h 56"/>
                <a:gd name="T6" fmla="*/ 63668 w 34"/>
                <a:gd name="T7" fmla="*/ 87635 h 56"/>
                <a:gd name="T8" fmla="*/ 52092 w 34"/>
                <a:gd name="T9" fmla="*/ 116846 h 56"/>
                <a:gd name="T10" fmla="*/ 5788 w 34"/>
                <a:gd name="T11" fmla="*/ 262904 h 56"/>
                <a:gd name="T12" fmla="*/ 75244 w 34"/>
                <a:gd name="T13" fmla="*/ 303801 h 56"/>
                <a:gd name="T14" fmla="*/ 196793 w 34"/>
                <a:gd name="T15" fmla="*/ 58423 h 56"/>
                <a:gd name="T16" fmla="*/ 191005 w 34"/>
                <a:gd name="T17" fmla="*/ 35054 h 5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4" h="56">
                  <a:moveTo>
                    <a:pt x="33" y="6"/>
                  </a:moveTo>
                  <a:cubicBezTo>
                    <a:pt x="33" y="1"/>
                    <a:pt x="26" y="0"/>
                    <a:pt x="22" y="3"/>
                  </a:cubicBezTo>
                  <a:cubicBezTo>
                    <a:pt x="19" y="5"/>
                    <a:pt x="16" y="9"/>
                    <a:pt x="14" y="12"/>
                  </a:cubicBezTo>
                  <a:cubicBezTo>
                    <a:pt x="13" y="13"/>
                    <a:pt x="12" y="14"/>
                    <a:pt x="11" y="15"/>
                  </a:cubicBezTo>
                  <a:cubicBezTo>
                    <a:pt x="10" y="17"/>
                    <a:pt x="9" y="18"/>
                    <a:pt x="9" y="20"/>
                  </a:cubicBezTo>
                  <a:cubicBezTo>
                    <a:pt x="5" y="28"/>
                    <a:pt x="3" y="37"/>
                    <a:pt x="1" y="45"/>
                  </a:cubicBezTo>
                  <a:cubicBezTo>
                    <a:pt x="0" y="52"/>
                    <a:pt x="7" y="56"/>
                    <a:pt x="13" y="52"/>
                  </a:cubicBezTo>
                  <a:cubicBezTo>
                    <a:pt x="26" y="42"/>
                    <a:pt x="33" y="26"/>
                    <a:pt x="34" y="10"/>
                  </a:cubicBezTo>
                  <a:cubicBezTo>
                    <a:pt x="34" y="8"/>
                    <a:pt x="34" y="7"/>
                    <a:pt x="33" y="6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48" name="Freeform 55">
              <a:extLst>
                <a:ext uri="{FF2B5EF4-FFF2-40B4-BE49-F238E27FC236}">
                  <a16:creationId xmlns:a16="http://schemas.microsoft.com/office/drawing/2014/main" id="{6410F981-A15F-401C-82AA-6B050F576870}"/>
                </a:ext>
              </a:extLst>
            </p:cNvPr>
            <p:cNvSpPr>
              <a:spLocks/>
            </p:cNvSpPr>
            <p:nvPr/>
          </p:nvSpPr>
          <p:spPr bwMode="auto">
            <a:xfrm>
              <a:off x="9817915" y="922232"/>
              <a:ext cx="255831" cy="312410"/>
            </a:xfrm>
            <a:custGeom>
              <a:avLst/>
              <a:gdLst>
                <a:gd name="T0" fmla="*/ 197688 w 44"/>
                <a:gd name="T1" fmla="*/ 11571 h 54"/>
                <a:gd name="T2" fmla="*/ 5814 w 44"/>
                <a:gd name="T3" fmla="*/ 237200 h 54"/>
                <a:gd name="T4" fmla="*/ 75586 w 44"/>
                <a:gd name="T5" fmla="*/ 289269 h 54"/>
                <a:gd name="T6" fmla="*/ 139544 w 44"/>
                <a:gd name="T7" fmla="*/ 219844 h 54"/>
                <a:gd name="T8" fmla="*/ 145359 w 44"/>
                <a:gd name="T9" fmla="*/ 214059 h 54"/>
                <a:gd name="T10" fmla="*/ 238388 w 44"/>
                <a:gd name="T11" fmla="*/ 69424 h 54"/>
                <a:gd name="T12" fmla="*/ 197688 w 44"/>
                <a:gd name="T13" fmla="*/ 11571 h 5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44" h="54">
                  <a:moveTo>
                    <a:pt x="34" y="2"/>
                  </a:moveTo>
                  <a:cubicBezTo>
                    <a:pt x="17" y="7"/>
                    <a:pt x="5" y="24"/>
                    <a:pt x="1" y="41"/>
                  </a:cubicBezTo>
                  <a:cubicBezTo>
                    <a:pt x="0" y="47"/>
                    <a:pt x="7" y="54"/>
                    <a:pt x="13" y="50"/>
                  </a:cubicBezTo>
                  <a:cubicBezTo>
                    <a:pt x="18" y="47"/>
                    <a:pt x="21" y="42"/>
                    <a:pt x="24" y="38"/>
                  </a:cubicBezTo>
                  <a:cubicBezTo>
                    <a:pt x="25" y="37"/>
                    <a:pt x="25" y="37"/>
                    <a:pt x="25" y="37"/>
                  </a:cubicBezTo>
                  <a:cubicBezTo>
                    <a:pt x="32" y="29"/>
                    <a:pt x="37" y="21"/>
                    <a:pt x="41" y="12"/>
                  </a:cubicBezTo>
                  <a:cubicBezTo>
                    <a:pt x="44" y="7"/>
                    <a:pt x="40" y="0"/>
                    <a:pt x="34" y="2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129" name="组合 36">
            <a:extLst>
              <a:ext uri="{FF2B5EF4-FFF2-40B4-BE49-F238E27FC236}">
                <a16:creationId xmlns:a16="http://schemas.microsoft.com/office/drawing/2014/main" id="{CFA5F901-15EB-4B9B-9A9D-B04EAD6247F0}"/>
              </a:ext>
            </a:extLst>
          </p:cNvPr>
          <p:cNvGrpSpPr>
            <a:grpSpLocks/>
          </p:cNvGrpSpPr>
          <p:nvPr/>
        </p:nvGrpSpPr>
        <p:grpSpPr bwMode="auto">
          <a:xfrm rot="1327020">
            <a:off x="4149725" y="1462088"/>
            <a:ext cx="465138" cy="2035175"/>
            <a:chOff x="392752" y="3324665"/>
            <a:chExt cx="637039" cy="2780557"/>
          </a:xfrm>
        </p:grpSpPr>
        <p:sp>
          <p:nvSpPr>
            <p:cNvPr id="5140" name="Freeform 22">
              <a:extLst>
                <a:ext uri="{FF2B5EF4-FFF2-40B4-BE49-F238E27FC236}">
                  <a16:creationId xmlns:a16="http://schemas.microsoft.com/office/drawing/2014/main" id="{95178394-29A2-4369-8F13-C5361B81ED5D}"/>
                </a:ext>
              </a:extLst>
            </p:cNvPr>
            <p:cNvSpPr>
              <a:spLocks/>
            </p:cNvSpPr>
            <p:nvPr/>
          </p:nvSpPr>
          <p:spPr bwMode="auto">
            <a:xfrm>
              <a:off x="415578" y="4287484"/>
              <a:ext cx="394258" cy="1745111"/>
            </a:xfrm>
            <a:custGeom>
              <a:avLst/>
              <a:gdLst>
                <a:gd name="T0" fmla="*/ 384402 w 80"/>
                <a:gd name="T1" fmla="*/ 142558 h 355"/>
                <a:gd name="T2" fmla="*/ 349904 w 80"/>
                <a:gd name="T3" fmla="*/ 93400 h 355"/>
                <a:gd name="T4" fmla="*/ 349904 w 80"/>
                <a:gd name="T5" fmla="*/ 93400 h 355"/>
                <a:gd name="T6" fmla="*/ 300622 w 80"/>
                <a:gd name="T7" fmla="*/ 58990 h 355"/>
                <a:gd name="T8" fmla="*/ 295694 w 80"/>
                <a:gd name="T9" fmla="*/ 58990 h 355"/>
                <a:gd name="T10" fmla="*/ 275981 w 80"/>
                <a:gd name="T11" fmla="*/ 63905 h 355"/>
                <a:gd name="T12" fmla="*/ 271052 w 80"/>
                <a:gd name="T13" fmla="*/ 63905 h 355"/>
                <a:gd name="T14" fmla="*/ 261196 w 80"/>
                <a:gd name="T15" fmla="*/ 63905 h 355"/>
                <a:gd name="T16" fmla="*/ 216842 w 80"/>
                <a:gd name="T17" fmla="*/ 24579 h 355"/>
                <a:gd name="T18" fmla="*/ 172488 w 80"/>
                <a:gd name="T19" fmla="*/ 58990 h 355"/>
                <a:gd name="T20" fmla="*/ 78852 w 80"/>
                <a:gd name="T21" fmla="*/ 88485 h 355"/>
                <a:gd name="T22" fmla="*/ 103493 w 80"/>
                <a:gd name="T23" fmla="*/ 137643 h 355"/>
                <a:gd name="T24" fmla="*/ 152775 w 80"/>
                <a:gd name="T25" fmla="*/ 127811 h 355"/>
                <a:gd name="T26" fmla="*/ 108421 w 80"/>
                <a:gd name="T27" fmla="*/ 309696 h 355"/>
                <a:gd name="T28" fmla="*/ 88708 w 80"/>
                <a:gd name="T29" fmla="*/ 378517 h 355"/>
                <a:gd name="T30" fmla="*/ 98565 w 80"/>
                <a:gd name="T31" fmla="*/ 412928 h 355"/>
                <a:gd name="T32" fmla="*/ 113349 w 80"/>
                <a:gd name="T33" fmla="*/ 437507 h 355"/>
                <a:gd name="T34" fmla="*/ 64067 w 80"/>
                <a:gd name="T35" fmla="*/ 476833 h 355"/>
                <a:gd name="T36" fmla="*/ 78852 w 80"/>
                <a:gd name="T37" fmla="*/ 850434 h 355"/>
                <a:gd name="T38" fmla="*/ 78852 w 80"/>
                <a:gd name="T39" fmla="*/ 909424 h 355"/>
                <a:gd name="T40" fmla="*/ 88708 w 80"/>
                <a:gd name="T41" fmla="*/ 988077 h 355"/>
                <a:gd name="T42" fmla="*/ 29569 w 80"/>
                <a:gd name="T43" fmla="*/ 1263362 h 355"/>
                <a:gd name="T44" fmla="*/ 29569 w 80"/>
                <a:gd name="T45" fmla="*/ 1273194 h 355"/>
                <a:gd name="T46" fmla="*/ 0 w 80"/>
                <a:gd name="T47" fmla="*/ 1410836 h 355"/>
                <a:gd name="T48" fmla="*/ 14785 w 80"/>
                <a:gd name="T49" fmla="*/ 1435415 h 355"/>
                <a:gd name="T50" fmla="*/ 14785 w 80"/>
                <a:gd name="T51" fmla="*/ 1548479 h 355"/>
                <a:gd name="T52" fmla="*/ 29569 w 80"/>
                <a:gd name="T53" fmla="*/ 1573058 h 355"/>
                <a:gd name="T54" fmla="*/ 24641 w 80"/>
                <a:gd name="T55" fmla="*/ 1607468 h 355"/>
                <a:gd name="T56" fmla="*/ 49282 w 80"/>
                <a:gd name="T57" fmla="*/ 1641879 h 355"/>
                <a:gd name="T58" fmla="*/ 39426 w 80"/>
                <a:gd name="T59" fmla="*/ 1671374 h 355"/>
                <a:gd name="T60" fmla="*/ 118277 w 80"/>
                <a:gd name="T61" fmla="*/ 1695953 h 355"/>
                <a:gd name="T62" fmla="*/ 128134 w 80"/>
                <a:gd name="T63" fmla="*/ 1671374 h 355"/>
                <a:gd name="T64" fmla="*/ 157703 w 80"/>
                <a:gd name="T65" fmla="*/ 1641879 h 355"/>
                <a:gd name="T66" fmla="*/ 172488 w 80"/>
                <a:gd name="T67" fmla="*/ 1577974 h 355"/>
                <a:gd name="T68" fmla="*/ 172488 w 80"/>
                <a:gd name="T69" fmla="*/ 1563226 h 355"/>
                <a:gd name="T70" fmla="*/ 182344 w 80"/>
                <a:gd name="T71" fmla="*/ 1479657 h 355"/>
                <a:gd name="T72" fmla="*/ 226698 w 80"/>
                <a:gd name="T73" fmla="*/ 1356762 h 355"/>
                <a:gd name="T74" fmla="*/ 216842 w 80"/>
                <a:gd name="T75" fmla="*/ 1317436 h 355"/>
                <a:gd name="T76" fmla="*/ 226698 w 80"/>
                <a:gd name="T77" fmla="*/ 1302688 h 355"/>
                <a:gd name="T78" fmla="*/ 236555 w 80"/>
                <a:gd name="T79" fmla="*/ 1243699 h 355"/>
                <a:gd name="T80" fmla="*/ 236555 w 80"/>
                <a:gd name="T81" fmla="*/ 1233867 h 355"/>
                <a:gd name="T82" fmla="*/ 241483 w 80"/>
                <a:gd name="T83" fmla="*/ 1219120 h 355"/>
                <a:gd name="T84" fmla="*/ 261196 w 80"/>
                <a:gd name="T85" fmla="*/ 1047067 h 355"/>
                <a:gd name="T86" fmla="*/ 280909 w 80"/>
                <a:gd name="T87" fmla="*/ 830771 h 355"/>
                <a:gd name="T88" fmla="*/ 271052 w 80"/>
                <a:gd name="T89" fmla="*/ 806192 h 355"/>
                <a:gd name="T90" fmla="*/ 300622 w 80"/>
                <a:gd name="T91" fmla="*/ 722623 h 355"/>
                <a:gd name="T92" fmla="*/ 285837 w 80"/>
                <a:gd name="T93" fmla="*/ 683297 h 355"/>
                <a:gd name="T94" fmla="*/ 290765 w 80"/>
                <a:gd name="T95" fmla="*/ 555486 h 355"/>
                <a:gd name="T96" fmla="*/ 266124 w 80"/>
                <a:gd name="T97" fmla="*/ 525991 h 355"/>
                <a:gd name="T98" fmla="*/ 266124 w 80"/>
                <a:gd name="T99" fmla="*/ 521075 h 355"/>
                <a:gd name="T100" fmla="*/ 340048 w 80"/>
                <a:gd name="T101" fmla="*/ 344106 h 355"/>
                <a:gd name="T102" fmla="*/ 310478 w 80"/>
                <a:gd name="T103" fmla="*/ 299864 h 355"/>
                <a:gd name="T104" fmla="*/ 310478 w 80"/>
                <a:gd name="T105" fmla="*/ 285117 h 355"/>
                <a:gd name="T106" fmla="*/ 320335 w 80"/>
                <a:gd name="T107" fmla="*/ 260538 h 355"/>
                <a:gd name="T108" fmla="*/ 384402 w 80"/>
                <a:gd name="T109" fmla="*/ 142558 h 355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80" h="355">
                  <a:moveTo>
                    <a:pt x="78" y="29"/>
                  </a:moveTo>
                  <a:cubicBezTo>
                    <a:pt x="80" y="24"/>
                    <a:pt x="77" y="16"/>
                    <a:pt x="71" y="19"/>
                  </a:cubicBezTo>
                  <a:cubicBezTo>
                    <a:pt x="71" y="19"/>
                    <a:pt x="71" y="19"/>
                    <a:pt x="71" y="19"/>
                  </a:cubicBezTo>
                  <a:cubicBezTo>
                    <a:pt x="72" y="14"/>
                    <a:pt x="66" y="9"/>
                    <a:pt x="61" y="12"/>
                  </a:cubicBezTo>
                  <a:cubicBezTo>
                    <a:pt x="60" y="12"/>
                    <a:pt x="60" y="12"/>
                    <a:pt x="60" y="12"/>
                  </a:cubicBezTo>
                  <a:cubicBezTo>
                    <a:pt x="59" y="12"/>
                    <a:pt x="58" y="12"/>
                    <a:pt x="56" y="13"/>
                  </a:cubicBezTo>
                  <a:cubicBezTo>
                    <a:pt x="55" y="13"/>
                    <a:pt x="55" y="13"/>
                    <a:pt x="55" y="13"/>
                  </a:cubicBezTo>
                  <a:cubicBezTo>
                    <a:pt x="55" y="13"/>
                    <a:pt x="54" y="13"/>
                    <a:pt x="53" y="13"/>
                  </a:cubicBezTo>
                  <a:cubicBezTo>
                    <a:pt x="57" y="7"/>
                    <a:pt x="50" y="0"/>
                    <a:pt x="44" y="5"/>
                  </a:cubicBezTo>
                  <a:cubicBezTo>
                    <a:pt x="41" y="8"/>
                    <a:pt x="38" y="10"/>
                    <a:pt x="35" y="12"/>
                  </a:cubicBezTo>
                  <a:cubicBezTo>
                    <a:pt x="28" y="12"/>
                    <a:pt x="23" y="14"/>
                    <a:pt x="16" y="18"/>
                  </a:cubicBezTo>
                  <a:cubicBezTo>
                    <a:pt x="10" y="21"/>
                    <a:pt x="14" y="30"/>
                    <a:pt x="21" y="28"/>
                  </a:cubicBezTo>
                  <a:cubicBezTo>
                    <a:pt x="24" y="28"/>
                    <a:pt x="28" y="27"/>
                    <a:pt x="31" y="26"/>
                  </a:cubicBezTo>
                  <a:cubicBezTo>
                    <a:pt x="23" y="36"/>
                    <a:pt x="20" y="50"/>
                    <a:pt x="22" y="63"/>
                  </a:cubicBezTo>
                  <a:cubicBezTo>
                    <a:pt x="21" y="68"/>
                    <a:pt x="19" y="72"/>
                    <a:pt x="18" y="77"/>
                  </a:cubicBezTo>
                  <a:cubicBezTo>
                    <a:pt x="17" y="80"/>
                    <a:pt x="18" y="82"/>
                    <a:pt x="20" y="84"/>
                  </a:cubicBezTo>
                  <a:cubicBezTo>
                    <a:pt x="20" y="86"/>
                    <a:pt x="21" y="88"/>
                    <a:pt x="23" y="89"/>
                  </a:cubicBezTo>
                  <a:cubicBezTo>
                    <a:pt x="18" y="89"/>
                    <a:pt x="13" y="92"/>
                    <a:pt x="13" y="97"/>
                  </a:cubicBezTo>
                  <a:cubicBezTo>
                    <a:pt x="16" y="122"/>
                    <a:pt x="15" y="147"/>
                    <a:pt x="16" y="173"/>
                  </a:cubicBezTo>
                  <a:cubicBezTo>
                    <a:pt x="16" y="177"/>
                    <a:pt x="16" y="181"/>
                    <a:pt x="16" y="185"/>
                  </a:cubicBezTo>
                  <a:cubicBezTo>
                    <a:pt x="17" y="190"/>
                    <a:pt x="17" y="195"/>
                    <a:pt x="18" y="201"/>
                  </a:cubicBezTo>
                  <a:cubicBezTo>
                    <a:pt x="11" y="219"/>
                    <a:pt x="6" y="238"/>
                    <a:pt x="6" y="257"/>
                  </a:cubicBezTo>
                  <a:cubicBezTo>
                    <a:pt x="6" y="258"/>
                    <a:pt x="6" y="258"/>
                    <a:pt x="6" y="259"/>
                  </a:cubicBezTo>
                  <a:cubicBezTo>
                    <a:pt x="3" y="268"/>
                    <a:pt x="2" y="277"/>
                    <a:pt x="0" y="287"/>
                  </a:cubicBezTo>
                  <a:cubicBezTo>
                    <a:pt x="0" y="289"/>
                    <a:pt x="1" y="291"/>
                    <a:pt x="3" y="292"/>
                  </a:cubicBezTo>
                  <a:cubicBezTo>
                    <a:pt x="2" y="300"/>
                    <a:pt x="2" y="308"/>
                    <a:pt x="3" y="315"/>
                  </a:cubicBezTo>
                  <a:cubicBezTo>
                    <a:pt x="3" y="318"/>
                    <a:pt x="5" y="319"/>
                    <a:pt x="6" y="320"/>
                  </a:cubicBezTo>
                  <a:cubicBezTo>
                    <a:pt x="6" y="322"/>
                    <a:pt x="6" y="324"/>
                    <a:pt x="5" y="327"/>
                  </a:cubicBezTo>
                  <a:cubicBezTo>
                    <a:pt x="5" y="330"/>
                    <a:pt x="7" y="333"/>
                    <a:pt x="10" y="334"/>
                  </a:cubicBezTo>
                  <a:cubicBezTo>
                    <a:pt x="9" y="336"/>
                    <a:pt x="9" y="338"/>
                    <a:pt x="8" y="340"/>
                  </a:cubicBezTo>
                  <a:cubicBezTo>
                    <a:pt x="6" y="351"/>
                    <a:pt x="20" y="355"/>
                    <a:pt x="24" y="345"/>
                  </a:cubicBezTo>
                  <a:cubicBezTo>
                    <a:pt x="25" y="343"/>
                    <a:pt x="26" y="342"/>
                    <a:pt x="26" y="340"/>
                  </a:cubicBezTo>
                  <a:cubicBezTo>
                    <a:pt x="29" y="340"/>
                    <a:pt x="32" y="338"/>
                    <a:pt x="32" y="334"/>
                  </a:cubicBezTo>
                  <a:cubicBezTo>
                    <a:pt x="33" y="330"/>
                    <a:pt x="34" y="325"/>
                    <a:pt x="35" y="321"/>
                  </a:cubicBezTo>
                  <a:cubicBezTo>
                    <a:pt x="35" y="320"/>
                    <a:pt x="35" y="319"/>
                    <a:pt x="35" y="318"/>
                  </a:cubicBezTo>
                  <a:cubicBezTo>
                    <a:pt x="36" y="312"/>
                    <a:pt x="36" y="307"/>
                    <a:pt x="37" y="301"/>
                  </a:cubicBezTo>
                  <a:cubicBezTo>
                    <a:pt x="40" y="293"/>
                    <a:pt x="43" y="284"/>
                    <a:pt x="46" y="276"/>
                  </a:cubicBezTo>
                  <a:cubicBezTo>
                    <a:pt x="47" y="272"/>
                    <a:pt x="46" y="270"/>
                    <a:pt x="44" y="268"/>
                  </a:cubicBezTo>
                  <a:cubicBezTo>
                    <a:pt x="45" y="267"/>
                    <a:pt x="46" y="266"/>
                    <a:pt x="46" y="265"/>
                  </a:cubicBezTo>
                  <a:cubicBezTo>
                    <a:pt x="47" y="261"/>
                    <a:pt x="47" y="257"/>
                    <a:pt x="48" y="253"/>
                  </a:cubicBezTo>
                  <a:cubicBezTo>
                    <a:pt x="48" y="252"/>
                    <a:pt x="48" y="252"/>
                    <a:pt x="48" y="251"/>
                  </a:cubicBezTo>
                  <a:cubicBezTo>
                    <a:pt x="49" y="250"/>
                    <a:pt x="49" y="249"/>
                    <a:pt x="49" y="248"/>
                  </a:cubicBezTo>
                  <a:cubicBezTo>
                    <a:pt x="50" y="237"/>
                    <a:pt x="52" y="225"/>
                    <a:pt x="53" y="213"/>
                  </a:cubicBezTo>
                  <a:cubicBezTo>
                    <a:pt x="56" y="199"/>
                    <a:pt x="57" y="184"/>
                    <a:pt x="57" y="169"/>
                  </a:cubicBezTo>
                  <a:cubicBezTo>
                    <a:pt x="57" y="167"/>
                    <a:pt x="56" y="166"/>
                    <a:pt x="55" y="164"/>
                  </a:cubicBezTo>
                  <a:cubicBezTo>
                    <a:pt x="57" y="159"/>
                    <a:pt x="59" y="153"/>
                    <a:pt x="61" y="147"/>
                  </a:cubicBezTo>
                  <a:cubicBezTo>
                    <a:pt x="63" y="143"/>
                    <a:pt x="61" y="140"/>
                    <a:pt x="58" y="139"/>
                  </a:cubicBezTo>
                  <a:cubicBezTo>
                    <a:pt x="59" y="130"/>
                    <a:pt x="59" y="122"/>
                    <a:pt x="59" y="113"/>
                  </a:cubicBezTo>
                  <a:cubicBezTo>
                    <a:pt x="59" y="111"/>
                    <a:pt x="57" y="108"/>
                    <a:pt x="54" y="107"/>
                  </a:cubicBezTo>
                  <a:cubicBezTo>
                    <a:pt x="54" y="106"/>
                    <a:pt x="54" y="106"/>
                    <a:pt x="54" y="106"/>
                  </a:cubicBezTo>
                  <a:cubicBezTo>
                    <a:pt x="61" y="96"/>
                    <a:pt x="66" y="84"/>
                    <a:pt x="69" y="70"/>
                  </a:cubicBezTo>
                  <a:cubicBezTo>
                    <a:pt x="70" y="65"/>
                    <a:pt x="67" y="62"/>
                    <a:pt x="63" y="61"/>
                  </a:cubicBezTo>
                  <a:cubicBezTo>
                    <a:pt x="63" y="60"/>
                    <a:pt x="63" y="59"/>
                    <a:pt x="63" y="58"/>
                  </a:cubicBezTo>
                  <a:cubicBezTo>
                    <a:pt x="64" y="56"/>
                    <a:pt x="65" y="55"/>
                    <a:pt x="65" y="53"/>
                  </a:cubicBezTo>
                  <a:cubicBezTo>
                    <a:pt x="70" y="45"/>
                    <a:pt x="75" y="37"/>
                    <a:pt x="78" y="29"/>
                  </a:cubicBezTo>
                  <a:close/>
                </a:path>
              </a:pathLst>
            </a:custGeom>
            <a:solidFill>
              <a:srgbClr val="F28C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41" name="Freeform 23">
              <a:extLst>
                <a:ext uri="{FF2B5EF4-FFF2-40B4-BE49-F238E27FC236}">
                  <a16:creationId xmlns:a16="http://schemas.microsoft.com/office/drawing/2014/main" id="{6A5FDD87-48D2-49FC-8775-4F58D70BB937}"/>
                </a:ext>
              </a:extLst>
            </p:cNvPr>
            <p:cNvSpPr>
              <a:spLocks/>
            </p:cNvSpPr>
            <p:nvPr/>
          </p:nvSpPr>
          <p:spPr bwMode="auto">
            <a:xfrm>
              <a:off x="430103" y="4140157"/>
              <a:ext cx="417084" cy="211654"/>
            </a:xfrm>
            <a:custGeom>
              <a:avLst/>
              <a:gdLst>
                <a:gd name="T0" fmla="*/ 377829 w 85"/>
                <a:gd name="T1" fmla="*/ 49222 h 43"/>
                <a:gd name="T2" fmla="*/ 289505 w 85"/>
                <a:gd name="T3" fmla="*/ 24611 h 43"/>
                <a:gd name="T4" fmla="*/ 284598 w 85"/>
                <a:gd name="T5" fmla="*/ 19689 h 43"/>
                <a:gd name="T6" fmla="*/ 230623 w 85"/>
                <a:gd name="T7" fmla="*/ 14767 h 43"/>
                <a:gd name="T8" fmla="*/ 53976 w 85"/>
                <a:gd name="T9" fmla="*/ 9844 h 43"/>
                <a:gd name="T10" fmla="*/ 24534 w 85"/>
                <a:gd name="T11" fmla="*/ 78755 h 43"/>
                <a:gd name="T12" fmla="*/ 44162 w 85"/>
                <a:gd name="T13" fmla="*/ 113210 h 43"/>
                <a:gd name="T14" fmla="*/ 44162 w 85"/>
                <a:gd name="T15" fmla="*/ 118132 h 43"/>
                <a:gd name="T16" fmla="*/ 58882 w 85"/>
                <a:gd name="T17" fmla="*/ 157510 h 43"/>
                <a:gd name="T18" fmla="*/ 314040 w 85"/>
                <a:gd name="T19" fmla="*/ 152588 h 43"/>
                <a:gd name="T20" fmla="*/ 387643 w 85"/>
                <a:gd name="T21" fmla="*/ 123055 h 43"/>
                <a:gd name="T22" fmla="*/ 377829 w 85"/>
                <a:gd name="T23" fmla="*/ 49222 h 43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85" h="43">
                  <a:moveTo>
                    <a:pt x="77" y="10"/>
                  </a:moveTo>
                  <a:cubicBezTo>
                    <a:pt x="71" y="8"/>
                    <a:pt x="65" y="6"/>
                    <a:pt x="59" y="5"/>
                  </a:cubicBezTo>
                  <a:cubicBezTo>
                    <a:pt x="59" y="5"/>
                    <a:pt x="59" y="5"/>
                    <a:pt x="58" y="4"/>
                  </a:cubicBezTo>
                  <a:cubicBezTo>
                    <a:pt x="55" y="4"/>
                    <a:pt x="52" y="3"/>
                    <a:pt x="47" y="3"/>
                  </a:cubicBezTo>
                  <a:cubicBezTo>
                    <a:pt x="35" y="1"/>
                    <a:pt x="23" y="0"/>
                    <a:pt x="11" y="2"/>
                  </a:cubicBezTo>
                  <a:cubicBezTo>
                    <a:pt x="2" y="3"/>
                    <a:pt x="0" y="12"/>
                    <a:pt x="5" y="16"/>
                  </a:cubicBezTo>
                  <a:cubicBezTo>
                    <a:pt x="4" y="19"/>
                    <a:pt x="5" y="23"/>
                    <a:pt x="9" y="23"/>
                  </a:cubicBezTo>
                  <a:cubicBezTo>
                    <a:pt x="9" y="24"/>
                    <a:pt x="9" y="24"/>
                    <a:pt x="9" y="24"/>
                  </a:cubicBezTo>
                  <a:cubicBezTo>
                    <a:pt x="8" y="27"/>
                    <a:pt x="9" y="31"/>
                    <a:pt x="12" y="32"/>
                  </a:cubicBezTo>
                  <a:cubicBezTo>
                    <a:pt x="30" y="41"/>
                    <a:pt x="49" y="43"/>
                    <a:pt x="64" y="31"/>
                  </a:cubicBezTo>
                  <a:cubicBezTo>
                    <a:pt x="69" y="30"/>
                    <a:pt x="74" y="28"/>
                    <a:pt x="79" y="25"/>
                  </a:cubicBezTo>
                  <a:cubicBezTo>
                    <a:pt x="85" y="21"/>
                    <a:pt x="83" y="12"/>
                    <a:pt x="77" y="10"/>
                  </a:cubicBezTo>
                  <a:close/>
                </a:path>
              </a:pathLst>
            </a:custGeom>
            <a:solidFill>
              <a:srgbClr val="D5866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42" name="Freeform 91">
              <a:extLst>
                <a:ext uri="{FF2B5EF4-FFF2-40B4-BE49-F238E27FC236}">
                  <a16:creationId xmlns:a16="http://schemas.microsoft.com/office/drawing/2014/main" id="{A493717C-F442-4E2D-9EE3-BED85539CA0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92752" y="3324665"/>
              <a:ext cx="637039" cy="2780557"/>
            </a:xfrm>
            <a:custGeom>
              <a:avLst/>
              <a:gdLst>
                <a:gd name="T0" fmla="*/ 396924 w 130"/>
                <a:gd name="T1" fmla="*/ 29476 h 566"/>
                <a:gd name="T2" fmla="*/ 377323 w 130"/>
                <a:gd name="T3" fmla="*/ 9825 h 566"/>
                <a:gd name="T4" fmla="*/ 210713 w 130"/>
                <a:gd name="T5" fmla="*/ 314409 h 566"/>
                <a:gd name="T6" fmla="*/ 127408 w 130"/>
                <a:gd name="T7" fmla="*/ 776198 h 566"/>
                <a:gd name="T8" fmla="*/ 392024 w 130"/>
                <a:gd name="T9" fmla="*/ 103166 h 566"/>
                <a:gd name="T10" fmla="*/ 338121 w 130"/>
                <a:gd name="T11" fmla="*/ 810586 h 566"/>
                <a:gd name="T12" fmla="*/ 392024 w 130"/>
                <a:gd name="T13" fmla="*/ 564954 h 566"/>
                <a:gd name="T14" fmla="*/ 284217 w 130"/>
                <a:gd name="T15" fmla="*/ 800761 h 566"/>
                <a:gd name="T16" fmla="*/ 269517 w 130"/>
                <a:gd name="T17" fmla="*/ 800761 h 566"/>
                <a:gd name="T18" fmla="*/ 220514 w 130"/>
                <a:gd name="T19" fmla="*/ 766373 h 566"/>
                <a:gd name="T20" fmla="*/ 205813 w 130"/>
                <a:gd name="T21" fmla="*/ 491264 h 566"/>
                <a:gd name="T22" fmla="*/ 210713 w 130"/>
                <a:gd name="T23" fmla="*/ 795848 h 566"/>
                <a:gd name="T24" fmla="*/ 102906 w 130"/>
                <a:gd name="T25" fmla="*/ 977616 h 566"/>
                <a:gd name="T26" fmla="*/ 98006 w 130"/>
                <a:gd name="T27" fmla="*/ 2765819 h 566"/>
                <a:gd name="T28" fmla="*/ 362622 w 130"/>
                <a:gd name="T29" fmla="*/ 1557308 h 566"/>
                <a:gd name="T30" fmla="*/ 475329 w 130"/>
                <a:gd name="T31" fmla="*/ 953053 h 566"/>
                <a:gd name="T32" fmla="*/ 308719 w 130"/>
                <a:gd name="T33" fmla="*/ 844975 h 566"/>
                <a:gd name="T34" fmla="*/ 259716 w 130"/>
                <a:gd name="T35" fmla="*/ 957966 h 566"/>
                <a:gd name="T36" fmla="*/ 308719 w 130"/>
                <a:gd name="T37" fmla="*/ 844975 h 566"/>
                <a:gd name="T38" fmla="*/ 230314 w 130"/>
                <a:gd name="T39" fmla="*/ 840062 h 566"/>
                <a:gd name="T40" fmla="*/ 151909 w 130"/>
                <a:gd name="T41" fmla="*/ 953053 h 566"/>
                <a:gd name="T42" fmla="*/ 142109 w 130"/>
                <a:gd name="T43" fmla="*/ 844975 h 566"/>
                <a:gd name="T44" fmla="*/ 137208 w 130"/>
                <a:gd name="T45" fmla="*/ 948140 h 566"/>
                <a:gd name="T46" fmla="*/ 254816 w 130"/>
                <a:gd name="T47" fmla="*/ 1134821 h 566"/>
                <a:gd name="T48" fmla="*/ 362622 w 130"/>
                <a:gd name="T49" fmla="*/ 1134821 h 566"/>
                <a:gd name="T50" fmla="*/ 264616 w 130"/>
                <a:gd name="T51" fmla="*/ 1237987 h 566"/>
                <a:gd name="T52" fmla="*/ 333220 w 130"/>
                <a:gd name="T53" fmla="*/ 1365715 h 566"/>
                <a:gd name="T54" fmla="*/ 264616 w 130"/>
                <a:gd name="T55" fmla="*/ 1395191 h 566"/>
                <a:gd name="T56" fmla="*/ 318520 w 130"/>
                <a:gd name="T57" fmla="*/ 1513095 h 566"/>
                <a:gd name="T58" fmla="*/ 240115 w 130"/>
                <a:gd name="T59" fmla="*/ 1527833 h 566"/>
                <a:gd name="T60" fmla="*/ 298918 w 130"/>
                <a:gd name="T61" fmla="*/ 1650649 h 566"/>
                <a:gd name="T62" fmla="*/ 240115 w 130"/>
                <a:gd name="T63" fmla="*/ 1680125 h 566"/>
                <a:gd name="T64" fmla="*/ 274417 w 130"/>
                <a:gd name="T65" fmla="*/ 1842242 h 566"/>
                <a:gd name="T66" fmla="*/ 284217 w 130"/>
                <a:gd name="T67" fmla="*/ 1866805 h 566"/>
                <a:gd name="T68" fmla="*/ 240115 w 130"/>
                <a:gd name="T69" fmla="*/ 2004359 h 566"/>
                <a:gd name="T70" fmla="*/ 259716 w 130"/>
                <a:gd name="T71" fmla="*/ 2166476 h 566"/>
                <a:gd name="T72" fmla="*/ 259716 w 130"/>
                <a:gd name="T73" fmla="*/ 2191040 h 566"/>
                <a:gd name="T74" fmla="*/ 181311 w 130"/>
                <a:gd name="T75" fmla="*/ 2304030 h 566"/>
                <a:gd name="T76" fmla="*/ 225414 w 130"/>
                <a:gd name="T77" fmla="*/ 2431759 h 566"/>
                <a:gd name="T78" fmla="*/ 220514 w 130"/>
                <a:gd name="T79" fmla="*/ 2451410 h 566"/>
                <a:gd name="T80" fmla="*/ 151909 w 130"/>
                <a:gd name="T81" fmla="*/ 2588964 h 566"/>
                <a:gd name="T82" fmla="*/ 83305 w 130"/>
                <a:gd name="T83" fmla="*/ 2402283 h 566"/>
                <a:gd name="T84" fmla="*/ 396924 w 130"/>
                <a:gd name="T85" fmla="*/ 982529 h 566"/>
                <a:gd name="T86" fmla="*/ 406725 w 130"/>
                <a:gd name="T87" fmla="*/ 943228 h 566"/>
                <a:gd name="T88" fmla="*/ 333220 w 130"/>
                <a:gd name="T89" fmla="*/ 903927 h 566"/>
                <a:gd name="T90" fmla="*/ 411625 w 130"/>
                <a:gd name="T91" fmla="*/ 854800 h 566"/>
                <a:gd name="T92" fmla="*/ 421426 w 130"/>
                <a:gd name="T93" fmla="*/ 908839 h 56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0" t="0" r="r" b="b"/>
              <a:pathLst>
                <a:path w="130" h="566">
                  <a:moveTo>
                    <a:pt x="95" y="171"/>
                  </a:moveTo>
                  <a:cubicBezTo>
                    <a:pt x="130" y="122"/>
                    <a:pt x="96" y="59"/>
                    <a:pt x="81" y="8"/>
                  </a:cubicBezTo>
                  <a:cubicBezTo>
                    <a:pt x="81" y="7"/>
                    <a:pt x="81" y="7"/>
                    <a:pt x="81" y="6"/>
                  </a:cubicBezTo>
                  <a:cubicBezTo>
                    <a:pt x="81" y="5"/>
                    <a:pt x="80" y="5"/>
                    <a:pt x="80" y="4"/>
                  </a:cubicBezTo>
                  <a:cubicBezTo>
                    <a:pt x="80" y="3"/>
                    <a:pt x="79" y="2"/>
                    <a:pt x="79" y="2"/>
                  </a:cubicBezTo>
                  <a:cubicBezTo>
                    <a:pt x="79" y="0"/>
                    <a:pt x="77" y="1"/>
                    <a:pt x="77" y="2"/>
                  </a:cubicBezTo>
                  <a:cubicBezTo>
                    <a:pt x="77" y="2"/>
                    <a:pt x="77" y="3"/>
                    <a:pt x="77" y="3"/>
                  </a:cubicBezTo>
                  <a:cubicBezTo>
                    <a:pt x="76" y="4"/>
                    <a:pt x="76" y="4"/>
                    <a:pt x="75" y="5"/>
                  </a:cubicBezTo>
                  <a:cubicBezTo>
                    <a:pt x="69" y="30"/>
                    <a:pt x="60" y="46"/>
                    <a:pt x="43" y="64"/>
                  </a:cubicBezTo>
                  <a:cubicBezTo>
                    <a:pt x="32" y="76"/>
                    <a:pt x="22" y="89"/>
                    <a:pt x="15" y="104"/>
                  </a:cubicBezTo>
                  <a:cubicBezTo>
                    <a:pt x="10" y="117"/>
                    <a:pt x="1" y="162"/>
                    <a:pt x="26" y="162"/>
                  </a:cubicBezTo>
                  <a:cubicBezTo>
                    <a:pt x="28" y="161"/>
                    <a:pt x="28" y="159"/>
                    <a:pt x="26" y="158"/>
                  </a:cubicBezTo>
                  <a:cubicBezTo>
                    <a:pt x="13" y="157"/>
                    <a:pt x="20" y="123"/>
                    <a:pt x="21" y="117"/>
                  </a:cubicBezTo>
                  <a:cubicBezTo>
                    <a:pt x="24" y="102"/>
                    <a:pt x="33" y="89"/>
                    <a:pt x="43" y="78"/>
                  </a:cubicBezTo>
                  <a:cubicBezTo>
                    <a:pt x="58" y="60"/>
                    <a:pt x="76" y="44"/>
                    <a:pt x="80" y="21"/>
                  </a:cubicBezTo>
                  <a:cubicBezTo>
                    <a:pt x="83" y="38"/>
                    <a:pt x="88" y="56"/>
                    <a:pt x="93" y="73"/>
                  </a:cubicBezTo>
                  <a:cubicBezTo>
                    <a:pt x="102" y="108"/>
                    <a:pt x="100" y="136"/>
                    <a:pt x="84" y="168"/>
                  </a:cubicBezTo>
                  <a:cubicBezTo>
                    <a:pt x="79" y="167"/>
                    <a:pt x="74" y="166"/>
                    <a:pt x="69" y="165"/>
                  </a:cubicBezTo>
                  <a:cubicBezTo>
                    <a:pt x="69" y="165"/>
                    <a:pt x="69" y="165"/>
                    <a:pt x="69" y="165"/>
                  </a:cubicBezTo>
                  <a:cubicBezTo>
                    <a:pt x="81" y="153"/>
                    <a:pt x="86" y="132"/>
                    <a:pt x="84" y="115"/>
                  </a:cubicBezTo>
                  <a:cubicBezTo>
                    <a:pt x="84" y="113"/>
                    <a:pt x="80" y="113"/>
                    <a:pt x="80" y="115"/>
                  </a:cubicBezTo>
                  <a:cubicBezTo>
                    <a:pt x="77" y="132"/>
                    <a:pt x="76" y="148"/>
                    <a:pt x="67" y="163"/>
                  </a:cubicBezTo>
                  <a:cubicBezTo>
                    <a:pt x="67" y="164"/>
                    <a:pt x="67" y="164"/>
                    <a:pt x="67" y="165"/>
                  </a:cubicBezTo>
                  <a:cubicBezTo>
                    <a:pt x="64" y="164"/>
                    <a:pt x="61" y="164"/>
                    <a:pt x="58" y="163"/>
                  </a:cubicBezTo>
                  <a:cubicBezTo>
                    <a:pt x="68" y="134"/>
                    <a:pt x="77" y="100"/>
                    <a:pt x="75" y="70"/>
                  </a:cubicBezTo>
                  <a:cubicBezTo>
                    <a:pt x="74" y="67"/>
                    <a:pt x="70" y="66"/>
                    <a:pt x="70" y="69"/>
                  </a:cubicBezTo>
                  <a:cubicBezTo>
                    <a:pt x="65" y="100"/>
                    <a:pt x="58" y="132"/>
                    <a:pt x="55" y="163"/>
                  </a:cubicBezTo>
                  <a:cubicBezTo>
                    <a:pt x="52" y="163"/>
                    <a:pt x="48" y="162"/>
                    <a:pt x="45" y="162"/>
                  </a:cubicBezTo>
                  <a:cubicBezTo>
                    <a:pt x="45" y="162"/>
                    <a:pt x="45" y="162"/>
                    <a:pt x="45" y="162"/>
                  </a:cubicBezTo>
                  <a:cubicBezTo>
                    <a:pt x="45" y="160"/>
                    <a:pt x="45" y="158"/>
                    <a:pt x="45" y="156"/>
                  </a:cubicBezTo>
                  <a:cubicBezTo>
                    <a:pt x="44" y="151"/>
                    <a:pt x="43" y="146"/>
                    <a:pt x="43" y="141"/>
                  </a:cubicBezTo>
                  <a:cubicBezTo>
                    <a:pt x="42" y="127"/>
                    <a:pt x="45" y="115"/>
                    <a:pt x="47" y="102"/>
                  </a:cubicBezTo>
                  <a:cubicBezTo>
                    <a:pt x="47" y="100"/>
                    <a:pt x="43" y="98"/>
                    <a:pt x="42" y="100"/>
                  </a:cubicBezTo>
                  <a:cubicBezTo>
                    <a:pt x="34" y="110"/>
                    <a:pt x="34" y="125"/>
                    <a:pt x="35" y="137"/>
                  </a:cubicBezTo>
                  <a:cubicBezTo>
                    <a:pt x="35" y="143"/>
                    <a:pt x="36" y="150"/>
                    <a:pt x="38" y="156"/>
                  </a:cubicBezTo>
                  <a:cubicBezTo>
                    <a:pt x="39" y="159"/>
                    <a:pt x="41" y="160"/>
                    <a:pt x="43" y="162"/>
                  </a:cubicBezTo>
                  <a:cubicBezTo>
                    <a:pt x="31" y="162"/>
                    <a:pt x="19" y="162"/>
                    <a:pt x="7" y="165"/>
                  </a:cubicBezTo>
                  <a:cubicBezTo>
                    <a:pt x="0" y="166"/>
                    <a:pt x="3" y="176"/>
                    <a:pt x="9" y="175"/>
                  </a:cubicBezTo>
                  <a:cubicBezTo>
                    <a:pt x="4" y="188"/>
                    <a:pt x="11" y="195"/>
                    <a:pt x="21" y="199"/>
                  </a:cubicBezTo>
                  <a:cubicBezTo>
                    <a:pt x="19" y="275"/>
                    <a:pt x="15" y="352"/>
                    <a:pt x="11" y="428"/>
                  </a:cubicBezTo>
                  <a:cubicBezTo>
                    <a:pt x="10" y="453"/>
                    <a:pt x="7" y="479"/>
                    <a:pt x="7" y="504"/>
                  </a:cubicBezTo>
                  <a:cubicBezTo>
                    <a:pt x="7" y="523"/>
                    <a:pt x="8" y="546"/>
                    <a:pt x="20" y="563"/>
                  </a:cubicBezTo>
                  <a:cubicBezTo>
                    <a:pt x="21" y="565"/>
                    <a:pt x="25" y="566"/>
                    <a:pt x="28" y="564"/>
                  </a:cubicBezTo>
                  <a:cubicBezTo>
                    <a:pt x="60" y="524"/>
                    <a:pt x="62" y="463"/>
                    <a:pt x="65" y="414"/>
                  </a:cubicBezTo>
                  <a:cubicBezTo>
                    <a:pt x="67" y="382"/>
                    <a:pt x="70" y="349"/>
                    <a:pt x="74" y="317"/>
                  </a:cubicBezTo>
                  <a:cubicBezTo>
                    <a:pt x="78" y="277"/>
                    <a:pt x="86" y="237"/>
                    <a:pt x="92" y="198"/>
                  </a:cubicBezTo>
                  <a:cubicBezTo>
                    <a:pt x="93" y="198"/>
                    <a:pt x="94" y="197"/>
                    <a:pt x="95" y="197"/>
                  </a:cubicBezTo>
                  <a:cubicBezTo>
                    <a:pt x="96" y="197"/>
                    <a:pt x="97" y="195"/>
                    <a:pt x="97" y="194"/>
                  </a:cubicBezTo>
                  <a:cubicBezTo>
                    <a:pt x="98" y="187"/>
                    <a:pt x="98" y="180"/>
                    <a:pt x="97" y="173"/>
                  </a:cubicBezTo>
                  <a:cubicBezTo>
                    <a:pt x="97" y="172"/>
                    <a:pt x="96" y="171"/>
                    <a:pt x="95" y="171"/>
                  </a:cubicBezTo>
                  <a:close/>
                  <a:moveTo>
                    <a:pt x="63" y="172"/>
                  </a:moveTo>
                  <a:cubicBezTo>
                    <a:pt x="64" y="176"/>
                    <a:pt x="64" y="180"/>
                    <a:pt x="64" y="184"/>
                  </a:cubicBezTo>
                  <a:cubicBezTo>
                    <a:pt x="64" y="187"/>
                    <a:pt x="63" y="191"/>
                    <a:pt x="63" y="194"/>
                  </a:cubicBezTo>
                  <a:cubicBezTo>
                    <a:pt x="60" y="195"/>
                    <a:pt x="56" y="195"/>
                    <a:pt x="53" y="195"/>
                  </a:cubicBezTo>
                  <a:cubicBezTo>
                    <a:pt x="53" y="191"/>
                    <a:pt x="52" y="187"/>
                    <a:pt x="52" y="183"/>
                  </a:cubicBezTo>
                  <a:cubicBezTo>
                    <a:pt x="52" y="179"/>
                    <a:pt x="51" y="175"/>
                    <a:pt x="50" y="171"/>
                  </a:cubicBezTo>
                  <a:cubicBezTo>
                    <a:pt x="54" y="172"/>
                    <a:pt x="59" y="172"/>
                    <a:pt x="63" y="172"/>
                  </a:cubicBezTo>
                  <a:close/>
                  <a:moveTo>
                    <a:pt x="31" y="193"/>
                  </a:moveTo>
                  <a:cubicBezTo>
                    <a:pt x="36" y="189"/>
                    <a:pt x="36" y="179"/>
                    <a:pt x="35" y="172"/>
                  </a:cubicBezTo>
                  <a:cubicBezTo>
                    <a:pt x="39" y="171"/>
                    <a:pt x="43" y="171"/>
                    <a:pt x="47" y="171"/>
                  </a:cubicBezTo>
                  <a:cubicBezTo>
                    <a:pt x="48" y="176"/>
                    <a:pt x="48" y="181"/>
                    <a:pt x="47" y="185"/>
                  </a:cubicBezTo>
                  <a:cubicBezTo>
                    <a:pt x="47" y="189"/>
                    <a:pt x="47" y="192"/>
                    <a:pt x="47" y="195"/>
                  </a:cubicBezTo>
                  <a:cubicBezTo>
                    <a:pt x="42" y="195"/>
                    <a:pt x="36" y="195"/>
                    <a:pt x="31" y="194"/>
                  </a:cubicBezTo>
                  <a:lnTo>
                    <a:pt x="31" y="193"/>
                  </a:lnTo>
                  <a:close/>
                  <a:moveTo>
                    <a:pt x="14" y="174"/>
                  </a:moveTo>
                  <a:cubicBezTo>
                    <a:pt x="19" y="173"/>
                    <a:pt x="24" y="173"/>
                    <a:pt x="29" y="172"/>
                  </a:cubicBezTo>
                  <a:cubicBezTo>
                    <a:pt x="29" y="175"/>
                    <a:pt x="29" y="178"/>
                    <a:pt x="28" y="181"/>
                  </a:cubicBezTo>
                  <a:cubicBezTo>
                    <a:pt x="28" y="185"/>
                    <a:pt x="27" y="189"/>
                    <a:pt x="28" y="193"/>
                  </a:cubicBezTo>
                  <a:cubicBezTo>
                    <a:pt x="28" y="193"/>
                    <a:pt x="28" y="193"/>
                    <a:pt x="28" y="193"/>
                  </a:cubicBezTo>
                  <a:cubicBezTo>
                    <a:pt x="20" y="190"/>
                    <a:pt x="14" y="184"/>
                    <a:pt x="14" y="174"/>
                  </a:cubicBezTo>
                  <a:close/>
                  <a:moveTo>
                    <a:pt x="75" y="225"/>
                  </a:moveTo>
                  <a:cubicBezTo>
                    <a:pt x="67" y="224"/>
                    <a:pt x="59" y="228"/>
                    <a:pt x="52" y="231"/>
                  </a:cubicBezTo>
                  <a:cubicBezTo>
                    <a:pt x="51" y="231"/>
                    <a:pt x="51" y="233"/>
                    <a:pt x="52" y="233"/>
                  </a:cubicBezTo>
                  <a:cubicBezTo>
                    <a:pt x="56" y="232"/>
                    <a:pt x="61" y="232"/>
                    <a:pt x="65" y="232"/>
                  </a:cubicBezTo>
                  <a:cubicBezTo>
                    <a:pt x="68" y="231"/>
                    <a:pt x="71" y="231"/>
                    <a:pt x="74" y="231"/>
                  </a:cubicBezTo>
                  <a:cubicBezTo>
                    <a:pt x="73" y="238"/>
                    <a:pt x="72" y="244"/>
                    <a:pt x="71" y="251"/>
                  </a:cubicBezTo>
                  <a:cubicBezTo>
                    <a:pt x="70" y="252"/>
                    <a:pt x="68" y="252"/>
                    <a:pt x="67" y="253"/>
                  </a:cubicBezTo>
                  <a:cubicBezTo>
                    <a:pt x="63" y="254"/>
                    <a:pt x="59" y="253"/>
                    <a:pt x="54" y="252"/>
                  </a:cubicBezTo>
                  <a:cubicBezTo>
                    <a:pt x="52" y="252"/>
                    <a:pt x="51" y="255"/>
                    <a:pt x="54" y="256"/>
                  </a:cubicBezTo>
                  <a:cubicBezTo>
                    <a:pt x="58" y="257"/>
                    <a:pt x="65" y="258"/>
                    <a:pt x="70" y="257"/>
                  </a:cubicBezTo>
                  <a:cubicBezTo>
                    <a:pt x="70" y="264"/>
                    <a:pt x="69" y="271"/>
                    <a:pt x="68" y="278"/>
                  </a:cubicBezTo>
                  <a:cubicBezTo>
                    <a:pt x="67" y="279"/>
                    <a:pt x="65" y="280"/>
                    <a:pt x="63" y="280"/>
                  </a:cubicBezTo>
                  <a:cubicBezTo>
                    <a:pt x="60" y="281"/>
                    <a:pt x="57" y="281"/>
                    <a:pt x="54" y="280"/>
                  </a:cubicBezTo>
                  <a:cubicBezTo>
                    <a:pt x="52" y="280"/>
                    <a:pt x="51" y="283"/>
                    <a:pt x="54" y="284"/>
                  </a:cubicBezTo>
                  <a:cubicBezTo>
                    <a:pt x="58" y="285"/>
                    <a:pt x="63" y="286"/>
                    <a:pt x="67" y="284"/>
                  </a:cubicBezTo>
                  <a:cubicBezTo>
                    <a:pt x="67" y="285"/>
                    <a:pt x="67" y="286"/>
                    <a:pt x="67" y="287"/>
                  </a:cubicBezTo>
                  <a:cubicBezTo>
                    <a:pt x="66" y="294"/>
                    <a:pt x="66" y="301"/>
                    <a:pt x="65" y="308"/>
                  </a:cubicBezTo>
                  <a:cubicBezTo>
                    <a:pt x="64" y="308"/>
                    <a:pt x="64" y="308"/>
                    <a:pt x="63" y="308"/>
                  </a:cubicBezTo>
                  <a:cubicBezTo>
                    <a:pt x="59" y="309"/>
                    <a:pt x="55" y="310"/>
                    <a:pt x="50" y="309"/>
                  </a:cubicBezTo>
                  <a:cubicBezTo>
                    <a:pt x="49" y="308"/>
                    <a:pt x="48" y="310"/>
                    <a:pt x="49" y="311"/>
                  </a:cubicBezTo>
                  <a:cubicBezTo>
                    <a:pt x="54" y="314"/>
                    <a:pt x="60" y="315"/>
                    <a:pt x="64" y="312"/>
                  </a:cubicBezTo>
                  <a:cubicBezTo>
                    <a:pt x="64" y="320"/>
                    <a:pt x="63" y="328"/>
                    <a:pt x="62" y="336"/>
                  </a:cubicBezTo>
                  <a:cubicBezTo>
                    <a:pt x="61" y="336"/>
                    <a:pt x="61" y="336"/>
                    <a:pt x="61" y="336"/>
                  </a:cubicBezTo>
                  <a:cubicBezTo>
                    <a:pt x="59" y="337"/>
                    <a:pt x="58" y="338"/>
                    <a:pt x="56" y="339"/>
                  </a:cubicBezTo>
                  <a:cubicBezTo>
                    <a:pt x="54" y="339"/>
                    <a:pt x="52" y="339"/>
                    <a:pt x="50" y="338"/>
                  </a:cubicBezTo>
                  <a:cubicBezTo>
                    <a:pt x="48" y="338"/>
                    <a:pt x="47" y="341"/>
                    <a:pt x="49" y="342"/>
                  </a:cubicBezTo>
                  <a:cubicBezTo>
                    <a:pt x="53" y="344"/>
                    <a:pt x="58" y="344"/>
                    <a:pt x="62" y="341"/>
                  </a:cubicBezTo>
                  <a:cubicBezTo>
                    <a:pt x="60" y="353"/>
                    <a:pt x="59" y="364"/>
                    <a:pt x="59" y="376"/>
                  </a:cubicBezTo>
                  <a:cubicBezTo>
                    <a:pt x="58" y="375"/>
                    <a:pt x="57" y="375"/>
                    <a:pt x="56" y="375"/>
                  </a:cubicBezTo>
                  <a:cubicBezTo>
                    <a:pt x="54" y="375"/>
                    <a:pt x="53" y="374"/>
                    <a:pt x="52" y="373"/>
                  </a:cubicBezTo>
                  <a:cubicBezTo>
                    <a:pt x="51" y="369"/>
                    <a:pt x="46" y="372"/>
                    <a:pt x="48" y="375"/>
                  </a:cubicBezTo>
                  <a:cubicBezTo>
                    <a:pt x="50" y="379"/>
                    <a:pt x="54" y="381"/>
                    <a:pt x="58" y="380"/>
                  </a:cubicBezTo>
                  <a:cubicBezTo>
                    <a:pt x="58" y="383"/>
                    <a:pt x="58" y="387"/>
                    <a:pt x="57" y="390"/>
                  </a:cubicBezTo>
                  <a:cubicBezTo>
                    <a:pt x="57" y="396"/>
                    <a:pt x="56" y="403"/>
                    <a:pt x="56" y="410"/>
                  </a:cubicBezTo>
                  <a:cubicBezTo>
                    <a:pt x="54" y="409"/>
                    <a:pt x="51" y="409"/>
                    <a:pt x="49" y="408"/>
                  </a:cubicBezTo>
                  <a:cubicBezTo>
                    <a:pt x="46" y="407"/>
                    <a:pt x="44" y="411"/>
                    <a:pt x="47" y="412"/>
                  </a:cubicBezTo>
                  <a:cubicBezTo>
                    <a:pt x="50" y="413"/>
                    <a:pt x="52" y="414"/>
                    <a:pt x="55" y="414"/>
                  </a:cubicBezTo>
                  <a:cubicBezTo>
                    <a:pt x="55" y="423"/>
                    <a:pt x="54" y="432"/>
                    <a:pt x="53" y="441"/>
                  </a:cubicBezTo>
                  <a:cubicBezTo>
                    <a:pt x="52" y="441"/>
                    <a:pt x="51" y="440"/>
                    <a:pt x="50" y="439"/>
                  </a:cubicBezTo>
                  <a:cubicBezTo>
                    <a:pt x="49" y="436"/>
                    <a:pt x="45" y="438"/>
                    <a:pt x="46" y="441"/>
                  </a:cubicBezTo>
                  <a:cubicBezTo>
                    <a:pt x="47" y="444"/>
                    <a:pt x="50" y="446"/>
                    <a:pt x="53" y="446"/>
                  </a:cubicBezTo>
                  <a:cubicBezTo>
                    <a:pt x="52" y="453"/>
                    <a:pt x="51" y="461"/>
                    <a:pt x="50" y="468"/>
                  </a:cubicBezTo>
                  <a:cubicBezTo>
                    <a:pt x="46" y="468"/>
                    <a:pt x="42" y="468"/>
                    <a:pt x="38" y="467"/>
                  </a:cubicBezTo>
                  <a:cubicBezTo>
                    <a:pt x="37" y="466"/>
                    <a:pt x="36" y="468"/>
                    <a:pt x="37" y="469"/>
                  </a:cubicBezTo>
                  <a:cubicBezTo>
                    <a:pt x="41" y="471"/>
                    <a:pt x="45" y="472"/>
                    <a:pt x="50" y="472"/>
                  </a:cubicBezTo>
                  <a:cubicBezTo>
                    <a:pt x="49" y="474"/>
                    <a:pt x="49" y="476"/>
                    <a:pt x="49" y="478"/>
                  </a:cubicBezTo>
                  <a:cubicBezTo>
                    <a:pt x="48" y="484"/>
                    <a:pt x="47" y="489"/>
                    <a:pt x="46" y="495"/>
                  </a:cubicBezTo>
                  <a:cubicBezTo>
                    <a:pt x="44" y="494"/>
                    <a:pt x="42" y="494"/>
                    <a:pt x="40" y="494"/>
                  </a:cubicBezTo>
                  <a:cubicBezTo>
                    <a:pt x="37" y="494"/>
                    <a:pt x="37" y="498"/>
                    <a:pt x="40" y="498"/>
                  </a:cubicBezTo>
                  <a:cubicBezTo>
                    <a:pt x="42" y="498"/>
                    <a:pt x="44" y="499"/>
                    <a:pt x="45" y="499"/>
                  </a:cubicBezTo>
                  <a:cubicBezTo>
                    <a:pt x="43" y="509"/>
                    <a:pt x="41" y="519"/>
                    <a:pt x="37" y="528"/>
                  </a:cubicBezTo>
                  <a:cubicBezTo>
                    <a:pt x="36" y="527"/>
                    <a:pt x="35" y="526"/>
                    <a:pt x="33" y="525"/>
                  </a:cubicBezTo>
                  <a:cubicBezTo>
                    <a:pt x="31" y="523"/>
                    <a:pt x="29" y="525"/>
                    <a:pt x="31" y="527"/>
                  </a:cubicBezTo>
                  <a:cubicBezTo>
                    <a:pt x="32" y="529"/>
                    <a:pt x="34" y="531"/>
                    <a:pt x="35" y="533"/>
                  </a:cubicBezTo>
                  <a:cubicBezTo>
                    <a:pt x="32" y="539"/>
                    <a:pt x="29" y="546"/>
                    <a:pt x="25" y="551"/>
                  </a:cubicBezTo>
                  <a:cubicBezTo>
                    <a:pt x="15" y="533"/>
                    <a:pt x="16" y="508"/>
                    <a:pt x="17" y="489"/>
                  </a:cubicBezTo>
                  <a:cubicBezTo>
                    <a:pt x="17" y="466"/>
                    <a:pt x="20" y="444"/>
                    <a:pt x="21" y="421"/>
                  </a:cubicBezTo>
                  <a:cubicBezTo>
                    <a:pt x="23" y="348"/>
                    <a:pt x="28" y="274"/>
                    <a:pt x="26" y="201"/>
                  </a:cubicBezTo>
                  <a:cubicBezTo>
                    <a:pt x="42" y="204"/>
                    <a:pt x="65" y="202"/>
                    <a:pt x="81" y="200"/>
                  </a:cubicBezTo>
                  <a:cubicBezTo>
                    <a:pt x="79" y="208"/>
                    <a:pt x="77" y="217"/>
                    <a:pt x="75" y="225"/>
                  </a:cubicBezTo>
                  <a:close/>
                  <a:moveTo>
                    <a:pt x="86" y="185"/>
                  </a:moveTo>
                  <a:cubicBezTo>
                    <a:pt x="85" y="187"/>
                    <a:pt x="84" y="190"/>
                    <a:pt x="83" y="192"/>
                  </a:cubicBezTo>
                  <a:cubicBezTo>
                    <a:pt x="81" y="192"/>
                    <a:pt x="79" y="193"/>
                    <a:pt x="76" y="193"/>
                  </a:cubicBezTo>
                  <a:cubicBezTo>
                    <a:pt x="74" y="193"/>
                    <a:pt x="72" y="193"/>
                    <a:pt x="69" y="194"/>
                  </a:cubicBezTo>
                  <a:cubicBezTo>
                    <a:pt x="69" y="191"/>
                    <a:pt x="68" y="187"/>
                    <a:pt x="68" y="184"/>
                  </a:cubicBezTo>
                  <a:cubicBezTo>
                    <a:pt x="67" y="180"/>
                    <a:pt x="67" y="176"/>
                    <a:pt x="66" y="172"/>
                  </a:cubicBezTo>
                  <a:cubicBezTo>
                    <a:pt x="70" y="173"/>
                    <a:pt x="74" y="173"/>
                    <a:pt x="78" y="174"/>
                  </a:cubicBezTo>
                  <a:cubicBezTo>
                    <a:pt x="80" y="174"/>
                    <a:pt x="82" y="174"/>
                    <a:pt x="84" y="174"/>
                  </a:cubicBezTo>
                  <a:cubicBezTo>
                    <a:pt x="85" y="176"/>
                    <a:pt x="87" y="178"/>
                    <a:pt x="90" y="177"/>
                  </a:cubicBezTo>
                  <a:cubicBezTo>
                    <a:pt x="91" y="178"/>
                    <a:pt x="92" y="180"/>
                    <a:pt x="92" y="182"/>
                  </a:cubicBezTo>
                  <a:cubicBezTo>
                    <a:pt x="90" y="181"/>
                    <a:pt x="87" y="182"/>
                    <a:pt x="86" y="185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5130" name="图片 40">
            <a:extLst>
              <a:ext uri="{FF2B5EF4-FFF2-40B4-BE49-F238E27FC236}">
                <a16:creationId xmlns:a16="http://schemas.microsoft.com/office/drawing/2014/main" id="{701D3067-83DC-427E-BA0A-A85857D8F5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9800" y="1631950"/>
            <a:ext cx="917575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1" name="图片 41">
            <a:extLst>
              <a:ext uri="{FF2B5EF4-FFF2-40B4-BE49-F238E27FC236}">
                <a16:creationId xmlns:a16="http://schemas.microsoft.com/office/drawing/2014/main" id="{1AB51B54-77AF-439B-B675-65CDEAA070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5825" y="500063"/>
            <a:ext cx="771525" cy="48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132" name="组合 42">
            <a:extLst>
              <a:ext uri="{FF2B5EF4-FFF2-40B4-BE49-F238E27FC236}">
                <a16:creationId xmlns:a16="http://schemas.microsoft.com/office/drawing/2014/main" id="{1FB8DB13-0A72-450B-A024-3FA061E52092}"/>
              </a:ext>
            </a:extLst>
          </p:cNvPr>
          <p:cNvGrpSpPr>
            <a:grpSpLocks/>
          </p:cNvGrpSpPr>
          <p:nvPr/>
        </p:nvGrpSpPr>
        <p:grpSpPr bwMode="auto">
          <a:xfrm>
            <a:off x="7637463" y="1042988"/>
            <a:ext cx="2447925" cy="989012"/>
            <a:chOff x="4322882" y="5260680"/>
            <a:chExt cx="2448550" cy="987720"/>
          </a:xfrm>
        </p:grpSpPr>
        <p:sp>
          <p:nvSpPr>
            <p:cNvPr id="5137" name="Freeform 32">
              <a:extLst>
                <a:ext uri="{FF2B5EF4-FFF2-40B4-BE49-F238E27FC236}">
                  <a16:creationId xmlns:a16="http://schemas.microsoft.com/office/drawing/2014/main" id="{1AC79457-89BE-4E31-B559-FE2B0B1A9A58}"/>
                </a:ext>
              </a:extLst>
            </p:cNvPr>
            <p:cNvSpPr>
              <a:spLocks/>
            </p:cNvSpPr>
            <p:nvPr/>
          </p:nvSpPr>
          <p:spPr bwMode="auto">
            <a:xfrm>
              <a:off x="4356083" y="5260680"/>
              <a:ext cx="2415349" cy="973196"/>
            </a:xfrm>
            <a:custGeom>
              <a:avLst/>
              <a:gdLst>
                <a:gd name="T0" fmla="*/ 2312255 w 492"/>
                <a:gd name="T1" fmla="*/ 309653 h 198"/>
                <a:gd name="T2" fmla="*/ 2263162 w 492"/>
                <a:gd name="T3" fmla="*/ 147454 h 198"/>
                <a:gd name="T4" fmla="*/ 2160068 w 492"/>
                <a:gd name="T5" fmla="*/ 14745 h 198"/>
                <a:gd name="T6" fmla="*/ 19637 w 492"/>
                <a:gd name="T7" fmla="*/ 614391 h 198"/>
                <a:gd name="T8" fmla="*/ 2218979 w 492"/>
                <a:gd name="T9" fmla="*/ 157284 h 198"/>
                <a:gd name="T10" fmla="*/ 2297527 w 492"/>
                <a:gd name="T11" fmla="*/ 314568 h 198"/>
                <a:gd name="T12" fmla="*/ 2214070 w 492"/>
                <a:gd name="T13" fmla="*/ 339144 h 198"/>
                <a:gd name="T14" fmla="*/ 2164977 w 492"/>
                <a:gd name="T15" fmla="*/ 260502 h 198"/>
                <a:gd name="T16" fmla="*/ 2164977 w 492"/>
                <a:gd name="T17" fmla="*/ 309653 h 198"/>
                <a:gd name="T18" fmla="*/ 2086430 w 492"/>
                <a:gd name="T19" fmla="*/ 373550 h 198"/>
                <a:gd name="T20" fmla="*/ 2042246 w 492"/>
                <a:gd name="T21" fmla="*/ 324399 h 198"/>
                <a:gd name="T22" fmla="*/ 1953880 w 492"/>
                <a:gd name="T23" fmla="*/ 407956 h 198"/>
                <a:gd name="T24" fmla="*/ 1904787 w 492"/>
                <a:gd name="T25" fmla="*/ 368635 h 198"/>
                <a:gd name="T26" fmla="*/ 1845876 w 492"/>
                <a:gd name="T27" fmla="*/ 437447 h 198"/>
                <a:gd name="T28" fmla="*/ 1826239 w 492"/>
                <a:gd name="T29" fmla="*/ 383380 h 198"/>
                <a:gd name="T30" fmla="*/ 1821330 w 492"/>
                <a:gd name="T31" fmla="*/ 447277 h 198"/>
                <a:gd name="T32" fmla="*/ 1698599 w 492"/>
                <a:gd name="T33" fmla="*/ 422701 h 198"/>
                <a:gd name="T34" fmla="*/ 1639688 w 492"/>
                <a:gd name="T35" fmla="*/ 348974 h 198"/>
                <a:gd name="T36" fmla="*/ 1693690 w 492"/>
                <a:gd name="T37" fmla="*/ 481683 h 198"/>
                <a:gd name="T38" fmla="*/ 1595505 w 492"/>
                <a:gd name="T39" fmla="*/ 486598 h 198"/>
                <a:gd name="T40" fmla="*/ 1546412 w 492"/>
                <a:gd name="T41" fmla="*/ 452192 h 198"/>
                <a:gd name="T42" fmla="*/ 1575868 w 492"/>
                <a:gd name="T43" fmla="*/ 511174 h 198"/>
                <a:gd name="T44" fmla="*/ 1477683 w 492"/>
                <a:gd name="T45" fmla="*/ 457107 h 198"/>
                <a:gd name="T46" fmla="*/ 1482592 w 492"/>
                <a:gd name="T47" fmla="*/ 540664 h 198"/>
                <a:gd name="T48" fmla="*/ 1374589 w 492"/>
                <a:gd name="T49" fmla="*/ 570155 h 198"/>
                <a:gd name="T50" fmla="*/ 1330406 w 492"/>
                <a:gd name="T51" fmla="*/ 501343 h 198"/>
                <a:gd name="T52" fmla="*/ 1256767 w 492"/>
                <a:gd name="T53" fmla="*/ 604561 h 198"/>
                <a:gd name="T54" fmla="*/ 1237130 w 492"/>
                <a:gd name="T55" fmla="*/ 535749 h 198"/>
                <a:gd name="T56" fmla="*/ 1227311 w 492"/>
                <a:gd name="T57" fmla="*/ 589816 h 198"/>
                <a:gd name="T58" fmla="*/ 1138945 w 492"/>
                <a:gd name="T59" fmla="*/ 634052 h 198"/>
                <a:gd name="T60" fmla="*/ 1099671 w 492"/>
                <a:gd name="T61" fmla="*/ 516089 h 198"/>
                <a:gd name="T62" fmla="*/ 1099671 w 492"/>
                <a:gd name="T63" fmla="*/ 604561 h 198"/>
                <a:gd name="T64" fmla="*/ 1030942 w 492"/>
                <a:gd name="T65" fmla="*/ 668458 h 198"/>
                <a:gd name="T66" fmla="*/ 1006395 w 492"/>
                <a:gd name="T67" fmla="*/ 609476 h 198"/>
                <a:gd name="T68" fmla="*/ 996577 w 492"/>
                <a:gd name="T69" fmla="*/ 668458 h 198"/>
                <a:gd name="T70" fmla="*/ 913120 w 492"/>
                <a:gd name="T71" fmla="*/ 702864 h 198"/>
                <a:gd name="T72" fmla="*/ 868937 w 492"/>
                <a:gd name="T73" fmla="*/ 653712 h 198"/>
                <a:gd name="T74" fmla="*/ 893483 w 492"/>
                <a:gd name="T75" fmla="*/ 707779 h 198"/>
                <a:gd name="T76" fmla="*/ 810026 w 492"/>
                <a:gd name="T77" fmla="*/ 727439 h 198"/>
                <a:gd name="T78" fmla="*/ 760933 w 492"/>
                <a:gd name="T79" fmla="*/ 678288 h 198"/>
                <a:gd name="T80" fmla="*/ 716750 w 492"/>
                <a:gd name="T81" fmla="*/ 756930 h 198"/>
                <a:gd name="T82" fmla="*/ 677476 w 492"/>
                <a:gd name="T83" fmla="*/ 688118 h 198"/>
                <a:gd name="T84" fmla="*/ 672567 w 492"/>
                <a:gd name="T85" fmla="*/ 737270 h 198"/>
                <a:gd name="T86" fmla="*/ 594019 w 492"/>
                <a:gd name="T87" fmla="*/ 791336 h 198"/>
                <a:gd name="T88" fmla="*/ 559654 w 492"/>
                <a:gd name="T89" fmla="*/ 668458 h 198"/>
                <a:gd name="T90" fmla="*/ 579291 w 492"/>
                <a:gd name="T91" fmla="*/ 796251 h 198"/>
                <a:gd name="T92" fmla="*/ 461469 w 492"/>
                <a:gd name="T93" fmla="*/ 776591 h 198"/>
                <a:gd name="T94" fmla="*/ 471288 w 492"/>
                <a:gd name="T95" fmla="*/ 815912 h 198"/>
                <a:gd name="T96" fmla="*/ 432014 w 492"/>
                <a:gd name="T97" fmla="*/ 840487 h 198"/>
                <a:gd name="T98" fmla="*/ 407467 w 492"/>
                <a:gd name="T99" fmla="*/ 791336 h 198"/>
                <a:gd name="T100" fmla="*/ 402558 w 492"/>
                <a:gd name="T101" fmla="*/ 830657 h 198"/>
                <a:gd name="T102" fmla="*/ 373103 w 492"/>
                <a:gd name="T103" fmla="*/ 860148 h 198"/>
                <a:gd name="T104" fmla="*/ 348556 w 492"/>
                <a:gd name="T105" fmla="*/ 810997 h 198"/>
                <a:gd name="T106" fmla="*/ 338738 w 492"/>
                <a:gd name="T107" fmla="*/ 850318 h 198"/>
                <a:gd name="T108" fmla="*/ 294555 w 492"/>
                <a:gd name="T109" fmla="*/ 884724 h 198"/>
                <a:gd name="T110" fmla="*/ 284736 w 492"/>
                <a:gd name="T111" fmla="*/ 865063 h 198"/>
                <a:gd name="T112" fmla="*/ 240553 w 492"/>
                <a:gd name="T113" fmla="*/ 825742 h 198"/>
                <a:gd name="T114" fmla="*/ 279827 w 492"/>
                <a:gd name="T115" fmla="*/ 889639 h 198"/>
                <a:gd name="T116" fmla="*/ 122731 w 492"/>
                <a:gd name="T117" fmla="*/ 968281 h 198"/>
                <a:gd name="T118" fmla="*/ 1026032 w 492"/>
                <a:gd name="T119" fmla="*/ 712694 h 198"/>
                <a:gd name="T120" fmla="*/ 2385894 w 492"/>
                <a:gd name="T121" fmla="*/ 348974 h 198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492" h="198">
                  <a:moveTo>
                    <a:pt x="484" y="60"/>
                  </a:moveTo>
                  <a:cubicBezTo>
                    <a:pt x="479" y="61"/>
                    <a:pt x="475" y="62"/>
                    <a:pt x="471" y="63"/>
                  </a:cubicBezTo>
                  <a:cubicBezTo>
                    <a:pt x="473" y="63"/>
                    <a:pt x="473" y="61"/>
                    <a:pt x="473" y="59"/>
                  </a:cubicBezTo>
                  <a:cubicBezTo>
                    <a:pt x="470" y="49"/>
                    <a:pt x="465" y="40"/>
                    <a:pt x="461" y="30"/>
                  </a:cubicBezTo>
                  <a:cubicBezTo>
                    <a:pt x="456" y="20"/>
                    <a:pt x="452" y="9"/>
                    <a:pt x="443" y="1"/>
                  </a:cubicBezTo>
                  <a:cubicBezTo>
                    <a:pt x="442" y="0"/>
                    <a:pt x="439" y="1"/>
                    <a:pt x="440" y="3"/>
                  </a:cubicBezTo>
                  <a:cubicBezTo>
                    <a:pt x="293" y="35"/>
                    <a:pt x="150" y="87"/>
                    <a:pt x="3" y="119"/>
                  </a:cubicBezTo>
                  <a:cubicBezTo>
                    <a:pt x="0" y="120"/>
                    <a:pt x="1" y="126"/>
                    <a:pt x="4" y="125"/>
                  </a:cubicBezTo>
                  <a:cubicBezTo>
                    <a:pt x="152" y="93"/>
                    <a:pt x="295" y="40"/>
                    <a:pt x="443" y="11"/>
                  </a:cubicBezTo>
                  <a:cubicBezTo>
                    <a:pt x="446" y="18"/>
                    <a:pt x="449" y="25"/>
                    <a:pt x="452" y="32"/>
                  </a:cubicBezTo>
                  <a:cubicBezTo>
                    <a:pt x="456" y="42"/>
                    <a:pt x="460" y="54"/>
                    <a:pt x="466" y="63"/>
                  </a:cubicBezTo>
                  <a:cubicBezTo>
                    <a:pt x="467" y="64"/>
                    <a:pt x="467" y="64"/>
                    <a:pt x="468" y="64"/>
                  </a:cubicBezTo>
                  <a:cubicBezTo>
                    <a:pt x="462" y="66"/>
                    <a:pt x="457" y="67"/>
                    <a:pt x="451" y="69"/>
                  </a:cubicBezTo>
                  <a:cubicBezTo>
                    <a:pt x="451" y="69"/>
                    <a:pt x="451" y="69"/>
                    <a:pt x="451" y="69"/>
                  </a:cubicBezTo>
                  <a:cubicBezTo>
                    <a:pt x="450" y="66"/>
                    <a:pt x="448" y="64"/>
                    <a:pt x="446" y="61"/>
                  </a:cubicBezTo>
                  <a:cubicBezTo>
                    <a:pt x="444" y="59"/>
                    <a:pt x="442" y="56"/>
                    <a:pt x="441" y="53"/>
                  </a:cubicBezTo>
                  <a:cubicBezTo>
                    <a:pt x="439" y="50"/>
                    <a:pt x="434" y="52"/>
                    <a:pt x="436" y="55"/>
                  </a:cubicBezTo>
                  <a:cubicBezTo>
                    <a:pt x="437" y="58"/>
                    <a:pt x="439" y="61"/>
                    <a:pt x="441" y="63"/>
                  </a:cubicBezTo>
                  <a:cubicBezTo>
                    <a:pt x="442" y="65"/>
                    <a:pt x="444" y="68"/>
                    <a:pt x="446" y="70"/>
                  </a:cubicBezTo>
                  <a:cubicBezTo>
                    <a:pt x="439" y="72"/>
                    <a:pt x="432" y="74"/>
                    <a:pt x="425" y="76"/>
                  </a:cubicBezTo>
                  <a:cubicBezTo>
                    <a:pt x="423" y="73"/>
                    <a:pt x="423" y="69"/>
                    <a:pt x="422" y="65"/>
                  </a:cubicBezTo>
                  <a:cubicBezTo>
                    <a:pt x="422" y="61"/>
                    <a:pt x="416" y="62"/>
                    <a:pt x="416" y="66"/>
                  </a:cubicBezTo>
                  <a:cubicBezTo>
                    <a:pt x="417" y="70"/>
                    <a:pt x="418" y="74"/>
                    <a:pt x="419" y="78"/>
                  </a:cubicBezTo>
                  <a:cubicBezTo>
                    <a:pt x="412" y="80"/>
                    <a:pt x="405" y="81"/>
                    <a:pt x="398" y="83"/>
                  </a:cubicBezTo>
                  <a:cubicBezTo>
                    <a:pt x="397" y="79"/>
                    <a:pt x="394" y="75"/>
                    <a:pt x="391" y="72"/>
                  </a:cubicBezTo>
                  <a:cubicBezTo>
                    <a:pt x="390" y="71"/>
                    <a:pt x="387" y="73"/>
                    <a:pt x="388" y="75"/>
                  </a:cubicBezTo>
                  <a:cubicBezTo>
                    <a:pt x="391" y="78"/>
                    <a:pt x="393" y="81"/>
                    <a:pt x="394" y="84"/>
                  </a:cubicBezTo>
                  <a:cubicBezTo>
                    <a:pt x="388" y="86"/>
                    <a:pt x="382" y="88"/>
                    <a:pt x="376" y="89"/>
                  </a:cubicBezTo>
                  <a:cubicBezTo>
                    <a:pt x="375" y="88"/>
                    <a:pt x="374" y="86"/>
                    <a:pt x="373" y="84"/>
                  </a:cubicBezTo>
                  <a:cubicBezTo>
                    <a:pt x="372" y="82"/>
                    <a:pt x="372" y="80"/>
                    <a:pt x="372" y="78"/>
                  </a:cubicBezTo>
                  <a:cubicBezTo>
                    <a:pt x="371" y="75"/>
                    <a:pt x="366" y="76"/>
                    <a:pt x="367" y="79"/>
                  </a:cubicBezTo>
                  <a:cubicBezTo>
                    <a:pt x="367" y="83"/>
                    <a:pt x="368" y="87"/>
                    <a:pt x="371" y="91"/>
                  </a:cubicBezTo>
                  <a:cubicBezTo>
                    <a:pt x="364" y="93"/>
                    <a:pt x="357" y="95"/>
                    <a:pt x="350" y="96"/>
                  </a:cubicBezTo>
                  <a:cubicBezTo>
                    <a:pt x="349" y="93"/>
                    <a:pt x="347" y="89"/>
                    <a:pt x="346" y="86"/>
                  </a:cubicBezTo>
                  <a:cubicBezTo>
                    <a:pt x="344" y="80"/>
                    <a:pt x="342" y="75"/>
                    <a:pt x="340" y="70"/>
                  </a:cubicBezTo>
                  <a:cubicBezTo>
                    <a:pt x="339" y="66"/>
                    <a:pt x="333" y="67"/>
                    <a:pt x="334" y="71"/>
                  </a:cubicBezTo>
                  <a:cubicBezTo>
                    <a:pt x="336" y="76"/>
                    <a:pt x="338" y="81"/>
                    <a:pt x="339" y="85"/>
                  </a:cubicBezTo>
                  <a:cubicBezTo>
                    <a:pt x="341" y="89"/>
                    <a:pt x="342" y="94"/>
                    <a:pt x="345" y="98"/>
                  </a:cubicBezTo>
                  <a:cubicBezTo>
                    <a:pt x="339" y="100"/>
                    <a:pt x="333" y="101"/>
                    <a:pt x="326" y="103"/>
                  </a:cubicBezTo>
                  <a:cubicBezTo>
                    <a:pt x="326" y="102"/>
                    <a:pt x="325" y="100"/>
                    <a:pt x="325" y="99"/>
                  </a:cubicBezTo>
                  <a:cubicBezTo>
                    <a:pt x="323" y="96"/>
                    <a:pt x="321" y="93"/>
                    <a:pt x="319" y="90"/>
                  </a:cubicBezTo>
                  <a:cubicBezTo>
                    <a:pt x="318" y="87"/>
                    <a:pt x="313" y="89"/>
                    <a:pt x="315" y="92"/>
                  </a:cubicBezTo>
                  <a:cubicBezTo>
                    <a:pt x="316" y="95"/>
                    <a:pt x="318" y="98"/>
                    <a:pt x="319" y="100"/>
                  </a:cubicBezTo>
                  <a:cubicBezTo>
                    <a:pt x="320" y="102"/>
                    <a:pt x="321" y="103"/>
                    <a:pt x="321" y="104"/>
                  </a:cubicBezTo>
                  <a:cubicBezTo>
                    <a:pt x="317" y="106"/>
                    <a:pt x="313" y="107"/>
                    <a:pt x="308" y="108"/>
                  </a:cubicBezTo>
                  <a:cubicBezTo>
                    <a:pt x="306" y="103"/>
                    <a:pt x="304" y="98"/>
                    <a:pt x="301" y="93"/>
                  </a:cubicBezTo>
                  <a:cubicBezTo>
                    <a:pt x="300" y="90"/>
                    <a:pt x="294" y="93"/>
                    <a:pt x="296" y="96"/>
                  </a:cubicBezTo>
                  <a:cubicBezTo>
                    <a:pt x="298" y="101"/>
                    <a:pt x="300" y="105"/>
                    <a:pt x="302" y="110"/>
                  </a:cubicBezTo>
                  <a:cubicBezTo>
                    <a:pt x="295" y="112"/>
                    <a:pt x="287" y="114"/>
                    <a:pt x="280" y="116"/>
                  </a:cubicBezTo>
                  <a:cubicBezTo>
                    <a:pt x="280" y="116"/>
                    <a:pt x="280" y="116"/>
                    <a:pt x="280" y="116"/>
                  </a:cubicBezTo>
                  <a:cubicBezTo>
                    <a:pt x="278" y="111"/>
                    <a:pt x="276" y="107"/>
                    <a:pt x="275" y="102"/>
                  </a:cubicBezTo>
                  <a:cubicBezTo>
                    <a:pt x="275" y="99"/>
                    <a:pt x="271" y="99"/>
                    <a:pt x="271" y="102"/>
                  </a:cubicBezTo>
                  <a:cubicBezTo>
                    <a:pt x="271" y="108"/>
                    <a:pt x="273" y="113"/>
                    <a:pt x="275" y="117"/>
                  </a:cubicBezTo>
                  <a:cubicBezTo>
                    <a:pt x="268" y="119"/>
                    <a:pt x="262" y="121"/>
                    <a:pt x="256" y="123"/>
                  </a:cubicBezTo>
                  <a:cubicBezTo>
                    <a:pt x="255" y="121"/>
                    <a:pt x="255" y="120"/>
                    <a:pt x="254" y="118"/>
                  </a:cubicBezTo>
                  <a:cubicBezTo>
                    <a:pt x="254" y="115"/>
                    <a:pt x="253" y="112"/>
                    <a:pt x="252" y="109"/>
                  </a:cubicBezTo>
                  <a:cubicBezTo>
                    <a:pt x="250" y="106"/>
                    <a:pt x="246" y="108"/>
                    <a:pt x="247" y="112"/>
                  </a:cubicBezTo>
                  <a:cubicBezTo>
                    <a:pt x="248" y="114"/>
                    <a:pt x="249" y="117"/>
                    <a:pt x="250" y="120"/>
                  </a:cubicBezTo>
                  <a:cubicBezTo>
                    <a:pt x="250" y="121"/>
                    <a:pt x="250" y="123"/>
                    <a:pt x="251" y="124"/>
                  </a:cubicBezTo>
                  <a:cubicBezTo>
                    <a:pt x="244" y="126"/>
                    <a:pt x="238" y="128"/>
                    <a:pt x="232" y="129"/>
                  </a:cubicBezTo>
                  <a:cubicBezTo>
                    <a:pt x="231" y="127"/>
                    <a:pt x="230" y="124"/>
                    <a:pt x="229" y="121"/>
                  </a:cubicBezTo>
                  <a:cubicBezTo>
                    <a:pt x="227" y="116"/>
                    <a:pt x="226" y="110"/>
                    <a:pt x="224" y="105"/>
                  </a:cubicBezTo>
                  <a:cubicBezTo>
                    <a:pt x="224" y="102"/>
                    <a:pt x="219" y="103"/>
                    <a:pt x="220" y="106"/>
                  </a:cubicBezTo>
                  <a:cubicBezTo>
                    <a:pt x="221" y="111"/>
                    <a:pt x="223" y="117"/>
                    <a:pt x="224" y="123"/>
                  </a:cubicBezTo>
                  <a:cubicBezTo>
                    <a:pt x="225" y="125"/>
                    <a:pt x="226" y="128"/>
                    <a:pt x="227" y="131"/>
                  </a:cubicBezTo>
                  <a:cubicBezTo>
                    <a:pt x="221" y="133"/>
                    <a:pt x="215" y="134"/>
                    <a:pt x="210" y="136"/>
                  </a:cubicBezTo>
                  <a:cubicBezTo>
                    <a:pt x="209" y="135"/>
                    <a:pt x="209" y="134"/>
                    <a:pt x="208" y="134"/>
                  </a:cubicBezTo>
                  <a:cubicBezTo>
                    <a:pt x="207" y="130"/>
                    <a:pt x="206" y="127"/>
                    <a:pt x="205" y="124"/>
                  </a:cubicBezTo>
                  <a:cubicBezTo>
                    <a:pt x="204" y="121"/>
                    <a:pt x="199" y="122"/>
                    <a:pt x="200" y="125"/>
                  </a:cubicBezTo>
                  <a:cubicBezTo>
                    <a:pt x="201" y="129"/>
                    <a:pt x="202" y="133"/>
                    <a:pt x="203" y="136"/>
                  </a:cubicBezTo>
                  <a:cubicBezTo>
                    <a:pt x="203" y="137"/>
                    <a:pt x="204" y="137"/>
                    <a:pt x="204" y="137"/>
                  </a:cubicBezTo>
                  <a:cubicBezTo>
                    <a:pt x="198" y="139"/>
                    <a:pt x="192" y="141"/>
                    <a:pt x="186" y="143"/>
                  </a:cubicBezTo>
                  <a:cubicBezTo>
                    <a:pt x="185" y="139"/>
                    <a:pt x="183" y="135"/>
                    <a:pt x="181" y="131"/>
                  </a:cubicBezTo>
                  <a:cubicBezTo>
                    <a:pt x="180" y="129"/>
                    <a:pt x="176" y="131"/>
                    <a:pt x="177" y="133"/>
                  </a:cubicBezTo>
                  <a:cubicBezTo>
                    <a:pt x="178" y="136"/>
                    <a:pt x="179" y="138"/>
                    <a:pt x="180" y="141"/>
                  </a:cubicBezTo>
                  <a:cubicBezTo>
                    <a:pt x="181" y="142"/>
                    <a:pt x="181" y="143"/>
                    <a:pt x="182" y="144"/>
                  </a:cubicBezTo>
                  <a:cubicBezTo>
                    <a:pt x="176" y="145"/>
                    <a:pt x="171" y="147"/>
                    <a:pt x="165" y="148"/>
                  </a:cubicBezTo>
                  <a:cubicBezTo>
                    <a:pt x="165" y="148"/>
                    <a:pt x="165" y="148"/>
                    <a:pt x="165" y="148"/>
                  </a:cubicBezTo>
                  <a:cubicBezTo>
                    <a:pt x="163" y="145"/>
                    <a:pt x="161" y="141"/>
                    <a:pt x="161" y="137"/>
                  </a:cubicBezTo>
                  <a:cubicBezTo>
                    <a:pt x="160" y="133"/>
                    <a:pt x="155" y="135"/>
                    <a:pt x="155" y="138"/>
                  </a:cubicBezTo>
                  <a:cubicBezTo>
                    <a:pt x="156" y="142"/>
                    <a:pt x="157" y="147"/>
                    <a:pt x="159" y="150"/>
                  </a:cubicBezTo>
                  <a:cubicBezTo>
                    <a:pt x="155" y="151"/>
                    <a:pt x="150" y="153"/>
                    <a:pt x="146" y="154"/>
                  </a:cubicBezTo>
                  <a:cubicBezTo>
                    <a:pt x="145" y="152"/>
                    <a:pt x="144" y="150"/>
                    <a:pt x="142" y="148"/>
                  </a:cubicBezTo>
                  <a:cubicBezTo>
                    <a:pt x="141" y="145"/>
                    <a:pt x="140" y="143"/>
                    <a:pt x="138" y="140"/>
                  </a:cubicBezTo>
                  <a:cubicBezTo>
                    <a:pt x="138" y="137"/>
                    <a:pt x="133" y="137"/>
                    <a:pt x="134" y="141"/>
                  </a:cubicBezTo>
                  <a:cubicBezTo>
                    <a:pt x="135" y="144"/>
                    <a:pt x="136" y="147"/>
                    <a:pt x="137" y="150"/>
                  </a:cubicBezTo>
                  <a:cubicBezTo>
                    <a:pt x="138" y="152"/>
                    <a:pt x="139" y="154"/>
                    <a:pt x="140" y="156"/>
                  </a:cubicBezTo>
                  <a:cubicBezTo>
                    <a:pt x="134" y="158"/>
                    <a:pt x="127" y="160"/>
                    <a:pt x="121" y="161"/>
                  </a:cubicBezTo>
                  <a:cubicBezTo>
                    <a:pt x="120" y="157"/>
                    <a:pt x="118" y="153"/>
                    <a:pt x="116" y="149"/>
                  </a:cubicBezTo>
                  <a:cubicBezTo>
                    <a:pt x="115" y="145"/>
                    <a:pt x="114" y="141"/>
                    <a:pt x="114" y="136"/>
                  </a:cubicBezTo>
                  <a:cubicBezTo>
                    <a:pt x="114" y="134"/>
                    <a:pt x="111" y="134"/>
                    <a:pt x="111" y="136"/>
                  </a:cubicBezTo>
                  <a:cubicBezTo>
                    <a:pt x="110" y="144"/>
                    <a:pt x="111" y="157"/>
                    <a:pt x="118" y="162"/>
                  </a:cubicBezTo>
                  <a:cubicBezTo>
                    <a:pt x="112" y="164"/>
                    <a:pt x="106" y="166"/>
                    <a:pt x="101" y="167"/>
                  </a:cubicBezTo>
                  <a:cubicBezTo>
                    <a:pt x="99" y="164"/>
                    <a:pt x="97" y="161"/>
                    <a:pt x="94" y="158"/>
                  </a:cubicBezTo>
                  <a:cubicBezTo>
                    <a:pt x="93" y="157"/>
                    <a:pt x="91" y="159"/>
                    <a:pt x="92" y="160"/>
                  </a:cubicBezTo>
                  <a:cubicBezTo>
                    <a:pt x="94" y="162"/>
                    <a:pt x="95" y="164"/>
                    <a:pt x="96" y="166"/>
                  </a:cubicBezTo>
                  <a:cubicBezTo>
                    <a:pt x="96" y="167"/>
                    <a:pt x="96" y="168"/>
                    <a:pt x="96" y="169"/>
                  </a:cubicBezTo>
                  <a:cubicBezTo>
                    <a:pt x="94" y="170"/>
                    <a:pt x="91" y="170"/>
                    <a:pt x="88" y="171"/>
                  </a:cubicBezTo>
                  <a:cubicBezTo>
                    <a:pt x="87" y="170"/>
                    <a:pt x="86" y="169"/>
                    <a:pt x="85" y="167"/>
                  </a:cubicBezTo>
                  <a:cubicBezTo>
                    <a:pt x="84" y="165"/>
                    <a:pt x="84" y="163"/>
                    <a:pt x="83" y="161"/>
                  </a:cubicBezTo>
                  <a:cubicBezTo>
                    <a:pt x="83" y="158"/>
                    <a:pt x="79" y="159"/>
                    <a:pt x="79" y="162"/>
                  </a:cubicBezTo>
                  <a:cubicBezTo>
                    <a:pt x="80" y="164"/>
                    <a:pt x="81" y="167"/>
                    <a:pt x="82" y="169"/>
                  </a:cubicBezTo>
                  <a:cubicBezTo>
                    <a:pt x="82" y="170"/>
                    <a:pt x="83" y="171"/>
                    <a:pt x="84" y="173"/>
                  </a:cubicBezTo>
                  <a:cubicBezTo>
                    <a:pt x="81" y="173"/>
                    <a:pt x="79" y="174"/>
                    <a:pt x="76" y="175"/>
                  </a:cubicBezTo>
                  <a:cubicBezTo>
                    <a:pt x="75" y="173"/>
                    <a:pt x="74" y="172"/>
                    <a:pt x="73" y="171"/>
                  </a:cubicBezTo>
                  <a:cubicBezTo>
                    <a:pt x="72" y="169"/>
                    <a:pt x="71" y="167"/>
                    <a:pt x="71" y="165"/>
                  </a:cubicBezTo>
                  <a:cubicBezTo>
                    <a:pt x="70" y="162"/>
                    <a:pt x="66" y="163"/>
                    <a:pt x="66" y="166"/>
                  </a:cubicBezTo>
                  <a:cubicBezTo>
                    <a:pt x="67" y="168"/>
                    <a:pt x="68" y="171"/>
                    <a:pt x="69" y="173"/>
                  </a:cubicBezTo>
                  <a:cubicBezTo>
                    <a:pt x="69" y="174"/>
                    <a:pt x="70" y="175"/>
                    <a:pt x="71" y="176"/>
                  </a:cubicBezTo>
                  <a:cubicBezTo>
                    <a:pt x="67" y="178"/>
                    <a:pt x="63" y="179"/>
                    <a:pt x="60" y="180"/>
                  </a:cubicBezTo>
                  <a:cubicBezTo>
                    <a:pt x="60" y="180"/>
                    <a:pt x="60" y="180"/>
                    <a:pt x="60" y="180"/>
                  </a:cubicBezTo>
                  <a:cubicBezTo>
                    <a:pt x="60" y="178"/>
                    <a:pt x="59" y="177"/>
                    <a:pt x="58" y="176"/>
                  </a:cubicBezTo>
                  <a:cubicBezTo>
                    <a:pt x="56" y="173"/>
                    <a:pt x="54" y="170"/>
                    <a:pt x="52" y="166"/>
                  </a:cubicBezTo>
                  <a:cubicBezTo>
                    <a:pt x="51" y="165"/>
                    <a:pt x="49" y="166"/>
                    <a:pt x="49" y="168"/>
                  </a:cubicBezTo>
                  <a:cubicBezTo>
                    <a:pt x="51" y="172"/>
                    <a:pt x="53" y="177"/>
                    <a:pt x="56" y="180"/>
                  </a:cubicBezTo>
                  <a:cubicBezTo>
                    <a:pt x="57" y="181"/>
                    <a:pt x="57" y="181"/>
                    <a:pt x="57" y="181"/>
                  </a:cubicBezTo>
                  <a:cubicBezTo>
                    <a:pt x="46" y="184"/>
                    <a:pt x="35" y="187"/>
                    <a:pt x="24" y="191"/>
                  </a:cubicBezTo>
                  <a:cubicBezTo>
                    <a:pt x="20" y="192"/>
                    <a:pt x="21" y="198"/>
                    <a:pt x="25" y="197"/>
                  </a:cubicBezTo>
                  <a:cubicBezTo>
                    <a:pt x="86" y="179"/>
                    <a:pt x="148" y="162"/>
                    <a:pt x="209" y="145"/>
                  </a:cubicBezTo>
                  <a:cubicBezTo>
                    <a:pt x="209" y="145"/>
                    <a:pt x="209" y="145"/>
                    <a:pt x="209" y="145"/>
                  </a:cubicBezTo>
                  <a:cubicBezTo>
                    <a:pt x="210" y="145"/>
                    <a:pt x="211" y="145"/>
                    <a:pt x="212" y="144"/>
                  </a:cubicBezTo>
                  <a:cubicBezTo>
                    <a:pt x="303" y="119"/>
                    <a:pt x="394" y="94"/>
                    <a:pt x="486" y="71"/>
                  </a:cubicBezTo>
                  <a:cubicBezTo>
                    <a:pt x="492" y="69"/>
                    <a:pt x="490" y="58"/>
                    <a:pt x="484" y="60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38" name="Freeform 33">
              <a:extLst>
                <a:ext uri="{FF2B5EF4-FFF2-40B4-BE49-F238E27FC236}">
                  <a16:creationId xmlns:a16="http://schemas.microsoft.com/office/drawing/2014/main" id="{FD15AF1E-C109-4542-A8C3-E44A61B0C893}"/>
                </a:ext>
              </a:extLst>
            </p:cNvPr>
            <p:cNvSpPr>
              <a:spLocks/>
            </p:cNvSpPr>
            <p:nvPr/>
          </p:nvSpPr>
          <p:spPr bwMode="auto">
            <a:xfrm>
              <a:off x="4322882" y="5835466"/>
              <a:ext cx="130728" cy="412934"/>
            </a:xfrm>
            <a:custGeom>
              <a:avLst/>
              <a:gdLst>
                <a:gd name="T0" fmla="*/ 125886 w 27"/>
                <a:gd name="T1" fmla="*/ 378523 h 84"/>
                <a:gd name="T2" fmla="*/ 77468 w 27"/>
                <a:gd name="T3" fmla="*/ 196635 h 84"/>
                <a:gd name="T4" fmla="*/ 29051 w 27"/>
                <a:gd name="T5" fmla="*/ 14748 h 84"/>
                <a:gd name="T6" fmla="*/ 0 w 27"/>
                <a:gd name="T7" fmla="*/ 29495 h 84"/>
                <a:gd name="T8" fmla="*/ 33892 w 27"/>
                <a:gd name="T9" fmla="*/ 226131 h 84"/>
                <a:gd name="T10" fmla="*/ 91994 w 27"/>
                <a:gd name="T11" fmla="*/ 398186 h 84"/>
                <a:gd name="T12" fmla="*/ 125886 w 27"/>
                <a:gd name="T13" fmla="*/ 378523 h 8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7" h="84">
                  <a:moveTo>
                    <a:pt x="26" y="77"/>
                  </a:moveTo>
                  <a:cubicBezTo>
                    <a:pt x="24" y="64"/>
                    <a:pt x="19" y="52"/>
                    <a:pt x="16" y="40"/>
                  </a:cubicBezTo>
                  <a:cubicBezTo>
                    <a:pt x="13" y="28"/>
                    <a:pt x="10" y="15"/>
                    <a:pt x="6" y="3"/>
                  </a:cubicBezTo>
                  <a:cubicBezTo>
                    <a:pt x="5" y="0"/>
                    <a:pt x="0" y="2"/>
                    <a:pt x="0" y="6"/>
                  </a:cubicBezTo>
                  <a:cubicBezTo>
                    <a:pt x="2" y="19"/>
                    <a:pt x="4" y="33"/>
                    <a:pt x="7" y="46"/>
                  </a:cubicBezTo>
                  <a:cubicBezTo>
                    <a:pt x="9" y="57"/>
                    <a:pt x="11" y="72"/>
                    <a:pt x="19" y="81"/>
                  </a:cubicBezTo>
                  <a:cubicBezTo>
                    <a:pt x="22" y="84"/>
                    <a:pt x="27" y="81"/>
                    <a:pt x="26" y="77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39" name="Freeform 34">
              <a:extLst>
                <a:ext uri="{FF2B5EF4-FFF2-40B4-BE49-F238E27FC236}">
                  <a16:creationId xmlns:a16="http://schemas.microsoft.com/office/drawing/2014/main" id="{16592DDB-4FA9-414D-8531-8A13A54FBDA9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7936" y="6036746"/>
              <a:ext cx="68477" cy="128653"/>
            </a:xfrm>
            <a:custGeom>
              <a:avLst/>
              <a:gdLst>
                <a:gd name="T0" fmla="*/ 63586 w 14"/>
                <a:gd name="T1" fmla="*/ 123705 h 26"/>
                <a:gd name="T2" fmla="*/ 34239 w 14"/>
                <a:gd name="T3" fmla="*/ 74223 h 26"/>
                <a:gd name="T4" fmla="*/ 9782 w 14"/>
                <a:gd name="T5" fmla="*/ 4948 h 26"/>
                <a:gd name="T6" fmla="*/ 0 w 14"/>
                <a:gd name="T7" fmla="*/ 9896 h 26"/>
                <a:gd name="T8" fmla="*/ 19565 w 14"/>
                <a:gd name="T9" fmla="*/ 74223 h 26"/>
                <a:gd name="T10" fmla="*/ 58695 w 14"/>
                <a:gd name="T11" fmla="*/ 128653 h 26"/>
                <a:gd name="T12" fmla="*/ 63586 w 14"/>
                <a:gd name="T13" fmla="*/ 123705 h 2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4" h="26">
                  <a:moveTo>
                    <a:pt x="13" y="25"/>
                  </a:moveTo>
                  <a:cubicBezTo>
                    <a:pt x="12" y="21"/>
                    <a:pt x="9" y="18"/>
                    <a:pt x="7" y="15"/>
                  </a:cubicBezTo>
                  <a:cubicBezTo>
                    <a:pt x="4" y="11"/>
                    <a:pt x="3" y="6"/>
                    <a:pt x="2" y="1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1" y="6"/>
                    <a:pt x="2" y="11"/>
                    <a:pt x="4" y="15"/>
                  </a:cubicBezTo>
                  <a:cubicBezTo>
                    <a:pt x="6" y="18"/>
                    <a:pt x="8" y="24"/>
                    <a:pt x="12" y="26"/>
                  </a:cubicBezTo>
                  <a:cubicBezTo>
                    <a:pt x="13" y="26"/>
                    <a:pt x="14" y="25"/>
                    <a:pt x="13" y="25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4" name="Rectangle 33">
            <a:extLst>
              <a:ext uri="{FF2B5EF4-FFF2-40B4-BE49-F238E27FC236}">
                <a16:creationId xmlns:a16="http://schemas.microsoft.com/office/drawing/2014/main" id="{AFE91EF8-9495-41F0-8E22-5B1AB89846A8}"/>
              </a:ext>
            </a:extLst>
          </p:cNvPr>
          <p:cNvSpPr/>
          <p:nvPr/>
        </p:nvSpPr>
        <p:spPr>
          <a:xfrm>
            <a:off x="3479800" y="2979738"/>
            <a:ext cx="8864600" cy="922337"/>
          </a:xfrm>
          <a:prstGeom prst="rect">
            <a:avLst/>
          </a:prstGeom>
          <a:noFill/>
        </p:spPr>
        <p:txBody>
          <a:bodyPr lIns="91431" tIns="45715" rIns="91431" bIns="45715">
            <a:spAutoFit/>
          </a:bodyPr>
          <a:lstStyle/>
          <a:p>
            <a:pPr algn="ctr" defTabSz="914309" eaLnBrk="1" hangingPunct="1">
              <a:defRPr/>
            </a:pPr>
            <a:endParaRPr lang="en-US" altLang="zh-CN" sz="5400" b="1" i="1" kern="0" dirty="0">
              <a:ln w="9525">
                <a:solidFill>
                  <a:prstClr val="white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latin typeface="Times New Roman" pitchFamily="18" charset="0"/>
              <a:ea typeface="等线" panose="02010600030101010101" pitchFamily="2" charset="-122"/>
              <a:cs typeface="Times New Roman" pitchFamily="18" charset="0"/>
              <a:sym typeface="+mn-lt"/>
            </a:endParaRPr>
          </a:p>
        </p:txBody>
      </p:sp>
      <p:pic>
        <p:nvPicPr>
          <p:cNvPr id="36" name="流行童趣游戏活动欢快背景音乐">
            <a:hlinkClick r:id="" action="ppaction://media"/>
            <a:extLst>
              <a:ext uri="{FF2B5EF4-FFF2-40B4-BE49-F238E27FC236}">
                <a16:creationId xmlns:a16="http://schemas.microsoft.com/office/drawing/2014/main" id="{E5037904-71B1-49F8-B10C-B0C16DDB6801}"/>
              </a:ext>
            </a:extLst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7313" y="-1309688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35" name="TextBox 1">
            <a:extLst>
              <a:ext uri="{FF2B5EF4-FFF2-40B4-BE49-F238E27FC236}">
                <a16:creationId xmlns:a16="http://schemas.microsoft.com/office/drawing/2014/main" id="{0469157A-18D9-410A-AE44-2399F2E9A6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50740" y="1893335"/>
            <a:ext cx="2068513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eaLnBrk="1" hangingPunct="1"/>
            <a:r>
              <a:rPr lang="en-US" alt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endParaRPr lang="en-US" altLang="en-US" sz="6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36" name="TextBox 3">
            <a:extLst>
              <a:ext uri="{FF2B5EF4-FFF2-40B4-BE49-F238E27FC236}">
                <a16:creationId xmlns:a16="http://schemas.microsoft.com/office/drawing/2014/main" id="{CE69936B-9533-4953-8827-C410C3AC67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80871" y="3052638"/>
            <a:ext cx="6860910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eaLnBrk="1" hangingPunct="1"/>
            <a:r>
              <a:rPr lang="en-US" altLang="en-US" sz="5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altLang="en-US" sz="5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5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5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altLang="en-US" sz="5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   </a:t>
            </a:r>
          </a:p>
          <a:p>
            <a:pPr eaLnBrk="1" hangingPunct="1"/>
            <a:r>
              <a:rPr lang="en-US" altLang="en-US" sz="5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5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altLang="en-US" sz="5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altLang="en-US" sz="5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altLang="en-US" sz="54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altLang="en-US" sz="5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altLang="en-US" sz="5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altLang="en-US" sz="54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EF8F324-88BC-4385-9C99-55C077814CA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37313" y="407988"/>
            <a:ext cx="1086002" cy="94310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audio>
              <p:cMediaNode vol="1887" numSld="14" showWhenStopped="0">
                <p:cTn id="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3013" y="38100"/>
            <a:ext cx="9488487" cy="6192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组合 3"/>
          <p:cNvGrpSpPr>
            <a:grpSpLocks/>
          </p:cNvGrpSpPr>
          <p:nvPr/>
        </p:nvGrpSpPr>
        <p:grpSpPr bwMode="auto">
          <a:xfrm rot="-406819">
            <a:off x="8778875" y="3221038"/>
            <a:ext cx="2649538" cy="1809750"/>
            <a:chOff x="9015984" y="2528554"/>
            <a:chExt cx="2157344" cy="1473489"/>
          </a:xfrm>
        </p:grpSpPr>
        <p:sp>
          <p:nvSpPr>
            <p:cNvPr id="79885" name="Freeform 166"/>
            <p:cNvSpPr>
              <a:spLocks/>
            </p:cNvSpPr>
            <p:nvPr/>
          </p:nvSpPr>
          <p:spPr bwMode="auto">
            <a:xfrm>
              <a:off x="10132784" y="3116474"/>
              <a:ext cx="831450" cy="526422"/>
            </a:xfrm>
            <a:custGeom>
              <a:avLst/>
              <a:gdLst>
                <a:gd name="T0" fmla="*/ 2147483646 w 143"/>
                <a:gd name="T1" fmla="*/ 2147483646 h 90"/>
                <a:gd name="T2" fmla="*/ 2147483646 w 143"/>
                <a:gd name="T3" fmla="*/ 2147483646 h 90"/>
                <a:gd name="T4" fmla="*/ 2147483646 w 143"/>
                <a:gd name="T5" fmla="*/ 2147483646 h 90"/>
                <a:gd name="T6" fmla="*/ 2147483646 w 143"/>
                <a:gd name="T7" fmla="*/ 0 h 90"/>
                <a:gd name="T8" fmla="*/ 0 w 143"/>
                <a:gd name="T9" fmla="*/ 2147483646 h 90"/>
                <a:gd name="T10" fmla="*/ 2147483646 w 143"/>
                <a:gd name="T11" fmla="*/ 2147483646 h 9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43" h="90">
                  <a:moveTo>
                    <a:pt x="10" y="90"/>
                  </a:moveTo>
                  <a:cubicBezTo>
                    <a:pt x="10" y="90"/>
                    <a:pt x="10" y="90"/>
                    <a:pt x="10" y="90"/>
                  </a:cubicBezTo>
                  <a:cubicBezTo>
                    <a:pt x="52" y="61"/>
                    <a:pt x="98" y="41"/>
                    <a:pt x="143" y="18"/>
                  </a:cubicBezTo>
                  <a:cubicBezTo>
                    <a:pt x="138" y="12"/>
                    <a:pt x="134" y="7"/>
                    <a:pt x="130" y="0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4" y="79"/>
                    <a:pt x="8" y="83"/>
                    <a:pt x="10" y="9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pitchFamily="34" charset="0"/>
              </a:endParaRPr>
            </a:p>
          </p:txBody>
        </p:sp>
        <p:sp>
          <p:nvSpPr>
            <p:cNvPr id="79886" name="Freeform 167"/>
            <p:cNvSpPr>
              <a:spLocks/>
            </p:cNvSpPr>
            <p:nvPr/>
          </p:nvSpPr>
          <p:spPr bwMode="auto">
            <a:xfrm>
              <a:off x="9933530" y="2779466"/>
              <a:ext cx="954446" cy="787173"/>
            </a:xfrm>
            <a:custGeom>
              <a:avLst/>
              <a:gdLst>
                <a:gd name="T0" fmla="*/ 2147483646 w 164"/>
                <a:gd name="T1" fmla="*/ 2147483646 h 135"/>
                <a:gd name="T2" fmla="*/ 2147483646 w 164"/>
                <a:gd name="T3" fmla="*/ 0 h 135"/>
                <a:gd name="T4" fmla="*/ 2147483646 w 164"/>
                <a:gd name="T5" fmla="*/ 2147483646 h 135"/>
                <a:gd name="T6" fmla="*/ 2147483646 w 164"/>
                <a:gd name="T7" fmla="*/ 2147483646 h 135"/>
                <a:gd name="T8" fmla="*/ 2147483646 w 164"/>
                <a:gd name="T9" fmla="*/ 2147483646 h 135"/>
                <a:gd name="T10" fmla="*/ 2147483646 w 164"/>
                <a:gd name="T11" fmla="*/ 2147483646 h 13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64" h="135">
                  <a:moveTo>
                    <a:pt x="164" y="58"/>
                  </a:moveTo>
                  <a:cubicBezTo>
                    <a:pt x="154" y="40"/>
                    <a:pt x="146" y="20"/>
                    <a:pt x="140" y="0"/>
                  </a:cubicBezTo>
                  <a:cubicBezTo>
                    <a:pt x="9" y="77"/>
                    <a:pt x="9" y="77"/>
                    <a:pt x="9" y="77"/>
                  </a:cubicBezTo>
                  <a:cubicBezTo>
                    <a:pt x="13" y="92"/>
                    <a:pt x="0" y="109"/>
                    <a:pt x="5" y="120"/>
                  </a:cubicBezTo>
                  <a:cubicBezTo>
                    <a:pt x="10" y="129"/>
                    <a:pt x="24" y="128"/>
                    <a:pt x="34" y="135"/>
                  </a:cubicBezTo>
                  <a:cubicBezTo>
                    <a:pt x="164" y="58"/>
                    <a:pt x="164" y="58"/>
                    <a:pt x="164" y="58"/>
                  </a:cubicBezTo>
                </a:path>
              </a:pathLst>
            </a:custGeom>
            <a:solidFill>
              <a:srgbClr val="ECC6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pitchFamily="34" charset="0"/>
              </a:endParaRPr>
            </a:p>
          </p:txBody>
        </p:sp>
        <p:sp>
          <p:nvSpPr>
            <p:cNvPr id="79887" name="Freeform 168"/>
            <p:cNvSpPr>
              <a:spLocks/>
            </p:cNvSpPr>
            <p:nvPr/>
          </p:nvSpPr>
          <p:spPr bwMode="auto">
            <a:xfrm>
              <a:off x="9618662" y="2570374"/>
              <a:ext cx="1129101" cy="656798"/>
            </a:xfrm>
            <a:custGeom>
              <a:avLst/>
              <a:gdLst>
                <a:gd name="T0" fmla="*/ 2147483646 w 194"/>
                <a:gd name="T1" fmla="*/ 0 h 113"/>
                <a:gd name="T2" fmla="*/ 0 w 194"/>
                <a:gd name="T3" fmla="*/ 2147483646 h 113"/>
                <a:gd name="T4" fmla="*/ 2147483646 w 194"/>
                <a:gd name="T5" fmla="*/ 2147483646 h 113"/>
                <a:gd name="T6" fmla="*/ 2147483646 w 194"/>
                <a:gd name="T7" fmla="*/ 2147483646 h 113"/>
                <a:gd name="T8" fmla="*/ 2147483646 w 194"/>
                <a:gd name="T9" fmla="*/ 2147483646 h 113"/>
                <a:gd name="T10" fmla="*/ 2147483646 w 194"/>
                <a:gd name="T11" fmla="*/ 0 h 11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94" h="113">
                  <a:moveTo>
                    <a:pt x="185" y="0"/>
                  </a:moveTo>
                  <a:cubicBezTo>
                    <a:pt x="0" y="110"/>
                    <a:pt x="0" y="110"/>
                    <a:pt x="0" y="110"/>
                  </a:cubicBezTo>
                  <a:cubicBezTo>
                    <a:pt x="4" y="108"/>
                    <a:pt x="47" y="90"/>
                    <a:pt x="59" y="105"/>
                  </a:cubicBezTo>
                  <a:cubicBezTo>
                    <a:pt x="61" y="108"/>
                    <a:pt x="63" y="110"/>
                    <a:pt x="63" y="113"/>
                  </a:cubicBezTo>
                  <a:cubicBezTo>
                    <a:pt x="194" y="36"/>
                    <a:pt x="194" y="36"/>
                    <a:pt x="194" y="36"/>
                  </a:cubicBezTo>
                  <a:cubicBezTo>
                    <a:pt x="191" y="24"/>
                    <a:pt x="188" y="12"/>
                    <a:pt x="185" y="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pitchFamily="34" charset="0"/>
              </a:endParaRPr>
            </a:p>
          </p:txBody>
        </p:sp>
        <p:sp>
          <p:nvSpPr>
            <p:cNvPr id="79888" name="Freeform 169"/>
            <p:cNvSpPr>
              <a:spLocks/>
            </p:cNvSpPr>
            <p:nvPr/>
          </p:nvSpPr>
          <p:spPr bwMode="auto">
            <a:xfrm>
              <a:off x="9200477" y="3094334"/>
              <a:ext cx="996266" cy="797012"/>
            </a:xfrm>
            <a:custGeom>
              <a:avLst/>
              <a:gdLst>
                <a:gd name="T0" fmla="*/ 2147483646 w 171"/>
                <a:gd name="T1" fmla="*/ 2147483646 h 137"/>
                <a:gd name="T2" fmla="*/ 2147483646 w 171"/>
                <a:gd name="T3" fmla="*/ 2147483646 h 137"/>
                <a:gd name="T4" fmla="*/ 2147483646 w 171"/>
                <a:gd name="T5" fmla="*/ 2147483646 h 137"/>
                <a:gd name="T6" fmla="*/ 2147483646 w 171"/>
                <a:gd name="T7" fmla="*/ 2147483646 h 137"/>
                <a:gd name="T8" fmla="*/ 2147483646 w 171"/>
                <a:gd name="T9" fmla="*/ 2147483646 h 137"/>
                <a:gd name="T10" fmla="*/ 2147483646 w 171"/>
                <a:gd name="T11" fmla="*/ 2147483646 h 137"/>
                <a:gd name="T12" fmla="*/ 2147483646 w 171"/>
                <a:gd name="T13" fmla="*/ 2147483646 h 137"/>
                <a:gd name="T14" fmla="*/ 2147483646 w 171"/>
                <a:gd name="T15" fmla="*/ 2147483646 h 137"/>
                <a:gd name="T16" fmla="*/ 2147483646 w 171"/>
                <a:gd name="T17" fmla="*/ 2147483646 h 137"/>
                <a:gd name="T18" fmla="*/ 2147483646 w 171"/>
                <a:gd name="T19" fmla="*/ 2147483646 h 137"/>
                <a:gd name="T20" fmla="*/ 0 w 171"/>
                <a:gd name="T21" fmla="*/ 2147483646 h 137"/>
                <a:gd name="T22" fmla="*/ 2147483646 w 171"/>
                <a:gd name="T23" fmla="*/ 2147483646 h 137"/>
                <a:gd name="T24" fmla="*/ 2147483646 w 171"/>
                <a:gd name="T25" fmla="*/ 2147483646 h 137"/>
                <a:gd name="T26" fmla="*/ 2147483646 w 171"/>
                <a:gd name="T27" fmla="*/ 2147483646 h 137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71" h="137">
                  <a:moveTo>
                    <a:pt x="170" y="94"/>
                  </a:moveTo>
                  <a:cubicBezTo>
                    <a:pt x="166" y="97"/>
                    <a:pt x="163" y="99"/>
                    <a:pt x="159" y="102"/>
                  </a:cubicBezTo>
                  <a:cubicBezTo>
                    <a:pt x="163" y="99"/>
                    <a:pt x="166" y="97"/>
                    <a:pt x="170" y="94"/>
                  </a:cubicBezTo>
                  <a:cubicBezTo>
                    <a:pt x="170" y="94"/>
                    <a:pt x="170" y="94"/>
                    <a:pt x="170" y="94"/>
                  </a:cubicBezTo>
                  <a:cubicBezTo>
                    <a:pt x="168" y="87"/>
                    <a:pt x="164" y="83"/>
                    <a:pt x="160" y="81"/>
                  </a:cubicBezTo>
                  <a:cubicBezTo>
                    <a:pt x="150" y="74"/>
                    <a:pt x="136" y="75"/>
                    <a:pt x="131" y="66"/>
                  </a:cubicBezTo>
                  <a:cubicBezTo>
                    <a:pt x="126" y="55"/>
                    <a:pt x="139" y="38"/>
                    <a:pt x="135" y="23"/>
                  </a:cubicBezTo>
                  <a:cubicBezTo>
                    <a:pt x="135" y="20"/>
                    <a:pt x="133" y="18"/>
                    <a:pt x="131" y="15"/>
                  </a:cubicBezTo>
                  <a:cubicBezTo>
                    <a:pt x="119" y="0"/>
                    <a:pt x="76" y="18"/>
                    <a:pt x="72" y="20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0" y="114"/>
                    <a:pt x="12" y="121"/>
                    <a:pt x="17" y="137"/>
                  </a:cubicBezTo>
                  <a:cubicBezTo>
                    <a:pt x="69" y="125"/>
                    <a:pt x="126" y="124"/>
                    <a:pt x="171" y="97"/>
                  </a:cubicBezTo>
                  <a:cubicBezTo>
                    <a:pt x="171" y="96"/>
                    <a:pt x="171" y="95"/>
                    <a:pt x="170" y="94"/>
                  </a:cubicBezTo>
                </a:path>
              </a:pathLst>
            </a:custGeom>
            <a:solidFill>
              <a:srgbClr val="EAC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pitchFamily="34" charset="0"/>
              </a:endParaRPr>
            </a:p>
          </p:txBody>
        </p:sp>
        <p:sp>
          <p:nvSpPr>
            <p:cNvPr id="79889" name="Freeform 170"/>
            <p:cNvSpPr>
              <a:spLocks/>
            </p:cNvSpPr>
            <p:nvPr/>
          </p:nvSpPr>
          <p:spPr bwMode="auto">
            <a:xfrm>
              <a:off x="9033203" y="3758510"/>
              <a:ext cx="265671" cy="221392"/>
            </a:xfrm>
            <a:custGeom>
              <a:avLst/>
              <a:gdLst>
                <a:gd name="T0" fmla="*/ 2147483646 w 46"/>
                <a:gd name="T1" fmla="*/ 0 h 38"/>
                <a:gd name="T2" fmla="*/ 0 w 46"/>
                <a:gd name="T3" fmla="*/ 2147483646 h 38"/>
                <a:gd name="T4" fmla="*/ 2147483646 w 46"/>
                <a:gd name="T5" fmla="*/ 2147483646 h 38"/>
                <a:gd name="T6" fmla="*/ 2147483646 w 46"/>
                <a:gd name="T7" fmla="*/ 0 h 38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46" h="38">
                  <a:moveTo>
                    <a:pt x="29" y="0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15" y="31"/>
                    <a:pt x="30" y="27"/>
                    <a:pt x="46" y="23"/>
                  </a:cubicBezTo>
                  <a:cubicBezTo>
                    <a:pt x="41" y="7"/>
                    <a:pt x="29" y="0"/>
                    <a:pt x="29" y="0"/>
                  </a:cubicBezTo>
                </a:path>
              </a:pathLst>
            </a:custGeom>
            <a:solidFill>
              <a:srgbClr val="1F1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pitchFamily="34" charset="0"/>
              </a:endParaRPr>
            </a:p>
          </p:txBody>
        </p:sp>
        <p:sp>
          <p:nvSpPr>
            <p:cNvPr id="79890" name="Freeform 175"/>
            <p:cNvSpPr>
              <a:spLocks/>
            </p:cNvSpPr>
            <p:nvPr/>
          </p:nvSpPr>
          <p:spPr bwMode="auto">
            <a:xfrm>
              <a:off x="9945831" y="3030377"/>
              <a:ext cx="1227497" cy="890489"/>
            </a:xfrm>
            <a:custGeom>
              <a:avLst/>
              <a:gdLst>
                <a:gd name="T0" fmla="*/ 2147483646 w 211"/>
                <a:gd name="T1" fmla="*/ 0 h 153"/>
                <a:gd name="T2" fmla="*/ 2147483646 w 211"/>
                <a:gd name="T3" fmla="*/ 0 h 153"/>
                <a:gd name="T4" fmla="*/ 2147483646 w 211"/>
                <a:gd name="T5" fmla="*/ 2147483646 h 153"/>
                <a:gd name="T6" fmla="*/ 2147483646 w 211"/>
                <a:gd name="T7" fmla="*/ 2147483646 h 153"/>
                <a:gd name="T8" fmla="*/ 2147483646 w 211"/>
                <a:gd name="T9" fmla="*/ 2147483646 h 153"/>
                <a:gd name="T10" fmla="*/ 2147483646 w 211"/>
                <a:gd name="T11" fmla="*/ 2147483646 h 153"/>
                <a:gd name="T12" fmla="*/ 2147483646 w 211"/>
                <a:gd name="T13" fmla="*/ 2147483646 h 153"/>
                <a:gd name="T14" fmla="*/ 2147483646 w 211"/>
                <a:gd name="T15" fmla="*/ 2147483646 h 153"/>
                <a:gd name="T16" fmla="*/ 0 w 211"/>
                <a:gd name="T17" fmla="*/ 2147483646 h 153"/>
                <a:gd name="T18" fmla="*/ 2147483646 w 211"/>
                <a:gd name="T19" fmla="*/ 2147483646 h 153"/>
                <a:gd name="T20" fmla="*/ 2147483646 w 211"/>
                <a:gd name="T21" fmla="*/ 2147483646 h 153"/>
                <a:gd name="T22" fmla="*/ 2147483646 w 211"/>
                <a:gd name="T23" fmla="*/ 2147483646 h 153"/>
                <a:gd name="T24" fmla="*/ 2147483646 w 211"/>
                <a:gd name="T25" fmla="*/ 2147483646 h 153"/>
                <a:gd name="T26" fmla="*/ 2147483646 w 211"/>
                <a:gd name="T27" fmla="*/ 0 h 153"/>
                <a:gd name="T28" fmla="*/ 2147483646 w 211"/>
                <a:gd name="T29" fmla="*/ 0 h 153"/>
                <a:gd name="T30" fmla="*/ 2147483646 w 211"/>
                <a:gd name="T31" fmla="*/ 0 h 153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211" h="153">
                  <a:moveTo>
                    <a:pt x="189" y="0"/>
                  </a:moveTo>
                  <a:cubicBezTo>
                    <a:pt x="189" y="0"/>
                    <a:pt x="189" y="0"/>
                    <a:pt x="189" y="0"/>
                  </a:cubicBezTo>
                  <a:cubicBezTo>
                    <a:pt x="162" y="15"/>
                    <a:pt x="162" y="15"/>
                    <a:pt x="162" y="15"/>
                  </a:cubicBezTo>
                  <a:cubicBezTo>
                    <a:pt x="166" y="22"/>
                    <a:pt x="170" y="27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30" y="56"/>
                    <a:pt x="84" y="76"/>
                    <a:pt x="42" y="105"/>
                  </a:cubicBezTo>
                  <a:cubicBezTo>
                    <a:pt x="43" y="106"/>
                    <a:pt x="43" y="107"/>
                    <a:pt x="43" y="108"/>
                  </a:cubicBezTo>
                  <a:cubicBezTo>
                    <a:pt x="43" y="125"/>
                    <a:pt x="6" y="149"/>
                    <a:pt x="0" y="153"/>
                  </a:cubicBezTo>
                  <a:cubicBezTo>
                    <a:pt x="185" y="45"/>
                    <a:pt x="185" y="45"/>
                    <a:pt x="185" y="45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29"/>
                    <a:pt x="211" y="29"/>
                    <a:pt x="211" y="29"/>
                  </a:cubicBezTo>
                  <a:cubicBezTo>
                    <a:pt x="204" y="20"/>
                    <a:pt x="196" y="10"/>
                    <a:pt x="190" y="0"/>
                  </a:cubicBezTo>
                  <a:cubicBezTo>
                    <a:pt x="189" y="0"/>
                    <a:pt x="189" y="0"/>
                    <a:pt x="189" y="0"/>
                  </a:cubicBezTo>
                  <a:cubicBezTo>
                    <a:pt x="189" y="0"/>
                    <a:pt x="189" y="0"/>
                    <a:pt x="189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pitchFamily="34" charset="0"/>
              </a:endParaRPr>
            </a:p>
          </p:txBody>
        </p:sp>
        <p:sp>
          <p:nvSpPr>
            <p:cNvPr id="79891" name="Freeform 176"/>
            <p:cNvSpPr>
              <a:spLocks/>
            </p:cNvSpPr>
            <p:nvPr/>
          </p:nvSpPr>
          <p:spPr bwMode="auto">
            <a:xfrm>
              <a:off x="10747762" y="2720427"/>
              <a:ext cx="297650" cy="396047"/>
            </a:xfrm>
            <a:custGeom>
              <a:avLst/>
              <a:gdLst>
                <a:gd name="T0" fmla="*/ 2147483646 w 51"/>
                <a:gd name="T1" fmla="*/ 0 h 68"/>
                <a:gd name="T2" fmla="*/ 2147483646 w 51"/>
                <a:gd name="T3" fmla="*/ 0 h 68"/>
                <a:gd name="T4" fmla="*/ 0 w 51"/>
                <a:gd name="T5" fmla="*/ 2147483646 h 68"/>
                <a:gd name="T6" fmla="*/ 0 w 51"/>
                <a:gd name="T7" fmla="*/ 2147483646 h 68"/>
                <a:gd name="T8" fmla="*/ 2147483646 w 51"/>
                <a:gd name="T9" fmla="*/ 2147483646 h 68"/>
                <a:gd name="T10" fmla="*/ 2147483646 w 51"/>
                <a:gd name="T11" fmla="*/ 2147483646 h 68"/>
                <a:gd name="T12" fmla="*/ 2147483646 w 51"/>
                <a:gd name="T13" fmla="*/ 2147483646 h 68"/>
                <a:gd name="T14" fmla="*/ 2147483646 w 51"/>
                <a:gd name="T15" fmla="*/ 0 h 6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51" h="68"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6" y="30"/>
                    <a:pt x="14" y="50"/>
                    <a:pt x="24" y="68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51" y="53"/>
                    <a:pt x="51" y="53"/>
                    <a:pt x="51" y="53"/>
                  </a:cubicBezTo>
                  <a:cubicBezTo>
                    <a:pt x="38" y="35"/>
                    <a:pt x="27" y="17"/>
                    <a:pt x="18" y="0"/>
                  </a:cubicBezTo>
                </a:path>
              </a:pathLst>
            </a:custGeom>
            <a:solidFill>
              <a:srgbClr val="DCB4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pitchFamily="34" charset="0"/>
              </a:endParaRPr>
            </a:p>
          </p:txBody>
        </p:sp>
        <p:sp>
          <p:nvSpPr>
            <p:cNvPr id="79892" name="Freeform 177"/>
            <p:cNvSpPr>
              <a:spLocks/>
            </p:cNvSpPr>
            <p:nvPr/>
          </p:nvSpPr>
          <p:spPr bwMode="auto">
            <a:xfrm>
              <a:off x="10696104" y="2528554"/>
              <a:ext cx="157435" cy="250912"/>
            </a:xfrm>
            <a:custGeom>
              <a:avLst/>
              <a:gdLst>
                <a:gd name="T0" fmla="*/ 2147483646 w 27"/>
                <a:gd name="T1" fmla="*/ 0 h 43"/>
                <a:gd name="T2" fmla="*/ 2147483646 w 27"/>
                <a:gd name="T3" fmla="*/ 0 h 43"/>
                <a:gd name="T4" fmla="*/ 0 w 27"/>
                <a:gd name="T5" fmla="*/ 2147483646 h 43"/>
                <a:gd name="T6" fmla="*/ 2147483646 w 27"/>
                <a:gd name="T7" fmla="*/ 2147483646 h 43"/>
                <a:gd name="T8" fmla="*/ 2147483646 w 27"/>
                <a:gd name="T9" fmla="*/ 2147483646 h 43"/>
                <a:gd name="T10" fmla="*/ 2147483646 w 27"/>
                <a:gd name="T11" fmla="*/ 0 h 4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7" h="43">
                  <a:moveTo>
                    <a:pt x="11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3" y="19"/>
                    <a:pt x="6" y="31"/>
                    <a:pt x="9" y="43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1" y="22"/>
                    <a:pt x="15" y="11"/>
                    <a:pt x="11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pitchFamily="34" charset="0"/>
              </a:endParaRPr>
            </a:p>
          </p:txBody>
        </p:sp>
        <p:sp>
          <p:nvSpPr>
            <p:cNvPr id="79893" name="Freeform 178"/>
            <p:cNvSpPr>
              <a:spLocks/>
            </p:cNvSpPr>
            <p:nvPr/>
          </p:nvSpPr>
          <p:spPr bwMode="auto">
            <a:xfrm>
              <a:off x="9298873" y="3642896"/>
              <a:ext cx="897869" cy="337009"/>
            </a:xfrm>
            <a:custGeom>
              <a:avLst/>
              <a:gdLst>
                <a:gd name="T0" fmla="*/ 2147483646 w 154"/>
                <a:gd name="T1" fmla="*/ 0 h 58"/>
                <a:gd name="T2" fmla="*/ 2147483646 w 154"/>
                <a:gd name="T3" fmla="*/ 0 h 58"/>
                <a:gd name="T4" fmla="*/ 2147483646 w 154"/>
                <a:gd name="T5" fmla="*/ 2147483646 h 58"/>
                <a:gd name="T6" fmla="*/ 2147483646 w 154"/>
                <a:gd name="T7" fmla="*/ 2147483646 h 58"/>
                <a:gd name="T8" fmla="*/ 2147483646 w 154"/>
                <a:gd name="T9" fmla="*/ 2147483646 h 58"/>
                <a:gd name="T10" fmla="*/ 0 w 154"/>
                <a:gd name="T11" fmla="*/ 2147483646 h 58"/>
                <a:gd name="T12" fmla="*/ 2147483646 w 154"/>
                <a:gd name="T13" fmla="*/ 2147483646 h 58"/>
                <a:gd name="T14" fmla="*/ 2147483646 w 154"/>
                <a:gd name="T15" fmla="*/ 2147483646 h 58"/>
                <a:gd name="T16" fmla="*/ 2147483646 w 154"/>
                <a:gd name="T17" fmla="*/ 2147483646 h 58"/>
                <a:gd name="T18" fmla="*/ 2147483646 w 154"/>
                <a:gd name="T19" fmla="*/ 2147483646 h 58"/>
                <a:gd name="T20" fmla="*/ 2147483646 w 154"/>
                <a:gd name="T21" fmla="*/ 2147483646 h 58"/>
                <a:gd name="T22" fmla="*/ 2147483646 w 154"/>
                <a:gd name="T23" fmla="*/ 2147483646 h 58"/>
                <a:gd name="T24" fmla="*/ 2147483646 w 154"/>
                <a:gd name="T25" fmla="*/ 0 h 5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54" h="58">
                  <a:moveTo>
                    <a:pt x="153" y="0"/>
                  </a:moveTo>
                  <a:cubicBezTo>
                    <a:pt x="153" y="0"/>
                    <a:pt x="153" y="0"/>
                    <a:pt x="153" y="0"/>
                  </a:cubicBezTo>
                  <a:cubicBezTo>
                    <a:pt x="154" y="1"/>
                    <a:pt x="154" y="2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09" y="30"/>
                    <a:pt x="53" y="31"/>
                    <a:pt x="0" y="43"/>
                  </a:cubicBezTo>
                  <a:cubicBezTo>
                    <a:pt x="2" y="47"/>
                    <a:pt x="3" y="52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110" y="49"/>
                    <a:pt x="110" y="49"/>
                    <a:pt x="110" y="49"/>
                  </a:cubicBezTo>
                  <a:cubicBezTo>
                    <a:pt x="110" y="49"/>
                    <a:pt x="110" y="49"/>
                    <a:pt x="111" y="48"/>
                  </a:cubicBezTo>
                  <a:cubicBezTo>
                    <a:pt x="111" y="48"/>
                    <a:pt x="111" y="48"/>
                    <a:pt x="111" y="48"/>
                  </a:cubicBezTo>
                  <a:cubicBezTo>
                    <a:pt x="117" y="44"/>
                    <a:pt x="154" y="20"/>
                    <a:pt x="154" y="3"/>
                  </a:cubicBezTo>
                  <a:cubicBezTo>
                    <a:pt x="154" y="2"/>
                    <a:pt x="154" y="1"/>
                    <a:pt x="153" y="0"/>
                  </a:cubicBezTo>
                </a:path>
              </a:pathLst>
            </a:custGeom>
            <a:solidFill>
              <a:srgbClr val="DAB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pitchFamily="34" charset="0"/>
              </a:endParaRPr>
            </a:p>
          </p:txBody>
        </p:sp>
        <p:sp>
          <p:nvSpPr>
            <p:cNvPr id="79894" name="Freeform 179"/>
            <p:cNvSpPr>
              <a:spLocks/>
            </p:cNvSpPr>
            <p:nvPr/>
          </p:nvSpPr>
          <p:spPr bwMode="auto">
            <a:xfrm>
              <a:off x="9015984" y="3891346"/>
              <a:ext cx="302571" cy="110697"/>
            </a:xfrm>
            <a:custGeom>
              <a:avLst/>
              <a:gdLst>
                <a:gd name="T0" fmla="*/ 2147483646 w 52"/>
                <a:gd name="T1" fmla="*/ 0 h 19"/>
                <a:gd name="T2" fmla="*/ 2147483646 w 52"/>
                <a:gd name="T3" fmla="*/ 0 h 19"/>
                <a:gd name="T4" fmla="*/ 2147483646 w 52"/>
                <a:gd name="T5" fmla="*/ 0 h 19"/>
                <a:gd name="T6" fmla="*/ 2147483646 w 52"/>
                <a:gd name="T7" fmla="*/ 2147483646 h 19"/>
                <a:gd name="T8" fmla="*/ 0 w 52"/>
                <a:gd name="T9" fmla="*/ 2147483646 h 19"/>
                <a:gd name="T10" fmla="*/ 2147483646 w 52"/>
                <a:gd name="T11" fmla="*/ 2147483646 h 19"/>
                <a:gd name="T12" fmla="*/ 2147483646 w 52"/>
                <a:gd name="T13" fmla="*/ 0 h 1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52" h="19">
                  <a:moveTo>
                    <a:pt x="49" y="0"/>
                  </a:moveTo>
                  <a:cubicBezTo>
                    <a:pt x="49" y="0"/>
                    <a:pt x="49" y="0"/>
                    <a:pt x="49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33" y="4"/>
                    <a:pt x="18" y="8"/>
                    <a:pt x="3" y="15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52" y="15"/>
                    <a:pt x="52" y="15"/>
                    <a:pt x="52" y="15"/>
                  </a:cubicBezTo>
                  <a:cubicBezTo>
                    <a:pt x="52" y="9"/>
                    <a:pt x="51" y="4"/>
                    <a:pt x="49" y="0"/>
                  </a:cubicBezTo>
                </a:path>
              </a:pathLst>
            </a:custGeom>
            <a:solidFill>
              <a:srgbClr val="1D1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pitchFamily="34" charset="0"/>
              </a:endParaRPr>
            </a:p>
          </p:txBody>
        </p:sp>
      </p:grpSp>
      <p:pic>
        <p:nvPicPr>
          <p:cNvPr id="15" name="图片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425" y="5316538"/>
            <a:ext cx="1528763" cy="95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5675" y="2198688"/>
            <a:ext cx="777875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3013" y="904875"/>
            <a:ext cx="779462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591001">
            <a:off x="7110413" y="187325"/>
            <a:ext cx="48577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8063" y="417513"/>
            <a:ext cx="1824037" cy="1465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9088" y="5689600"/>
            <a:ext cx="1273175" cy="90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833414">
            <a:off x="-1171574" y="1887537"/>
            <a:ext cx="3033712" cy="3935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文本框 23">
            <a:extLst>
              <a:ext uri="{FF2B5EF4-FFF2-40B4-BE49-F238E27FC236}">
                <a16:creationId xmlns:a16="http://schemas.microsoft.com/office/drawing/2014/main" id="{D02FE07E-37DC-46BD-AA22-7BF0E692A8D3}"/>
              </a:ext>
            </a:extLst>
          </p:cNvPr>
          <p:cNvSpPr txBox="1"/>
          <p:nvPr/>
        </p:nvSpPr>
        <p:spPr>
          <a:xfrm>
            <a:off x="2989261" y="898971"/>
            <a:ext cx="5659192" cy="923330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5400" b="1" dirty="0">
                <a:ln w="22225"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srgbClr val="5FB9CB"/>
                </a:solidFill>
                <a:latin typeface="Arial" panose="020B0604020202020204" pitchFamily="34" charset="0"/>
                <a:ea typeface="方正喵呜体" panose="02010600010101010101" pitchFamily="2" charset="-122"/>
                <a:cs typeface="Arial" panose="020B0604020202020204" pitchFamily="34" charset="0"/>
              </a:rPr>
              <a:t>Yêu cầu cần đạt</a:t>
            </a:r>
            <a:endParaRPr lang="zh-CN" altLang="en-US" sz="5400" b="1" dirty="0">
              <a:ln w="22225">
                <a:solidFill>
                  <a:prstClr val="black">
                    <a:lumMod val="95000"/>
                    <a:lumOff val="5000"/>
                  </a:prstClr>
                </a:solidFill>
              </a:ln>
              <a:solidFill>
                <a:srgbClr val="5FB9CB"/>
              </a:solidFill>
              <a:latin typeface="Arial" panose="020B0604020202020204" pitchFamily="34" charset="0"/>
              <a:ea typeface="方正喵呜体" panose="02010600010101010101" pitchFamily="2" charset="-122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2313008" y="1942924"/>
            <a:ext cx="7789862" cy="267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b-NO" alt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alt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Thương</a:t>
            </a:r>
            <a:r>
              <a:rPr lang="en-US" alt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alt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phép</a:t>
            </a:r>
            <a:r>
              <a:rPr lang="en-US" alt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chia </a:t>
            </a:r>
            <a:r>
              <a:rPr lang="en-US" alt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alt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alt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alt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alt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alt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alt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alt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alt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alt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alt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0 </a:t>
            </a:r>
            <a:r>
              <a:rPr lang="en-US" alt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alt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alt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alt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alt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alt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alt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alt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alt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Tử</a:t>
            </a:r>
            <a:r>
              <a:rPr lang="en-US" alt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alt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alt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alt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alt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chia, </a:t>
            </a:r>
            <a:r>
              <a:rPr lang="en-US" alt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mẫu</a:t>
            </a:r>
            <a:r>
              <a:rPr lang="en-US" alt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alt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alt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alt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chia.</a:t>
            </a:r>
            <a:endParaRPr lang="vi-VN" altLang="en-US" sz="2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NL" alt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- HS có </a:t>
            </a:r>
            <a:r>
              <a:rPr lang="en-US" alt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alt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alt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alt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phép</a:t>
            </a:r>
            <a:r>
              <a:rPr lang="en-US" alt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chia </a:t>
            </a:r>
            <a:r>
              <a:rPr lang="en-US" alt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alt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alt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alt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alt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vi-VN" altLang="en-US" sz="2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NL" alt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 Biết các số tự nhiên đều có thể viết thành các phân số có tử số là số tự nhiên đó và mẫu số là 1.</a:t>
            </a: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NL" alt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 Tự giác tích cực trong học tập. </a:t>
            </a:r>
            <a:endParaRPr lang="vi-VN" altLang="en-US" sz="2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5643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5D2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images (23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585"/>
            <a:ext cx="12192000" cy="6840415"/>
          </a:xfrm>
          <a:prstGeom prst="rect">
            <a:avLst/>
          </a:prstGeom>
        </p:spPr>
      </p:pic>
      <p:sp>
        <p:nvSpPr>
          <p:cNvPr id="4" name="Rectangle 16"/>
          <p:cNvSpPr>
            <a:spLocks noChangeArrowheads="1"/>
          </p:cNvSpPr>
          <p:nvPr/>
        </p:nvSpPr>
        <p:spPr bwMode="auto">
          <a:xfrm>
            <a:off x="952501" y="415479"/>
            <a:ext cx="113538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lnSpc>
                <a:spcPct val="150000"/>
              </a:lnSpc>
            </a:pPr>
            <a:r>
              <a:rPr lang="en-US" sz="2800" b="1" u="sng" dirty="0" err="1">
                <a:solidFill>
                  <a:srgbClr val="FF0000"/>
                </a:solidFill>
                <a:latin typeface="Times New Roman" pitchFamily="18" charset="0"/>
              </a:rPr>
              <a:t>Ví</a:t>
            </a:r>
            <a:r>
              <a:rPr lang="en-US" sz="2800" b="1" u="sng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u="sng" dirty="0" err="1">
                <a:solidFill>
                  <a:srgbClr val="FF0000"/>
                </a:solidFill>
                <a:latin typeface="Times New Roman" pitchFamily="18" charset="0"/>
              </a:rPr>
              <a:t>dụ</a:t>
            </a:r>
            <a:r>
              <a:rPr lang="en-US" sz="2800" b="1" u="sng" dirty="0">
                <a:solidFill>
                  <a:srgbClr val="FF0000"/>
                </a:solidFill>
                <a:latin typeface="Times New Roman" pitchFamily="18" charset="0"/>
              </a:rPr>
              <a:t> 1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</a:rPr>
              <a:t>: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</a:rPr>
              <a:t>Có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</a:rPr>
              <a:t> 2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</a:rPr>
              <a:t>quả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</a:rPr>
              <a:t> cam,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</a:rPr>
              <a:t>chia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</a:rPr>
              <a:t>mỗi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</a:rPr>
              <a:t>quả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</a:rPr>
              <a:t> cam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</a:rPr>
              <a:t>thành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</a:rPr>
              <a:t> 4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</a:rPr>
              <a:t>phần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</a:rPr>
              <a:t>bằng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</a:rPr>
              <a:t>nhau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</a:rPr>
              <a:t>. </a:t>
            </a:r>
          </a:p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</a:rPr>
              <a:t>             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</a:rPr>
              <a:t>Vân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</a:rPr>
              <a:t>ăn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</a:rPr>
              <a:t>một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</a:rPr>
              <a:t>quả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</a:rPr>
              <a:t> cam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</a:rPr>
              <a:t>và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</a:rPr>
              <a:t>        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</a:rPr>
              <a:t>quả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</a:rPr>
              <a:t> cam.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</a:rPr>
              <a:t>Viết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</a:rPr>
              <a:t>phân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</a:rPr>
              <a:t>số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</a:rPr>
              <a:t>chỉ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</a:rPr>
              <a:t>số</a:t>
            </a:r>
            <a:endParaRPr lang="en-US" sz="2800" b="1" dirty="0">
              <a:solidFill>
                <a:srgbClr val="0000CC"/>
              </a:solidFill>
              <a:latin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</a:rPr>
              <a:t>              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</a:rPr>
              <a:t>phần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</a:rPr>
              <a:t>quả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</a:rPr>
              <a:t> cam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</a:rPr>
              <a:t>Vân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</a:rPr>
              <a:t>đã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</a:rPr>
              <a:t>ăn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</a:rPr>
              <a:t>.    </a:t>
            </a:r>
          </a:p>
        </p:txBody>
      </p:sp>
      <p:grpSp>
        <p:nvGrpSpPr>
          <p:cNvPr id="2" name="Group 65"/>
          <p:cNvGrpSpPr>
            <a:grpSpLocks/>
          </p:cNvGrpSpPr>
          <p:nvPr/>
        </p:nvGrpSpPr>
        <p:grpSpPr bwMode="auto">
          <a:xfrm>
            <a:off x="6049968" y="765785"/>
            <a:ext cx="614363" cy="960438"/>
            <a:chOff x="3245" y="981"/>
            <a:chExt cx="387" cy="605"/>
          </a:xfrm>
        </p:grpSpPr>
        <p:sp>
          <p:nvSpPr>
            <p:cNvPr id="6" name="Text Box 4"/>
            <p:cNvSpPr txBox="1">
              <a:spLocks noChangeArrowheads="1"/>
            </p:cNvSpPr>
            <p:nvPr/>
          </p:nvSpPr>
          <p:spPr bwMode="auto">
            <a:xfrm>
              <a:off x="3245" y="981"/>
              <a:ext cx="329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/>
              <a:r>
                <a:rPr lang="en-US" sz="32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1</a:t>
              </a:r>
            </a:p>
          </p:txBody>
        </p:sp>
        <p:sp>
          <p:nvSpPr>
            <p:cNvPr id="7" name="Text Box 4"/>
            <p:cNvSpPr txBox="1">
              <a:spLocks noChangeArrowheads="1"/>
            </p:cNvSpPr>
            <p:nvPr/>
          </p:nvSpPr>
          <p:spPr bwMode="auto">
            <a:xfrm>
              <a:off x="3248" y="1221"/>
              <a:ext cx="384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/>
              <a:r>
                <a:rPr lang="en-US" sz="32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4</a:t>
              </a:r>
            </a:p>
          </p:txBody>
        </p:sp>
        <p:sp>
          <p:nvSpPr>
            <p:cNvPr id="8" name="Line 63"/>
            <p:cNvSpPr>
              <a:spLocks noChangeShapeType="1"/>
            </p:cNvSpPr>
            <p:nvPr/>
          </p:nvSpPr>
          <p:spPr bwMode="auto">
            <a:xfrm flipH="1" flipV="1">
              <a:off x="3292" y="1333"/>
              <a:ext cx="291" cy="0"/>
            </a:xfrm>
            <a:prstGeom prst="line">
              <a:avLst/>
            </a:prstGeom>
            <a:noFill/>
            <a:ln w="31750">
              <a:solidFill>
                <a:srgbClr val="0000CC"/>
              </a:solidFill>
              <a:round/>
              <a:headEnd/>
              <a:tailEnd/>
            </a:ln>
          </p:spPr>
          <p:txBody>
            <a:bodyPr/>
            <a:lstStyle/>
            <a:p>
              <a:endParaRPr lang="vi-VN" dirty="0"/>
            </a:p>
          </p:txBody>
        </p:sp>
      </p:grpSp>
      <p:sp>
        <p:nvSpPr>
          <p:cNvPr id="10" name="Oval 121"/>
          <p:cNvSpPr>
            <a:spLocks noChangeArrowheads="1"/>
          </p:cNvSpPr>
          <p:nvPr/>
        </p:nvSpPr>
        <p:spPr bwMode="auto">
          <a:xfrm>
            <a:off x="4343401" y="2169700"/>
            <a:ext cx="1143000" cy="1143000"/>
          </a:xfrm>
          <a:prstGeom prst="ellipse">
            <a:avLst/>
          </a:prstGeom>
          <a:solidFill>
            <a:srgbClr val="FFC000"/>
          </a:solidFill>
          <a:ln w="9525" algn="ctr">
            <a:solidFill>
              <a:srgbClr val="800000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  <a:bevelB/>
          </a:sp3d>
        </p:spPr>
        <p:txBody>
          <a:bodyPr wrap="none" anchor="ctr"/>
          <a:lstStyle/>
          <a:p>
            <a:endParaRPr lang="vi-VN" dirty="0">
              <a:solidFill>
                <a:srgbClr val="FFC000"/>
              </a:solidFill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 rot="16200000" flipH="1">
            <a:off x="4348163" y="2722150"/>
            <a:ext cx="1143000" cy="3810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>
            <a:stCxn id="10" idx="2"/>
          </p:cNvCxnSpPr>
          <p:nvPr/>
        </p:nvCxnSpPr>
        <p:spPr>
          <a:xfrm rot="10800000" flipH="1">
            <a:off x="4343401" y="2703100"/>
            <a:ext cx="1143000" cy="3810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Oval 121"/>
          <p:cNvSpPr>
            <a:spLocks noChangeArrowheads="1"/>
          </p:cNvSpPr>
          <p:nvPr/>
        </p:nvSpPr>
        <p:spPr bwMode="auto">
          <a:xfrm>
            <a:off x="5867401" y="2169700"/>
            <a:ext cx="1143000" cy="1143000"/>
          </a:xfrm>
          <a:prstGeom prst="ellipse">
            <a:avLst/>
          </a:prstGeom>
          <a:solidFill>
            <a:srgbClr val="FFC000"/>
          </a:solidFill>
          <a:ln w="9525" algn="ctr">
            <a:solidFill>
              <a:srgbClr val="800000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  <a:bevelB/>
          </a:sp3d>
        </p:spPr>
        <p:txBody>
          <a:bodyPr wrap="none" anchor="ctr"/>
          <a:lstStyle/>
          <a:p>
            <a:endParaRPr lang="vi-VN" dirty="0">
              <a:solidFill>
                <a:srgbClr val="FFC000"/>
              </a:solidFill>
            </a:endParaRPr>
          </a:p>
        </p:txBody>
      </p:sp>
      <p:cxnSp>
        <p:nvCxnSpPr>
          <p:cNvPr id="23" name="Straight Connector 22"/>
          <p:cNvCxnSpPr/>
          <p:nvPr/>
        </p:nvCxnSpPr>
        <p:spPr>
          <a:xfrm rot="16200000" flipH="1">
            <a:off x="5870877" y="2699113"/>
            <a:ext cx="1143000" cy="3810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rot="10800000" flipH="1">
            <a:off x="5880463" y="2694351"/>
            <a:ext cx="1143000" cy="3810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8"/>
          <p:cNvGrpSpPr/>
          <p:nvPr/>
        </p:nvGrpSpPr>
        <p:grpSpPr>
          <a:xfrm>
            <a:off x="5853113" y="2163762"/>
            <a:ext cx="1151264" cy="1139758"/>
            <a:chOff x="7162800" y="3429000"/>
            <a:chExt cx="1151264" cy="1139758"/>
          </a:xfrm>
        </p:grpSpPr>
        <p:sp>
          <p:nvSpPr>
            <p:cNvPr id="21" name="Pie 20"/>
            <p:cNvSpPr/>
            <p:nvPr/>
          </p:nvSpPr>
          <p:spPr>
            <a:xfrm rot="16200000">
              <a:off x="7168553" y="3423247"/>
              <a:ext cx="1139758" cy="1151264"/>
            </a:xfrm>
            <a:prstGeom prst="pie">
              <a:avLst>
                <a:gd name="adj1" fmla="val 70618"/>
                <a:gd name="adj2" fmla="val 16200000"/>
              </a:avLst>
            </a:prstGeom>
            <a:solidFill>
              <a:schemeClr val="bg1"/>
            </a:solidFill>
            <a:ln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solidFill>
                  <a:schemeClr val="tx1"/>
                </a:solidFill>
              </a:endParaRPr>
            </a:p>
          </p:txBody>
        </p:sp>
        <p:cxnSp>
          <p:nvCxnSpPr>
            <p:cNvPr id="26" name="Straight Connector 25"/>
            <p:cNvCxnSpPr/>
            <p:nvPr/>
          </p:nvCxnSpPr>
          <p:spPr>
            <a:xfrm rot="5400000">
              <a:off x="7476804" y="4298568"/>
              <a:ext cx="533400" cy="1588"/>
            </a:xfrm>
            <a:prstGeom prst="line">
              <a:avLst/>
            </a:prstGeom>
            <a:ln w="25400"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>
              <a:off x="7766462" y="3992090"/>
              <a:ext cx="533400" cy="1588"/>
            </a:xfrm>
            <a:prstGeom prst="line">
              <a:avLst/>
            </a:prstGeom>
            <a:ln w="25400"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 useBgFill="1">
        <p:nvSpPr>
          <p:cNvPr id="30" name="Rectangle 88"/>
          <p:cNvSpPr>
            <a:spLocks noChangeArrowheads="1"/>
          </p:cNvSpPr>
          <p:nvPr/>
        </p:nvSpPr>
        <p:spPr bwMode="auto">
          <a:xfrm>
            <a:off x="4495801" y="3535363"/>
            <a:ext cx="914400" cy="411163"/>
          </a:xfrm>
          <a:prstGeom prst="rect">
            <a:avLst/>
          </a:prstGeom>
          <a:ln w="9525" algn="ctr">
            <a:solidFill>
              <a:srgbClr val="CCFFFF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</a:rPr>
              <a:t>1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</a:rPr>
              <a:t>quả</a:t>
            </a:r>
            <a:endParaRPr lang="en-US" sz="2400" b="1" dirty="0">
              <a:solidFill>
                <a:srgbClr val="0000CC"/>
              </a:solidFill>
              <a:latin typeface="Times New Roman" pitchFamily="18" charset="0"/>
            </a:endParaRPr>
          </a:p>
        </p:txBody>
      </p:sp>
      <p:sp useBgFill="1">
        <p:nvSpPr>
          <p:cNvPr id="31" name="Rectangle 88"/>
          <p:cNvSpPr>
            <a:spLocks noChangeArrowheads="1"/>
          </p:cNvSpPr>
          <p:nvPr/>
        </p:nvSpPr>
        <p:spPr bwMode="auto">
          <a:xfrm>
            <a:off x="6477001" y="3535363"/>
            <a:ext cx="685800" cy="411163"/>
          </a:xfrm>
          <a:prstGeom prst="rect">
            <a:avLst/>
          </a:prstGeom>
          <a:ln w="9525" algn="ctr">
            <a:solidFill>
              <a:srgbClr val="CCFFFF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</a:rPr>
              <a:t>quả</a:t>
            </a:r>
            <a:endParaRPr lang="en-US" sz="2400" b="1" dirty="0">
              <a:solidFill>
                <a:srgbClr val="0000CC"/>
              </a:solidFill>
              <a:latin typeface="Times New Roman" pitchFamily="18" charset="0"/>
            </a:endParaRPr>
          </a:p>
        </p:txBody>
      </p:sp>
      <p:grpSp>
        <p:nvGrpSpPr>
          <p:cNvPr id="5" name="Group 93"/>
          <p:cNvGrpSpPr>
            <a:grpSpLocks/>
          </p:cNvGrpSpPr>
          <p:nvPr/>
        </p:nvGrpSpPr>
        <p:grpSpPr bwMode="auto">
          <a:xfrm>
            <a:off x="6019801" y="3306762"/>
            <a:ext cx="609600" cy="960438"/>
            <a:chOff x="2784" y="1008"/>
            <a:chExt cx="384" cy="605"/>
          </a:xfrm>
        </p:grpSpPr>
        <p:sp>
          <p:nvSpPr>
            <p:cNvPr id="33" name="Text Box 4"/>
            <p:cNvSpPr txBox="1">
              <a:spLocks noChangeArrowheads="1"/>
            </p:cNvSpPr>
            <p:nvPr/>
          </p:nvSpPr>
          <p:spPr bwMode="auto">
            <a:xfrm>
              <a:off x="2784" y="1008"/>
              <a:ext cx="329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/>
              <a:r>
                <a:rPr lang="en-US" sz="3200" b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1</a:t>
              </a:r>
            </a:p>
          </p:txBody>
        </p:sp>
        <p:sp>
          <p:nvSpPr>
            <p:cNvPr id="34" name="Text Box 4"/>
            <p:cNvSpPr txBox="1">
              <a:spLocks noChangeArrowheads="1"/>
            </p:cNvSpPr>
            <p:nvPr/>
          </p:nvSpPr>
          <p:spPr bwMode="auto">
            <a:xfrm>
              <a:off x="2784" y="1248"/>
              <a:ext cx="384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/>
              <a:r>
                <a:rPr lang="en-US" sz="3200" b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4</a:t>
              </a:r>
            </a:p>
          </p:txBody>
        </p:sp>
        <p:sp>
          <p:nvSpPr>
            <p:cNvPr id="35" name="Line 96"/>
            <p:cNvSpPr>
              <a:spLocks noChangeShapeType="1"/>
            </p:cNvSpPr>
            <p:nvPr/>
          </p:nvSpPr>
          <p:spPr bwMode="auto">
            <a:xfrm flipH="1" flipV="1">
              <a:off x="2822" y="1341"/>
              <a:ext cx="291" cy="0"/>
            </a:xfrm>
            <a:prstGeom prst="line">
              <a:avLst/>
            </a:prstGeom>
            <a:noFill/>
            <a:ln w="31750">
              <a:solidFill>
                <a:srgbClr val="0000CC"/>
              </a:solidFill>
              <a:round/>
              <a:headEnd/>
              <a:tailEnd/>
            </a:ln>
          </p:spPr>
          <p:txBody>
            <a:bodyPr/>
            <a:lstStyle/>
            <a:p>
              <a:endParaRPr lang="vi-VN"/>
            </a:p>
          </p:txBody>
        </p:sp>
      </p:grpSp>
      <p:sp>
        <p:nvSpPr>
          <p:cNvPr id="49" name="Text Box 4"/>
          <p:cNvSpPr txBox="1">
            <a:spLocks noChangeArrowheads="1"/>
          </p:cNvSpPr>
          <p:nvPr/>
        </p:nvSpPr>
        <p:spPr bwMode="auto">
          <a:xfrm>
            <a:off x="2438400" y="5287963"/>
            <a:ext cx="35814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Vân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tất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endParaRPr lang="en-US" sz="2400" b="1" dirty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0" name="Text Box 4"/>
          <p:cNvSpPr txBox="1">
            <a:spLocks noChangeArrowheads="1"/>
          </p:cNvSpPr>
          <p:nvPr/>
        </p:nvSpPr>
        <p:spPr bwMode="auto">
          <a:xfrm>
            <a:off x="5638800" y="5303202"/>
            <a:ext cx="2667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hay       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cam. </a:t>
            </a:r>
            <a:endParaRPr lang="en-US" sz="2400" b="1" dirty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4" name="Group 77"/>
          <p:cNvGrpSpPr>
            <a:grpSpLocks/>
          </p:cNvGrpSpPr>
          <p:nvPr/>
        </p:nvGrpSpPr>
        <p:grpSpPr bwMode="auto">
          <a:xfrm>
            <a:off x="6172200" y="5059362"/>
            <a:ext cx="609600" cy="960438"/>
            <a:chOff x="2784" y="1008"/>
            <a:chExt cx="384" cy="605"/>
          </a:xfrm>
        </p:grpSpPr>
        <p:sp>
          <p:nvSpPr>
            <p:cNvPr id="52" name="Text Box 4"/>
            <p:cNvSpPr txBox="1">
              <a:spLocks noChangeArrowheads="1"/>
            </p:cNvSpPr>
            <p:nvPr/>
          </p:nvSpPr>
          <p:spPr bwMode="auto">
            <a:xfrm>
              <a:off x="2784" y="1008"/>
              <a:ext cx="329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/>
              <a:r>
                <a:rPr lang="en-US" sz="3200" b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5</a:t>
              </a:r>
            </a:p>
          </p:txBody>
        </p:sp>
        <p:sp>
          <p:nvSpPr>
            <p:cNvPr id="53" name="Text Box 4"/>
            <p:cNvSpPr txBox="1">
              <a:spLocks noChangeArrowheads="1"/>
            </p:cNvSpPr>
            <p:nvPr/>
          </p:nvSpPr>
          <p:spPr bwMode="auto">
            <a:xfrm>
              <a:off x="2784" y="1248"/>
              <a:ext cx="384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/>
              <a:r>
                <a:rPr lang="en-US" sz="32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4</a:t>
              </a:r>
            </a:p>
          </p:txBody>
        </p:sp>
        <p:sp>
          <p:nvSpPr>
            <p:cNvPr id="54" name="Line 80"/>
            <p:cNvSpPr>
              <a:spLocks noChangeShapeType="1"/>
            </p:cNvSpPr>
            <p:nvPr/>
          </p:nvSpPr>
          <p:spPr bwMode="auto">
            <a:xfrm flipH="1" flipV="1">
              <a:off x="2822" y="1341"/>
              <a:ext cx="291" cy="0"/>
            </a:xfrm>
            <a:prstGeom prst="line">
              <a:avLst/>
            </a:prstGeom>
            <a:noFill/>
            <a:ln w="31750">
              <a:solidFill>
                <a:srgbClr val="0000CC"/>
              </a:solidFill>
              <a:round/>
              <a:headEnd/>
              <a:tailEnd/>
            </a:ln>
          </p:spPr>
          <p:txBody>
            <a:bodyPr/>
            <a:lstStyle/>
            <a:p>
              <a:endParaRPr lang="vi-VN"/>
            </a:p>
          </p:txBody>
        </p:sp>
      </p:grpSp>
      <p:sp>
        <p:nvSpPr>
          <p:cNvPr id="55" name="AutoShape 146"/>
          <p:cNvSpPr>
            <a:spLocks/>
          </p:cNvSpPr>
          <p:nvPr/>
        </p:nvSpPr>
        <p:spPr bwMode="auto">
          <a:xfrm rot="5400000" flipV="1">
            <a:off x="5638801" y="2925762"/>
            <a:ext cx="304800" cy="2438400"/>
          </a:xfrm>
          <a:prstGeom prst="rightBrace">
            <a:avLst>
              <a:gd name="adj1" fmla="val 66667"/>
              <a:gd name="adj2" fmla="val 49995"/>
            </a:avLst>
          </a:prstGeom>
          <a:noFill/>
          <a:ln w="19050">
            <a:solidFill>
              <a:srgbClr val="C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vi-VN"/>
          </a:p>
        </p:txBody>
      </p:sp>
      <p:sp useBgFill="1">
        <p:nvSpPr>
          <p:cNvPr id="56" name="Rectangle 88"/>
          <p:cNvSpPr>
            <a:spLocks noChangeArrowheads="1"/>
          </p:cNvSpPr>
          <p:nvPr/>
        </p:nvSpPr>
        <p:spPr bwMode="auto">
          <a:xfrm>
            <a:off x="6172201" y="4373563"/>
            <a:ext cx="762000" cy="411163"/>
          </a:xfrm>
          <a:prstGeom prst="rect">
            <a:avLst/>
          </a:prstGeom>
          <a:ln w="9525" algn="ctr">
            <a:solidFill>
              <a:srgbClr val="CCFFFF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</a:rPr>
              <a:t>quả</a:t>
            </a:r>
            <a:endParaRPr lang="en-US" sz="2400" b="1" dirty="0">
              <a:solidFill>
                <a:srgbClr val="C00000"/>
              </a:solidFill>
              <a:latin typeface="Times New Roman" pitchFamily="18" charset="0"/>
            </a:endParaRPr>
          </a:p>
        </p:txBody>
      </p:sp>
      <p:grpSp>
        <p:nvGrpSpPr>
          <p:cNvPr id="16" name="Group 148"/>
          <p:cNvGrpSpPr>
            <a:grpSpLocks/>
          </p:cNvGrpSpPr>
          <p:nvPr/>
        </p:nvGrpSpPr>
        <p:grpSpPr bwMode="auto">
          <a:xfrm>
            <a:off x="5562601" y="4221162"/>
            <a:ext cx="609600" cy="960438"/>
            <a:chOff x="2784" y="1008"/>
            <a:chExt cx="384" cy="605"/>
          </a:xfrm>
        </p:grpSpPr>
        <p:sp>
          <p:nvSpPr>
            <p:cNvPr id="58" name="Text Box 4"/>
            <p:cNvSpPr txBox="1">
              <a:spLocks noChangeArrowheads="1"/>
            </p:cNvSpPr>
            <p:nvPr/>
          </p:nvSpPr>
          <p:spPr bwMode="auto">
            <a:xfrm>
              <a:off x="2784" y="1008"/>
              <a:ext cx="329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/>
              <a:r>
                <a:rPr lang="en-US" sz="3200" b="1" dirty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5</a:t>
              </a:r>
            </a:p>
          </p:txBody>
        </p:sp>
        <p:sp>
          <p:nvSpPr>
            <p:cNvPr id="59" name="Text Box 4"/>
            <p:cNvSpPr txBox="1">
              <a:spLocks noChangeArrowheads="1"/>
            </p:cNvSpPr>
            <p:nvPr/>
          </p:nvSpPr>
          <p:spPr bwMode="auto">
            <a:xfrm>
              <a:off x="2784" y="1248"/>
              <a:ext cx="384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/>
              <a:r>
                <a:rPr lang="en-US" sz="3200" b="1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4</a:t>
              </a:r>
            </a:p>
          </p:txBody>
        </p:sp>
        <p:sp>
          <p:nvSpPr>
            <p:cNvPr id="60" name="Line 151"/>
            <p:cNvSpPr>
              <a:spLocks noChangeShapeType="1"/>
            </p:cNvSpPr>
            <p:nvPr/>
          </p:nvSpPr>
          <p:spPr bwMode="auto">
            <a:xfrm flipH="1" flipV="1">
              <a:off x="2822" y="1341"/>
              <a:ext cx="291" cy="0"/>
            </a:xfrm>
            <a:prstGeom prst="line">
              <a:avLst/>
            </a:prstGeom>
            <a:noFill/>
            <a:ln w="31750">
              <a:solidFill>
                <a:srgbClr val="C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vi-VN">
                <a:solidFill>
                  <a:srgbClr val="C00000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2" grpId="0" animBg="1"/>
      <p:bldP spid="30" grpId="0" animBg="1"/>
      <p:bldP spid="31" grpId="0" animBg="1"/>
      <p:bldP spid="49" grpId="0"/>
      <p:bldP spid="50" grpId="0"/>
      <p:bldP spid="55" grpId="0" animBg="1"/>
      <p:bldP spid="5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B5314DC-2000-4BA0-898B-A9D63D214509}"/>
              </a:ext>
            </a:extLst>
          </p:cNvPr>
          <p:cNvSpPr txBox="1"/>
          <p:nvPr/>
        </p:nvSpPr>
        <p:spPr>
          <a:xfrm>
            <a:off x="914400" y="1066800"/>
            <a:ext cx="10515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Chia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đều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5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cam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4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cam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vi-VN" sz="40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8344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2">
            <a:extLst>
              <a:ext uri="{FF2B5EF4-FFF2-40B4-BE49-F238E27FC236}">
                <a16:creationId xmlns:a16="http://schemas.microsoft.com/office/drawing/2014/main" id="{24AF8B9A-F2EE-4695-BD8E-BC869FFADF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62400" y="3605552"/>
            <a:ext cx="4648200" cy="4895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lnSpc>
                <a:spcPct val="60000"/>
              </a:lnSpc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4000" b="1">
                <a:solidFill>
                  <a:srgbClr val="FF0000"/>
                </a:solidFill>
                <a:latin typeface="Times New Roman" panose="02020603050405020304" pitchFamily="18" charset="0"/>
              </a:rPr>
              <a:t>5   :  4   =      ?</a:t>
            </a:r>
            <a:r>
              <a:rPr lang="en-US" altLang="en-US" sz="4000" b="1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6" name="Text Box 56">
            <a:extLst>
              <a:ext uri="{FF2B5EF4-FFF2-40B4-BE49-F238E27FC236}">
                <a16:creationId xmlns:a16="http://schemas.microsoft.com/office/drawing/2014/main" id="{4CD7BEAB-24A8-49F1-9FF9-C3B7289DCB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081" y="1698624"/>
            <a:ext cx="8605837" cy="15081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4000" b="1" i="1" u="sng" dirty="0">
                <a:solidFill>
                  <a:srgbClr val="0000FF"/>
                </a:solidFill>
                <a:latin typeface="Times New Roman" panose="02020603050405020304" pitchFamily="18" charset="0"/>
              </a:rPr>
              <a:t>Ta </a:t>
            </a:r>
            <a:r>
              <a:rPr lang="en-US" altLang="en-US" sz="4000" b="1" i="1" u="sng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sz="4000" b="1" i="1" u="sng" dirty="0">
                <a:solidFill>
                  <a:srgbClr val="0000FF"/>
                </a:solidFill>
                <a:latin typeface="Times New Roman" panose="02020603050405020304" pitchFamily="18" charset="0"/>
              </a:rPr>
              <a:t>:</a:t>
            </a:r>
            <a:r>
              <a:rPr lang="en-US" altLang="en-US" sz="40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</a:p>
          <a:p>
            <a:pPr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4000" dirty="0">
                <a:solidFill>
                  <a:srgbClr val="003300"/>
                </a:solidFill>
                <a:latin typeface="Times New Roman" panose="02020603050405020304" pitchFamily="18" charset="0"/>
              </a:rPr>
              <a:t>     </a:t>
            </a:r>
            <a:r>
              <a:rPr lang="en-US" altLang="en-US" sz="4000" b="1" i="1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4000" b="1" i="1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i="1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phần</a:t>
            </a:r>
            <a:r>
              <a:rPr lang="en-US" altLang="en-US" sz="4000" b="1" i="1" dirty="0">
                <a:solidFill>
                  <a:srgbClr val="003300"/>
                </a:solidFill>
                <a:latin typeface="Times New Roman" panose="02020603050405020304" pitchFamily="18" charset="0"/>
              </a:rPr>
              <a:t> cam </a:t>
            </a:r>
            <a:r>
              <a:rPr lang="en-US" altLang="en-US" sz="4000" b="1" i="1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sz="4000" b="1" i="1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i="1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mỗi</a:t>
            </a:r>
            <a:r>
              <a:rPr lang="en-US" altLang="en-US" sz="4000" b="1" i="1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i="1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người</a:t>
            </a:r>
            <a:r>
              <a:rPr lang="en-US" altLang="en-US" sz="4000" b="1" i="1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i="1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en-US" sz="4000" b="1" i="1" dirty="0">
                <a:solidFill>
                  <a:srgbClr val="003300"/>
                </a:solidFill>
                <a:latin typeface="Times New Roman" panose="02020603050405020304" pitchFamily="18" charset="0"/>
              </a:rPr>
              <a:t>: </a:t>
            </a:r>
          </a:p>
        </p:txBody>
      </p:sp>
    </p:spTree>
    <p:extLst>
      <p:ext uri="{BB962C8B-B14F-4D97-AF65-F5344CB8AC3E}">
        <p14:creationId xmlns:p14="http://schemas.microsoft.com/office/powerpoint/2010/main" val="236902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1.0&quot;&gt;&lt;object type=&quot;1&quot; unique_id=&quot;10001&quot;&gt;&lt;object type=&quot;2&quot; unique_id=&quot;10029&quot;&gt;&lt;object type=&quot;3&quot; unique_id=&quot;10030&quot;&gt;&lt;property id=&quot;20148&quot; value=&quot;5&quot;/&gt;&lt;property id=&quot;20300&quot; value=&quot;Slide 1&quot;/&gt;&lt;property id=&quot;20307&quot; value=&quot;257&quot;/&gt;&lt;/object&gt;&lt;object type=&quot;3&quot; unique_id=&quot;10032&quot;&gt;&lt;property id=&quot;20148&quot; value=&quot;5&quot;/&gt;&lt;property id=&quot;20300&quot; value=&quot;Slide 2&quot;/&gt;&lt;property id=&quot;20307&quot; value=&quot;259&quot;/&gt;&lt;/object&gt;&lt;object type=&quot;3&quot; unique_id=&quot;10033&quot;&gt;&lt;property id=&quot;20148&quot; value=&quot;5&quot;/&gt;&lt;property id=&quot;20300&quot; value=&quot;Slide 3&quot;/&gt;&lt;property id=&quot;20307&quot; value=&quot;280&quot;/&gt;&lt;/object&gt;&lt;object type=&quot;3&quot; unique_id=&quot;10035&quot;&gt;&lt;property id=&quot;20148&quot; value=&quot;5&quot;/&gt;&lt;property id=&quot;20300&quot; value=&quot;Slide 4&quot;/&gt;&lt;property id=&quot;20307&quot; value=&quot;264&quot;/&gt;&lt;/object&gt;&lt;object type=&quot;3&quot; unique_id=&quot;10036&quot;&gt;&lt;property id=&quot;20148&quot; value=&quot;5&quot;/&gt;&lt;property id=&quot;20300&quot; value=&quot;Slide 5&quot;/&gt;&lt;property id=&quot;20307&quot; value=&quot;278&quot;/&gt;&lt;/object&gt;&lt;object type=&quot;3&quot; unique_id=&quot;10037&quot;&gt;&lt;property id=&quot;20148&quot; value=&quot;5&quot;/&gt;&lt;property id=&quot;20300&quot; value=&quot;Slide 6&quot;/&gt;&lt;property id=&quot;20307&quot; value=&quot;279&quot;/&gt;&lt;/object&gt;&lt;object type=&quot;3&quot; unique_id=&quot;10038&quot;&gt;&lt;property id=&quot;20148&quot; value=&quot;5&quot;/&gt;&lt;property id=&quot;20300&quot; value=&quot;Slide 8&quot;/&gt;&lt;property id=&quot;20307&quot; value=&quot;267&quot;/&gt;&lt;/object&gt;&lt;object type=&quot;3&quot; unique_id=&quot;10039&quot;&gt;&lt;property id=&quot;20148&quot; value=&quot;5&quot;/&gt;&lt;property id=&quot;20300&quot; value=&quot;Slide 9&quot;/&gt;&lt;property id=&quot;20307&quot; value=&quot;263&quot;/&gt;&lt;/object&gt;&lt;object type=&quot;3&quot; unique_id=&quot;10040&quot;&gt;&lt;property id=&quot;20148&quot; value=&quot;5&quot;/&gt;&lt;property id=&quot;20300&quot; value=&quot;Slide 11&quot;/&gt;&lt;property id=&quot;20307&quot; value=&quot;268&quot;/&gt;&lt;/object&gt;&lt;object type=&quot;3&quot; unique_id=&quot;10041&quot;&gt;&lt;property id=&quot;20148&quot; value=&quot;5&quot;/&gt;&lt;property id=&quot;20300&quot; value=&quot;Slide 12&quot;/&gt;&lt;property id=&quot;20307&quot; value=&quot;271&quot;/&gt;&lt;/object&gt;&lt;object type=&quot;3&quot; unique_id=&quot;10042&quot;&gt;&lt;property id=&quot;20148&quot; value=&quot;5&quot;/&gt;&lt;property id=&quot;20300&quot; value=&quot;Slide 13&quot;/&gt;&lt;property id=&quot;20307&quot; value=&quot;272&quot;/&gt;&lt;/object&gt;&lt;object type=&quot;3&quot; unique_id=&quot;10043&quot;&gt;&lt;property id=&quot;20148&quot; value=&quot;5&quot;/&gt;&lt;property id=&quot;20300&quot; value=&quot;Slide 14&quot;/&gt;&lt;property id=&quot;20307&quot; value=&quot;273&quot;/&gt;&lt;/object&gt;&lt;object type=&quot;3&quot; unique_id=&quot;10044&quot;&gt;&lt;property id=&quot;20148&quot; value=&quot;5&quot;/&gt;&lt;property id=&quot;20300&quot; value=&quot;Slide 15&quot;/&gt;&lt;property id=&quot;20307&quot; value=&quot;274&quot;/&gt;&lt;/object&gt;&lt;object type=&quot;3&quot; unique_id=&quot;10045&quot;&gt;&lt;property id=&quot;20148&quot; value=&quot;5&quot;/&gt;&lt;property id=&quot;20300&quot; value=&quot;Slide 16&quot;/&gt;&lt;property id=&quot;20307&quot; value=&quot;275&quot;/&gt;&lt;/object&gt;&lt;object type=&quot;3&quot; unique_id=&quot;10046&quot;&gt;&lt;property id=&quot;20148&quot; value=&quot;5&quot;/&gt;&lt;property id=&quot;20300&quot; value=&quot;Slide 17&quot;/&gt;&lt;property id=&quot;20307&quot; value=&quot;277&quot;/&gt;&lt;/object&gt;&lt;object type=&quot;3&quot; unique_id=&quot;10103&quot;&gt;&lt;property id=&quot;20148&quot; value=&quot;5&quot;/&gt;&lt;property id=&quot;20300&quot; value=&quot;Slide 7&quot;/&gt;&lt;property id=&quot;20307&quot; value=&quot;281&quot;/&gt;&lt;/object&gt;&lt;object type=&quot;3&quot; unique_id=&quot;10196&quot;&gt;&lt;property id=&quot;20148&quot; value=&quot;5&quot;/&gt;&lt;property id=&quot;20300&quot; value=&quot;Slide 10&quot;/&gt;&lt;property id=&quot;20307&quot; value=&quot;283&quot;/&gt;&lt;/object&gt;&lt;/object&gt;&lt;object type=&quot;8&quot; unique_id=&quot;10065&quot;&gt;&lt;/object&gt;&lt;/object&gt;&lt;/database&gt;"/>
  <p:tag name="SECTOMILLISECCONVERTED" val="1"/>
  <p:tag name="INKNOELEADERBOARD" val="-155051371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66FFCC"/>
        </a:solidFill>
        <a:ln w="9525" cap="flat" cmpd="sng" algn="ctr">
          <a:solidFill>
            <a:srgbClr val="FF0000"/>
          </a:solidFill>
          <a:prstDash val="dash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bg2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66FFCC"/>
        </a:solidFill>
        <a:ln w="9525" cap="flat" cmpd="sng" algn="ctr">
          <a:solidFill>
            <a:srgbClr val="FF0000"/>
          </a:solidFill>
          <a:prstDash val="dash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bg2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千图网拥有20W+精美PPT模板 更多PPT模板下载至：www.58pic.com/office/ppt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1433</TotalTime>
  <Words>662</Words>
  <Application>Microsoft Office PowerPoint</Application>
  <PresentationFormat>Widescreen</PresentationFormat>
  <Paragraphs>172</Paragraphs>
  <Slides>20</Slides>
  <Notes>6</Notes>
  <HiddenSlides>0</HiddenSlides>
  <MMClips>2</MMClips>
  <ScaleCrop>false</ScaleCrop>
  <HeadingPairs>
    <vt:vector size="8" baseType="variant">
      <vt:variant>
        <vt:lpstr>Fonts Used</vt:lpstr>
      </vt:variant>
      <vt:variant>
        <vt:i4>12</vt:i4>
      </vt:variant>
      <vt:variant>
        <vt:lpstr>Theme</vt:lpstr>
      </vt:variant>
      <vt:variant>
        <vt:i4>4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7" baseType="lpstr">
      <vt:lpstr>微软雅黑</vt:lpstr>
      <vt:lpstr>宋体</vt:lpstr>
      <vt:lpstr>.VnArial</vt:lpstr>
      <vt:lpstr>Arial</vt:lpstr>
      <vt:lpstr>Calibri</vt:lpstr>
      <vt:lpstr>Calibri Light</vt:lpstr>
      <vt:lpstr>等线</vt:lpstr>
      <vt:lpstr>等线 Light</vt:lpstr>
      <vt:lpstr>Montserrat ExtraBold</vt:lpstr>
      <vt:lpstr>Times New Roman</vt:lpstr>
      <vt:lpstr>VNI-Times</vt:lpstr>
      <vt:lpstr>方正喵呜体</vt:lpstr>
      <vt:lpstr>Office Theme</vt:lpstr>
      <vt:lpstr>1_Default Design</vt:lpstr>
      <vt:lpstr>1_Office Theme</vt:lpstr>
      <vt:lpstr>千图网拥有20W+精美PPT模板 更多PPT模板下载至：www.58pic.com/office/ppt​​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TRƯỜNG TIỂU HỌC SÀI SƠN A</dc:title>
  <dc:creator>Tien Lien</dc:creator>
  <cp:lastModifiedBy>Admin</cp:lastModifiedBy>
  <cp:revision>128</cp:revision>
  <dcterms:created xsi:type="dcterms:W3CDTF">2006-08-16T00:00:00Z</dcterms:created>
  <dcterms:modified xsi:type="dcterms:W3CDTF">2023-01-29T09:19:12Z</dcterms:modified>
</cp:coreProperties>
</file>