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8" r:id="rId2"/>
    <p:sldId id="320" r:id="rId3"/>
    <p:sldId id="256" r:id="rId4"/>
    <p:sldId id="321" r:id="rId5"/>
    <p:sldId id="322" r:id="rId6"/>
    <p:sldId id="324" r:id="rId7"/>
    <p:sldId id="325" r:id="rId8"/>
    <p:sldId id="296" r:id="rId9"/>
    <p:sldId id="326" r:id="rId10"/>
    <p:sldId id="298" r:id="rId11"/>
    <p:sldId id="257" r:id="rId12"/>
    <p:sldId id="307" r:id="rId13"/>
    <p:sldId id="327" r:id="rId14"/>
    <p:sldId id="300" r:id="rId15"/>
    <p:sldId id="297" r:id="rId16"/>
    <p:sldId id="302" r:id="rId17"/>
    <p:sldId id="308" r:id="rId18"/>
    <p:sldId id="305" r:id="rId19"/>
    <p:sldId id="323" r:id="rId20"/>
    <p:sldId id="328" r:id="rId21"/>
    <p:sldId id="329" r:id="rId22"/>
    <p:sldId id="314" r:id="rId23"/>
    <p:sldId id="313" r:id="rId24"/>
    <p:sldId id="288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14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8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05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71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5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9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8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1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482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6761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7004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1870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4555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3249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3481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72547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3606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3148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0128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93808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816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27803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1532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23599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09970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0562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7" r:id="rId14"/>
    <p:sldLayoutId id="2147483664" r:id="rId15"/>
    <p:sldLayoutId id="2147483663" r:id="rId16"/>
    <p:sldLayoutId id="2147483655" r:id="rId17"/>
    <p:sldLayoutId id="2147483668" r:id="rId18"/>
    <p:sldLayoutId id="2147483666" r:id="rId19"/>
    <p:sldLayoutId id="2147483665" r:id="rId20"/>
    <p:sldLayoutId id="2147483662" r:id="rId21"/>
    <p:sldLayoutId id="2147483661" r:id="rId22"/>
    <p:sldLayoutId id="2147483656" r:id="rId23"/>
    <p:sldLayoutId id="2147483657" r:id="rId24"/>
    <p:sldLayoutId id="2147483658" r:id="rId25"/>
    <p:sldLayoutId id="2147483659" r:id="rId26"/>
    <p:sldLayoutId id="2147483660" r:id="rId27"/>
    <p:sldLayoutId id="2147483676" r:id="rId28"/>
    <p:sldLayoutId id="2147483677" r:id="rId29"/>
    <p:sldLayoutId id="2147483678" r:id="rId30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5D4BA-B10B-4826-A7A4-C2F580AB4E54}"/>
              </a:ext>
            </a:extLst>
          </p:cNvPr>
          <p:cNvSpPr txBox="1"/>
          <p:nvPr/>
        </p:nvSpPr>
        <p:spPr>
          <a:xfrm>
            <a:off x="0" y="2014331"/>
            <a:ext cx="910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41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302" y="2402098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4750" y="3270965"/>
            <a:ext cx="3521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85601" y="3062541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2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9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83913" y="426352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1257349"/>
            <a:ext cx="6724837" cy="12796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6557554" y="2840955"/>
            <a:ext cx="5634445" cy="38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0955"/>
            <a:ext cx="6204857" cy="39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713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0" y="1259560"/>
            <a:ext cx="6933063" cy="246627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</a:t>
            </a: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99" y="3179929"/>
            <a:ext cx="5715000" cy="36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929"/>
            <a:ext cx="6155140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70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57220" y="2370896"/>
            <a:ext cx="70190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BÀI</a:t>
            </a:r>
            <a:endParaRPr lang="en-US" sz="96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1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khổ đầu và cuối bài thơ Đoàn thuyền đánh cá (7 mẫu) - Văn mẫu lớp 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" y="3273287"/>
            <a:ext cx="6045958" cy="33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óng vai ngư dân kể lại Đoàn thuyền đánh cá - Văn mẫu lớp 9 (4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76" y="3273287"/>
            <a:ext cx="5900382" cy="33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5693" y="206892"/>
            <a:ext cx="676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938" y="1142851"/>
            <a:ext cx="9648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1970" y="305045"/>
            <a:ext cx="7533564" cy="2087402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970" y="752466"/>
            <a:ext cx="73561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80" y="2890391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9385" y="5204217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3216124" y="4301961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70680" y="1224491"/>
            <a:ext cx="483393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648253" y="1660407"/>
            <a:ext cx="1080647" cy="6728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285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2084" y="777570"/>
            <a:ext cx="4101448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5118" y="3193976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613" y="443949"/>
            <a:ext cx="6045959" cy="63401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endParaRPr lang="en-US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311488" y="2240430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86854" y="1052830"/>
            <a:ext cx="1201005" cy="13647"/>
          </a:xfrm>
          <a:prstGeom prst="line">
            <a:avLst/>
          </a:prstGeom>
          <a:ln w="57150">
            <a:solidFill>
              <a:srgbClr val="F91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8613" y="1133585"/>
            <a:ext cx="4544704" cy="2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47164" y="5542651"/>
            <a:ext cx="111911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3336" y="5570738"/>
            <a:ext cx="4776716" cy="1592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792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040" y="693174"/>
            <a:ext cx="1008216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0893" y="2138562"/>
            <a:ext cx="7954356" cy="14811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4749950" y="1424304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0893" y="4009792"/>
            <a:ext cx="7954356" cy="14811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66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134" y="410945"/>
            <a:ext cx="11591828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38" y="5508914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38" y="2373226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223" y="5028094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038" y="3941070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728679" y="540586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2318926" y="4875978"/>
            <a:ext cx="574968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2272195" y="3227140"/>
            <a:ext cx="668432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333886" y="1800975"/>
            <a:ext cx="545053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9184516" y="4315658"/>
            <a:ext cx="458956" cy="6546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728679" y="2220687"/>
            <a:ext cx="5884201" cy="2037152"/>
          </a:xfrm>
          <a:prstGeom prst="wedgeRoundRectCallout">
            <a:avLst>
              <a:gd name="adj1" fmla="val 50045"/>
              <a:gd name="adj2" fmla="val -67874"/>
              <a:gd name="adj3" fmla="val 16667"/>
            </a:avLst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4038" y="390532"/>
            <a:ext cx="11591830" cy="12148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6496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5" y="1911186"/>
            <a:ext cx="8637927" cy="337518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4172392" y="576936"/>
            <a:ext cx="30716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</a:t>
            </a:r>
            <a:r>
              <a:rPr lang="en-US" sz="6600" b="0" cap="none" spc="0" dirty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 </a:t>
            </a:r>
            <a:r>
              <a:rPr lang="en-US" sz="6600" b="0" cap="none" spc="0" dirty="0" smtClean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dung</a:t>
            </a:r>
            <a:endParaRPr lang="en-US" sz="6600" b="0" cap="none" spc="0" dirty="0">
              <a:ln w="0"/>
              <a:solidFill>
                <a:schemeClr val="tx1"/>
              </a:solidFill>
              <a:latin typeface="UTM Spring" panose="02040603050506020204" pitchFamily="18" charset="0"/>
            </a:endParaRP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32" y="985838"/>
            <a:ext cx="4228106" cy="45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66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3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740909" y="658906"/>
            <a:ext cx="9680562" cy="5204012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1748818" y="2432012"/>
            <a:ext cx="80475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ĐỌC DIỄN CẢM</a:t>
            </a:r>
            <a:endParaRPr lang="en-US" sz="66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23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065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 tay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đua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hoàng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ca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cá vào,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có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915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1619" y="855739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700" y="2249426"/>
            <a:ext cx="10122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44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108F-9720-45D0-95B7-15454DDF1B51}"/>
              </a:ext>
            </a:extLst>
          </p:cNvPr>
          <p:cNvSpPr txBox="1"/>
          <p:nvPr/>
        </p:nvSpPr>
        <p:spPr>
          <a:xfrm>
            <a:off x="189862" y="1953809"/>
            <a:ext cx="6490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endParaRPr lang="en-US" sz="5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TỐT!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0" y="4700391"/>
            <a:ext cx="3435682" cy="215760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36023" y="1489166"/>
            <a:ext cx="1724297" cy="1319348"/>
          </a:xfrm>
          <a:prstGeom prst="star5">
            <a:avLst>
              <a:gd name="adj" fmla="val 316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Quê hương tươi đẹp  karaoke thiếu nhi beat chuẩn BGD chất lượng  Lê Hùng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09833" y="2370896"/>
            <a:ext cx="59137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lang="en-US" sz="96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71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39844939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F2278D-64E3-48F4-96B3-1730B4B8E5D3}"/>
              </a:ext>
            </a:extLst>
          </p:cNvPr>
          <p:cNvSpPr/>
          <p:nvPr/>
        </p:nvSpPr>
        <p:spPr>
          <a:xfrm>
            <a:off x="3352800" y="990600"/>
            <a:ext cx="51187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2130954"/>
            <a:ext cx="9829800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Hiểu từ khó trong 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 loát toàn bài, phát âm đúng từ khó, ngắt nghỉ hơi đúng nhịp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it-IT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Biết đọc diễn cảm bài thơ với giọng phù hợp nội dung bài.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2431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26289" y="2370896"/>
            <a:ext cx="6080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  <a:endParaRPr lang="en-US" sz="96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30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151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96" y="2326192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1796" y="453838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74910" y="535942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3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89966" y="2418999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4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89965" y="453838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325621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  <p:tag name="INKNOELEADERBOARD" val="776208206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1049</Words>
  <Application>Microsoft Office PowerPoint</Application>
  <PresentationFormat>Widescreen</PresentationFormat>
  <Paragraphs>211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微软雅黑</vt:lpstr>
      <vt:lpstr>宋体</vt:lpstr>
      <vt:lpstr>微软雅黑 Light</vt:lpstr>
      <vt:lpstr>Angsana New</vt:lpstr>
      <vt:lpstr>Arial</vt:lpstr>
      <vt:lpstr>Arial Black</vt:lpstr>
      <vt:lpstr>Calibri</vt:lpstr>
      <vt:lpstr>Times New Roman</vt:lpstr>
      <vt:lpstr>UTM Gradoo</vt:lpstr>
      <vt:lpstr>UTM Showcard</vt:lpstr>
      <vt:lpstr>UTM Spring</vt:lpstr>
      <vt:lpstr>Wingdings</vt:lpstr>
      <vt:lpstr>华康海报体W12(P)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diễn cảm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Admin</cp:lastModifiedBy>
  <cp:revision>66</cp:revision>
  <dcterms:created xsi:type="dcterms:W3CDTF">2015-05-05T08:02:14Z</dcterms:created>
  <dcterms:modified xsi:type="dcterms:W3CDTF">2023-02-23T06:43:15Z</dcterms:modified>
</cp:coreProperties>
</file>