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2" r:id="rId2"/>
    <p:sldId id="258" r:id="rId3"/>
    <p:sldId id="257" r:id="rId4"/>
    <p:sldId id="268" r:id="rId5"/>
    <p:sldId id="260" r:id="rId6"/>
    <p:sldId id="277" r:id="rId7"/>
    <p:sldId id="278" r:id="rId8"/>
    <p:sldId id="265" r:id="rId9"/>
    <p:sldId id="270" r:id="rId10"/>
    <p:sldId id="271" r:id="rId11"/>
    <p:sldId id="272" r:id="rId12"/>
    <p:sldId id="273" r:id="rId13"/>
    <p:sldId id="259" r:id="rId14"/>
    <p:sldId id="266" r:id="rId15"/>
    <p:sldId id="269" r:id="rId16"/>
    <p:sldId id="274" r:id="rId17"/>
    <p:sldId id="275" r:id="rId18"/>
    <p:sldId id="261" r:id="rId19"/>
    <p:sldId id="267" r:id="rId20"/>
    <p:sldId id="276" r:id="rId21"/>
  </p:sldIdLst>
  <p:sldSz cx="12192000" cy="6858000"/>
  <p:notesSz cx="6858000" cy="9144000"/>
  <p:embeddedFontLst>
    <p:embeddedFont>
      <p:font typeface="#9Slide07 IcielStormtrooper" panose="020B0604020202020204" charset="0"/>
      <p:regular r:id="rId23"/>
    </p:embeddedFont>
    <p:embeddedFont>
      <p:font typeface="#9Slide05 SVNKitten" panose="020B0604020202020204" charset="0"/>
      <p:regular r:id="rId24"/>
    </p:embeddedFont>
    <p:embeddedFont>
      <p:font typeface="#9Slide03 AmpleSoft Bold" panose="020B0604020202020204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#9Slide07 HoneyCream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5 SVNStandly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3F6"/>
    <a:srgbClr val="FFA1C9"/>
    <a:srgbClr val="D96098"/>
    <a:srgbClr val="F4EFEE"/>
    <a:srgbClr val="FAEEE7"/>
    <a:srgbClr val="24A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E6323-3BC9-4185-AD37-EA40CB705681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AB63B-25C0-4586-B3A9-D1F9E555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5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1D67-225D-4A58-A0F4-1D1D547C7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3A588-8466-42D0-98A0-45538373E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5B8B-577C-473B-80FD-C9416D80D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FA44E-963A-48AC-A246-CCDFD13F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C360-B862-41FC-9929-88290425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9AC49C-1E2A-42AC-B47C-80DA19912B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464" y="-864789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BC9D-440F-4C88-ADE9-1146D318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06C3B3-EC7A-47AF-844B-A04242F4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728A3-B6B3-4A42-AE18-77806D27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4A421-2402-4A60-8153-BAA18CF7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2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D4D32-B906-491D-AE1E-0E091AA4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0A8FC-F3D1-444D-A890-401BF50D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484E1-46C7-4C66-A86D-22E6176E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84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D991-A179-4381-8B20-F4F71017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CB44E-8515-4B84-A545-91679421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9FC03-0AAD-4679-A66E-B8BB6242F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DC262-6D1E-4DA9-8996-AE9C792E0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1FAF0-22C5-4B5B-B0F2-D560DF4A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BD243-59BA-44DC-B7BA-C685BA37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7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8D4F7-A8D9-49EA-83F4-9FBE38262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2D7748-EC3A-4392-8025-7082EBD2A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10DC-E49A-4F27-8385-94749AE96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D2323-7E23-42E0-AE31-8E0418DDC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A5EB8-2A2D-4A8D-9F29-D672090A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27F3E-9619-4A7E-BB6B-44E2908E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84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C62F-63B1-4405-A125-CB009EBF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1C650-028E-414B-95FA-030A97D2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B087-1C7E-4E5A-8020-E9272482A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8146D-D205-45C3-B701-58235A70F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9EEEC-FCC0-4E6B-B181-FCC0F1A7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62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E39435-A253-4F79-AD6C-B0999BC9F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DE7FE-69DB-4855-A7BD-61AAB37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FF4C9-DCFB-4BCF-943E-A4206C8E1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1C404-EEEF-424D-B415-EEEB2100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BC59-65C0-4384-82DA-FF55796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6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4AE97-1F1B-4A9B-85FB-B1BA26EF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D8DB2D-B65A-444D-AB35-DC6AEDFA9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r="13204"/>
          <a:stretch/>
        </p:blipFill>
        <p:spPr>
          <a:xfrm>
            <a:off x="3044456" y="1307914"/>
            <a:ext cx="6103088" cy="621982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B808B-7848-42D2-8B03-EA78D0C7AD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48" y="558563"/>
            <a:ext cx="7083755" cy="586846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1605935" y="-1162665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AEEE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ACB877-2136-4829-A4E1-E4D0D5958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8" y="0"/>
            <a:ext cx="9874602" cy="555446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6852" y="6725318"/>
            <a:ext cx="41148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F642-1894-4D95-8C7D-F4C3F2A79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26" y="863736"/>
            <a:ext cx="7083755" cy="5868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768174" y="-922033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447413" y="-793697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8854F-5FDE-4772-8CD1-932E8EEA191A}"/>
              </a:ext>
            </a:extLst>
          </p:cNvPr>
          <p:cNvSpPr txBox="1"/>
          <p:nvPr userDrawn="1"/>
        </p:nvSpPr>
        <p:spPr>
          <a:xfrm>
            <a:off x="10991542" y="6356482"/>
            <a:ext cx="216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A1C9"/>
                </a:solidFill>
                <a:latin typeface="#9Slide05 SVNKitten" pitchFamily="2" charset="0"/>
              </a:rPr>
              <a:t>Hảo</a:t>
            </a:r>
            <a:r>
              <a:rPr lang="en-US" sz="2000" b="1" dirty="0">
                <a:solidFill>
                  <a:srgbClr val="FFA1C9"/>
                </a:solidFill>
                <a:latin typeface="#9Slide05 SVNKitten" pitchFamily="2" charset="0"/>
              </a:rPr>
              <a:t> MN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DEB07-DA0C-48F2-AA61-19736A6EF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86" y="-4785278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F4A3096-02FE-46DC-A03A-29A3E84F7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8" y="0"/>
            <a:ext cx="9874602" cy="5554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5F891-1CED-4E74-84B7-5C9017551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26" y="863736"/>
            <a:ext cx="7083755" cy="5868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768174" y="-922033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6852" y="672531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447413" y="-793697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BE630A-041A-421E-8186-08D1DB494E5D}"/>
              </a:ext>
            </a:extLst>
          </p:cNvPr>
          <p:cNvSpPr txBox="1"/>
          <p:nvPr userDrawn="1"/>
        </p:nvSpPr>
        <p:spPr>
          <a:xfrm>
            <a:off x="10991542" y="6356482"/>
            <a:ext cx="216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A1C9"/>
                </a:solidFill>
                <a:latin typeface="#9Slide05 SVNKitten" pitchFamily="2" charset="0"/>
              </a:rPr>
              <a:t>Hảo</a:t>
            </a:r>
            <a:r>
              <a:rPr lang="en-US" sz="2000" b="1" dirty="0">
                <a:solidFill>
                  <a:srgbClr val="FFA1C9"/>
                </a:solidFill>
                <a:latin typeface="#9Slide05 SVNKitten" pitchFamily="2" charset="0"/>
              </a:rPr>
              <a:t> MN</a:t>
            </a:r>
          </a:p>
        </p:txBody>
      </p:sp>
    </p:spTree>
    <p:extLst>
      <p:ext uri="{BB962C8B-B14F-4D97-AF65-F5344CB8AC3E}">
        <p14:creationId xmlns:p14="http://schemas.microsoft.com/office/powerpoint/2010/main" val="35418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F7C7F8-DB59-4957-A7EF-67933CA617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8" y="0"/>
            <a:ext cx="9874602" cy="5554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325F7-FF91-4F9E-BEA1-6923854FB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26" y="863736"/>
            <a:ext cx="7083755" cy="5868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768174" y="-922033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6852" y="672531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447413" y="-793697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308C8-C99F-462F-A597-B2C805028507}"/>
              </a:ext>
            </a:extLst>
          </p:cNvPr>
          <p:cNvSpPr txBox="1"/>
          <p:nvPr userDrawn="1"/>
        </p:nvSpPr>
        <p:spPr>
          <a:xfrm>
            <a:off x="10991542" y="6356482"/>
            <a:ext cx="216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A1C9"/>
                </a:solidFill>
                <a:latin typeface="#9Slide05 SVNKitten" pitchFamily="2" charset="0"/>
              </a:rPr>
              <a:t>Hảo</a:t>
            </a:r>
            <a:r>
              <a:rPr lang="en-US" sz="2000" b="1" dirty="0">
                <a:solidFill>
                  <a:srgbClr val="FFA1C9"/>
                </a:solidFill>
                <a:latin typeface="#9Slide05 SVNKitten" pitchFamily="2" charset="0"/>
              </a:rPr>
              <a:t> MN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5FC14-D8DF-4773-966F-D69EBD12D1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19" y="-4743689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1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56A9BA-F0C7-4953-982A-A8A705B17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98" y="0"/>
            <a:ext cx="9874602" cy="5554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48F83-5F0F-4A34-B1D2-BB3A07C94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626" y="863736"/>
            <a:ext cx="7083755" cy="586846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1394751-7BD3-401E-B9CD-31B5EC80D5BD}"/>
              </a:ext>
            </a:extLst>
          </p:cNvPr>
          <p:cNvSpPr/>
          <p:nvPr userDrawn="1"/>
        </p:nvSpPr>
        <p:spPr>
          <a:xfrm>
            <a:off x="-768174" y="-922033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F2ED6-1BD5-41BE-8613-B7C081C2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6852" y="672531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B099373-1172-44B6-876B-9EAB0355BA2C}"/>
              </a:ext>
            </a:extLst>
          </p:cNvPr>
          <p:cNvSpPr/>
          <p:nvPr userDrawn="1"/>
        </p:nvSpPr>
        <p:spPr>
          <a:xfrm>
            <a:off x="-1447413" y="-793697"/>
            <a:ext cx="9183330" cy="918333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47120-048A-4D55-B972-61A266765936}"/>
              </a:ext>
            </a:extLst>
          </p:cNvPr>
          <p:cNvSpPr txBox="1"/>
          <p:nvPr userDrawn="1"/>
        </p:nvSpPr>
        <p:spPr>
          <a:xfrm>
            <a:off x="10991542" y="6356482"/>
            <a:ext cx="216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A1C9"/>
                </a:solidFill>
                <a:latin typeface="#9Slide05 SVNKitten" pitchFamily="2" charset="0"/>
              </a:rPr>
              <a:t>Hảo</a:t>
            </a:r>
            <a:r>
              <a:rPr lang="en-US" sz="2000" b="1" dirty="0">
                <a:solidFill>
                  <a:srgbClr val="FFA1C9"/>
                </a:solidFill>
                <a:latin typeface="#9Slide05 SVNKitten" pitchFamily="2" charset="0"/>
              </a:rPr>
              <a:t> MN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E3931-388B-43F7-B6D8-BB68F55CE1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264" y="-4743689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9E767-8909-44E3-8ED2-0AC3BB8F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45BB4-558B-4CA7-82C8-5532A04CC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C8305-3298-4215-BC01-D4053A8A3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05745-51EA-42F9-854F-F1B8D7CC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400C6-3C51-4BF5-BE19-AAA9A6B4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7985-767B-40EC-BEBC-ED698622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64B4A-1F8E-47E2-9C6F-1030E03E2F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94E85-F60F-49B6-B0D4-068A1B4ED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302AC-0416-4815-B611-F10C6BA9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A6663-56F0-4680-9448-FFF18B1D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0E410-9B98-410B-929C-0E50DAF2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15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1081-2E57-4412-81D4-F98A3CFA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6916F-D209-4270-B434-BD3CF59D7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71FBE-8008-4067-B3F6-40D905AC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5371C-0828-4657-BE84-A258D7BA2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36247-92AB-4DD5-B42A-C34629170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98C4B-74F4-46BC-AAA4-7E9879574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5244FC-80A4-484F-BD2F-075FBF42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F0D42-5B54-4E45-B6D7-CA867E68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4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2492A-C1EA-4B4D-923D-146CAEA2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0B111-DC9A-4091-A7CD-C49868AE8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49C7A-FCC7-4EF3-AEB8-80AE01330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C4E1C-A69D-40C3-A7F7-F4E33599C8D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D891F-A5C9-448F-A663-BD84BA261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A102-B60C-43DD-9F54-C09C48376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9076F-9BA5-431E-A852-01F9CB1FE8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84CF7A-F0D2-47DD-9F99-AE9EFFBD9E2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968" y="5100632"/>
            <a:ext cx="1105311" cy="187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08E623A-DBF9-4891-B972-DBFC55F4896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651800" y="602240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2EECBC-F05C-4515-8106-F261C1A8BDC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78" y="7264725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EA785E5-35E9-4F29-A02C-95E988DBFA64}"/>
              </a:ext>
            </a:extLst>
          </p:cNvPr>
          <p:cNvSpPr txBox="1"/>
          <p:nvPr userDrawn="1"/>
        </p:nvSpPr>
        <p:spPr>
          <a:xfrm>
            <a:off x="2981908" y="848963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05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0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7.wdp"/><Relationship Id="rId3" Type="http://schemas.openxmlformats.org/officeDocument/2006/relationships/image" Target="../media/image24.png"/><Relationship Id="rId7" Type="http://schemas.microsoft.com/office/2007/relationships/hdphoto" Target="../media/hdphoto14.wdp"/><Relationship Id="rId12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5.wdp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364392-9E65-4AF6-BCDA-74D088216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r="6509"/>
          <a:stretch>
            <a:fillRect/>
          </a:stretch>
        </p:blipFill>
        <p:spPr>
          <a:xfrm>
            <a:off x="279295" y="399957"/>
            <a:ext cx="2867926" cy="2567755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6320078-970A-4EB1-BF82-E88B2E71E86E}"/>
              </a:ext>
            </a:extLst>
          </p:cNvPr>
          <p:cNvSpPr/>
          <p:nvPr/>
        </p:nvSpPr>
        <p:spPr>
          <a:xfrm rot="2736566">
            <a:off x="-389282" y="-378796"/>
            <a:ext cx="4030509" cy="402458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loud 1" descr="C:\Users\Joseph\Desktop\Cloud1.png">
            <a:extLst>
              <a:ext uri="{FF2B5EF4-FFF2-40B4-BE49-F238E27FC236}">
                <a16:creationId xmlns:a16="http://schemas.microsoft.com/office/drawing/2014/main" id="{44F69E73-27AC-4810-B765-098847E6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5218" y="1472279"/>
            <a:ext cx="4796244" cy="281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ình ảnh hoa đào PNG đẹp cho dân thiết kế">
            <a:extLst>
              <a:ext uri="{FF2B5EF4-FFF2-40B4-BE49-F238E27FC236}">
                <a16:creationId xmlns:a16="http://schemas.microsoft.com/office/drawing/2014/main" id="{551F3E3E-3F93-46FE-896A-89153B4F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5152">
            <a:off x="-95533" y="3336037"/>
            <a:ext cx="3240018" cy="32400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54005E-8CEA-4A7D-B169-0A0E193F3DCA}"/>
              </a:ext>
            </a:extLst>
          </p:cNvPr>
          <p:cNvSpPr txBox="1"/>
          <p:nvPr/>
        </p:nvSpPr>
        <p:spPr>
          <a:xfrm>
            <a:off x="419447" y="4096540"/>
            <a:ext cx="4026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Chính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tả</a:t>
            </a:r>
            <a:endParaRPr lang="en-US" sz="4400" dirty="0"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#9Slide07 IcielStormtrooper" panose="020B0500000000000000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2447AA7-4CB8-45A1-B8A3-AEA4DA603C38}"/>
              </a:ext>
            </a:extLst>
          </p:cNvPr>
          <p:cNvSpPr/>
          <p:nvPr/>
        </p:nvSpPr>
        <p:spPr>
          <a:xfrm rot="5040929">
            <a:off x="8797932" y="3176673"/>
            <a:ext cx="4319614" cy="4336839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Cloud 1" descr="C:\Users\Joseph\Desktop\Cloud1.png">
            <a:extLst>
              <a:ext uri="{FF2B5EF4-FFF2-40B4-BE49-F238E27FC236}">
                <a16:creationId xmlns:a16="http://schemas.microsoft.com/office/drawing/2014/main" id="{646AB5E8-4B33-449E-B70F-0CDF26C5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1343" y="5861805"/>
            <a:ext cx="7040237" cy="281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loud 1" descr="C:\Users\Joseph\Desktop\Cloud1.png">
            <a:extLst>
              <a:ext uri="{FF2B5EF4-FFF2-40B4-BE49-F238E27FC236}">
                <a16:creationId xmlns:a16="http://schemas.microsoft.com/office/drawing/2014/main" id="{E51C93B6-B07F-4265-9537-AE93DBD9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906" y="-611459"/>
            <a:ext cx="7040237" cy="281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0F2EC-C301-4D5A-B55E-7722D67B8DE0}"/>
              </a:ext>
            </a:extLst>
          </p:cNvPr>
          <p:cNvSpPr txBox="1"/>
          <p:nvPr/>
        </p:nvSpPr>
        <p:spPr>
          <a:xfrm>
            <a:off x="234334" y="4964100"/>
            <a:ext cx="49088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Chợ</a:t>
            </a:r>
            <a:r>
              <a:rPr lang="en-US" sz="145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145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Tết</a:t>
            </a:r>
            <a:endParaRPr lang="en-US" sz="145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#9Slide05 SVNStandly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EAFA5BE7-0B25-4738-AC00-6E5C8D668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660" flipH="1">
            <a:off x="7659858" y="535606"/>
            <a:ext cx="3651966" cy="3651966"/>
          </a:xfrm>
          <a:prstGeom prst="rect">
            <a:avLst/>
          </a:prstGeom>
        </p:spPr>
      </p:pic>
      <p:pic>
        <p:nvPicPr>
          <p:cNvPr id="13" name="Picture 12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95FFFF11-5CCD-4253-B20E-97B8E48D4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31" y="3492526"/>
            <a:ext cx="3651966" cy="36519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272EA7-987A-4D53-9C53-19F7DB24AA32}"/>
              </a:ext>
            </a:extLst>
          </p:cNvPr>
          <p:cNvSpPr txBox="1">
            <a:spLocks/>
          </p:cNvSpPr>
          <p:nvPr/>
        </p:nvSpPr>
        <p:spPr>
          <a:xfrm>
            <a:off x="10005753" y="21289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9999"/>
                </a:solidFill>
                <a:latin typeface="#9Slide07 HoneyCream" pitchFamily="2" charset="0"/>
              </a:rPr>
              <a:t>Măng</a:t>
            </a:r>
            <a:r>
              <a:rPr lang="en-US" sz="2800" dirty="0">
                <a:solidFill>
                  <a:srgbClr val="FF999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737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4 L 0.24948 0.0034 L -0.62222 0.0034 L -0.1776 0.0034 Z " pathEditMode="relative" rAng="0" ptsTypes="AAAA">
                                      <p:cBhvr>
                                        <p:cTn id="13" dur="1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4 L 0.24948 0.0034 L -0.62222 0.0034 L -0.1776 0.0034 Z " pathEditMode="relative" rAng="0" ptsTypes="AAAA">
                                      <p:cBhvr>
                                        <p:cTn id="18" dur="1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39 L 0.24948 0.00339 L -0.62222 0.00339 L -0.1776 0.00339 Z " pathEditMode="relative" rAng="0" ptsTypes="AAAA">
                                      <p:cBhvr>
                                        <p:cTn id="23" dur="1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F29E5-C819-4FDC-9B57-1895AF6C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79" y="-784180"/>
            <a:ext cx="9041614" cy="5944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 rot="5400000">
            <a:off x="5528331" y="294748"/>
            <a:ext cx="4474910" cy="9041615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3B6CA-A9CD-489C-B40A-714FF8D79F31}"/>
              </a:ext>
            </a:extLst>
          </p:cNvPr>
          <p:cNvSpPr txBox="1"/>
          <p:nvPr/>
        </p:nvSpPr>
        <p:spPr>
          <a:xfrm>
            <a:off x="416875" y="612844"/>
            <a:ext cx="2360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#9Slide05 SVNKitten" pitchFamily="2" charset="0"/>
              </a:rPr>
              <a:t>Nội</a:t>
            </a:r>
            <a:r>
              <a:rPr lang="en-US" sz="6000" dirty="0">
                <a:latin typeface="#9Slide05 SVNKitten" pitchFamily="2" charset="0"/>
              </a:rPr>
              <a:t> dung </a:t>
            </a:r>
            <a:r>
              <a:rPr lang="en-US" sz="6000" dirty="0" err="1">
                <a:latin typeface="#9Slide05 SVNKitten" pitchFamily="2" charset="0"/>
              </a:rPr>
              <a:t>chính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của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bài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thơ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này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là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gì</a:t>
            </a:r>
            <a:r>
              <a:rPr lang="en-US" sz="6000" dirty="0">
                <a:latin typeface="#9Slide05 SVNKitten" pitchFamily="2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B9924-088E-494C-BD2B-DEBF446BD763}"/>
              </a:ext>
            </a:extLst>
          </p:cNvPr>
          <p:cNvSpPr txBox="1"/>
          <p:nvPr/>
        </p:nvSpPr>
        <p:spPr>
          <a:xfrm>
            <a:off x="3448362" y="3521472"/>
            <a:ext cx="9041614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#9Slide05 SVNKitten" pitchFamily="2" charset="0"/>
              </a:rPr>
              <a:t>Tả cảnh mọi người đi chợ Tết trong khung cảnh rất đẹp, cùng tâm trạng vui tươi và phấn khởi.</a:t>
            </a:r>
            <a:endParaRPr lang="en-US" sz="5400" dirty="0">
              <a:latin typeface="#9Slide05 SVNKitte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A3FA2-7F9D-4C4E-9367-9BFD8B875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279" l="6512" r="94419">
                        <a14:foregroundMark x1="35000" y1="44070" x2="35000" y2="44070"/>
                        <a14:foregroundMark x1="6512" y1="48837" x2="8372" y2="42442"/>
                        <a14:foregroundMark x1="10698" y1="60581" x2="18721" y2="78488"/>
                        <a14:foregroundMark x1="14302" y1="67442" x2="20349" y2="71163"/>
                        <a14:foregroundMark x1="79651" y1="48488" x2="94070" y2="61512"/>
                        <a14:foregroundMark x1="94070" y1="61512" x2="94419" y2="62442"/>
                        <a14:foregroundMark x1="52442" y1="30233" x2="55349" y2="31512"/>
                        <a14:foregroundMark x1="42791" y1="30000" x2="45349" y2="30698"/>
                        <a14:foregroundMark x1="63488" y1="39302" x2="68488" y2="39302"/>
                        <a14:foregroundMark x1="69070" y1="54302" x2="74419" y2="57209"/>
                        <a14:foregroundMark x1="47558" y1="90000" x2="52791" y2="9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19" y="-1031195"/>
            <a:ext cx="4914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36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A5D6CEBD-F6C6-4707-9263-03CD8DF7C3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60F490-8118-412A-8E32-E41FE5D3442B}"/>
              </a:ext>
            </a:extLst>
          </p:cNvPr>
          <p:cNvSpPr/>
          <p:nvPr/>
        </p:nvSpPr>
        <p:spPr>
          <a:xfrm rot="5400000">
            <a:off x="-1904232" y="1816101"/>
            <a:ext cx="7002642" cy="32258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3B6CA-A9CD-489C-B40A-714FF8D79F31}"/>
              </a:ext>
            </a:extLst>
          </p:cNvPr>
          <p:cNvSpPr txBox="1"/>
          <p:nvPr/>
        </p:nvSpPr>
        <p:spPr>
          <a:xfrm>
            <a:off x="672423" y="5118049"/>
            <a:ext cx="2360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5 SVNKitten" pitchFamily="2" charset="0"/>
              </a:rPr>
              <a:t>Một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số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hình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ảnh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chợ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Tết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quê</a:t>
            </a:r>
            <a:r>
              <a:rPr lang="en-US" sz="3600" dirty="0">
                <a:latin typeface="#9Slide05 SVNKitten" pitchFamily="2" charset="0"/>
              </a:rPr>
              <a:t> </a:t>
            </a:r>
            <a:r>
              <a:rPr lang="en-US" sz="3600" dirty="0" err="1">
                <a:latin typeface="#9Slide05 SVNKitten" pitchFamily="2" charset="0"/>
              </a:rPr>
              <a:t>hương</a:t>
            </a:r>
            <a:endParaRPr lang="en-US" sz="3600" dirty="0">
              <a:latin typeface="#9Slide05 SVNKitten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53A47A-A749-4D1C-B14E-586C8EC120C9}"/>
              </a:ext>
            </a:extLst>
          </p:cNvPr>
          <p:cNvSpPr/>
          <p:nvPr/>
        </p:nvSpPr>
        <p:spPr>
          <a:xfrm>
            <a:off x="3209989" y="-72321"/>
            <a:ext cx="8982011" cy="6930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467CB6-6230-48D8-90C6-478F92A13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673">
            <a:off x="62894" y="68499"/>
            <a:ext cx="6047736" cy="482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B709E-5E00-45A4-BF97-7B18C4B00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765300"/>
            <a:ext cx="6076950" cy="4898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A4738D-96CB-4278-9B7C-FBF7CFA66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" y="46071"/>
            <a:ext cx="6648450" cy="4391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45B3A-1EDB-403B-9C4D-89695B3FD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5957">
            <a:off x="6781107" y="2591109"/>
            <a:ext cx="519112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8843B9-C191-43CF-84F6-7D743BD3D6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177">
            <a:off x="632393" y="489145"/>
            <a:ext cx="4924425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B04C2C-C6EA-4C5C-A8D5-7EE6FF9D0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159">
            <a:off x="5986558" y="-431148"/>
            <a:ext cx="5867400" cy="4029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A1A71F-AB54-4E52-AFED-B0976C9DB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270">
            <a:off x="5582608" y="3480574"/>
            <a:ext cx="4724400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7785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9E0A737D-6B9C-4A8C-B392-28D7B5EC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>
            <a:off x="1" y="0"/>
            <a:ext cx="2451100" cy="68580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21279B22-ACC0-4193-8F76-603F3AAB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730" y="3440583"/>
            <a:ext cx="3526971" cy="337215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E64BC-CCD2-4A6A-96AF-88C839B6C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175" y="-495029"/>
            <a:ext cx="3466530" cy="3256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EEC088-C736-4298-BB65-D76D5D6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28845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30A80D52-651F-496A-9981-E10D847D33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2F7BB1-5066-48F0-83BB-F007F0B7E846}"/>
              </a:ext>
            </a:extLst>
          </p:cNvPr>
          <p:cNvSpPr txBox="1"/>
          <p:nvPr/>
        </p:nvSpPr>
        <p:spPr>
          <a:xfrm>
            <a:off x="4802886" y="353267"/>
            <a:ext cx="39260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#9Slide05 SVNKitten" pitchFamily="2" charset="0"/>
              </a:rPr>
              <a:t>Chợ Tết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D408C-955D-486E-893F-67C656BF5D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-616898" y="4726373"/>
            <a:ext cx="3067999" cy="114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A6A5B-49CD-4AF3-9DF0-D712ACAF1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256681" y="4873207"/>
            <a:ext cx="3067999" cy="1144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150175" y="571499"/>
            <a:ext cx="23604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#9Slide05 SVNKitten" pitchFamily="2" charset="0"/>
              </a:rPr>
              <a:t>Tìm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từ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khó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trong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đoạn</a:t>
            </a:r>
            <a:r>
              <a:rPr lang="en-US" sz="5400" dirty="0">
                <a:latin typeface="#9Slide05 SVNKitten" pitchFamily="2" charset="0"/>
              </a:rPr>
              <a:t> </a:t>
            </a:r>
            <a:r>
              <a:rPr lang="en-US" sz="5400" dirty="0" err="1">
                <a:latin typeface="#9Slide05 SVNKitten" pitchFamily="2" charset="0"/>
              </a:rPr>
              <a:t>văn</a:t>
            </a:r>
            <a:endParaRPr lang="en-US" sz="5400" dirty="0">
              <a:latin typeface="#9Slide05 SVNKitten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CAB28-676E-4092-A0B1-9329D76050D8}"/>
              </a:ext>
            </a:extLst>
          </p:cNvPr>
          <p:cNvSpPr txBox="1"/>
          <p:nvPr/>
        </p:nvSpPr>
        <p:spPr>
          <a:xfrm>
            <a:off x="2904304" y="1248352"/>
            <a:ext cx="7291536" cy="5509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#9Slide03 AmpleSoft Bold" panose="02000000000000000000" pitchFamily="2" charset="0"/>
              </a:rPr>
              <a:t>Dải mây trắng đỏ dần trên đỉnh núi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Sương hồng lam ôm ấp mái nhà gianh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Trên con đường viền trắng mép đồi xanh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Người các ấp tưng bừng ra chợ Tết.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Họ vui vẻ kéo hàng trên cỏ biếc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Những thằng cu áo đỏ chạy lon xon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Vài cụ già chống gậy bước lom khom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Cô yếm thắm che môi cười lặng lẽ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Thằng em bé nép đầu bên yếm mẹ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Hai người thôn gánh lợn chạy đi đầu. </a:t>
            </a:r>
            <a:br>
              <a:rPr lang="vi-VN" sz="3200" dirty="0">
                <a:latin typeface="#9Slide03 AmpleSoft Bold" panose="02000000000000000000" pitchFamily="2" charset="0"/>
              </a:rPr>
            </a:br>
            <a:r>
              <a:rPr lang="vi-VN" sz="3200" dirty="0">
                <a:latin typeface="#9Slide03 AmpleSoft Bold" panose="02000000000000000000" pitchFamily="2" charset="0"/>
              </a:rPr>
              <a:t>Con bò vàng ngộ nghĩnh đuổi theo sau. </a:t>
            </a:r>
            <a:endParaRPr lang="en-US" sz="3200" dirty="0">
              <a:latin typeface="#9Slide03 AmpleSoft Bold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EAEBBC-5BF0-45F3-87AB-4D0FA9A3C742}"/>
              </a:ext>
            </a:extLst>
          </p:cNvPr>
          <p:cNvCxnSpPr>
            <a:cxnSpLocks/>
          </p:cNvCxnSpPr>
          <p:nvPr/>
        </p:nvCxnSpPr>
        <p:spPr>
          <a:xfrm>
            <a:off x="3004096" y="2234704"/>
            <a:ext cx="277440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3208D2-2A1F-4C42-90EE-240B478444CA}"/>
              </a:ext>
            </a:extLst>
          </p:cNvPr>
          <p:cNvCxnSpPr>
            <a:cxnSpLocks/>
          </p:cNvCxnSpPr>
          <p:nvPr/>
        </p:nvCxnSpPr>
        <p:spPr>
          <a:xfrm>
            <a:off x="7797800" y="2234704"/>
            <a:ext cx="17018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60EB42-3C63-431A-A6CE-A07276E38123}"/>
              </a:ext>
            </a:extLst>
          </p:cNvPr>
          <p:cNvCxnSpPr>
            <a:cxnSpLocks/>
          </p:cNvCxnSpPr>
          <p:nvPr/>
        </p:nvCxnSpPr>
        <p:spPr>
          <a:xfrm>
            <a:off x="5915001" y="2234704"/>
            <a:ext cx="9810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D492A0-4060-4129-B376-253245E8D862}"/>
              </a:ext>
            </a:extLst>
          </p:cNvPr>
          <p:cNvCxnSpPr>
            <a:cxnSpLocks/>
          </p:cNvCxnSpPr>
          <p:nvPr/>
        </p:nvCxnSpPr>
        <p:spPr>
          <a:xfrm>
            <a:off x="5822902" y="2723324"/>
            <a:ext cx="6207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636C36-8E8D-4CEE-BF12-1FBC66D573EE}"/>
              </a:ext>
            </a:extLst>
          </p:cNvPr>
          <p:cNvCxnSpPr>
            <a:cxnSpLocks/>
          </p:cNvCxnSpPr>
          <p:nvPr/>
        </p:nvCxnSpPr>
        <p:spPr>
          <a:xfrm>
            <a:off x="7677926" y="2695157"/>
            <a:ext cx="6207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67F922-6E40-4CA5-B03A-082F16A303A2}"/>
              </a:ext>
            </a:extLst>
          </p:cNvPr>
          <p:cNvCxnSpPr>
            <a:cxnSpLocks/>
          </p:cNvCxnSpPr>
          <p:nvPr/>
        </p:nvCxnSpPr>
        <p:spPr>
          <a:xfrm>
            <a:off x="7988300" y="4165104"/>
            <a:ext cx="9810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2D5265-10DA-434E-845C-D48B26DA69D3}"/>
              </a:ext>
            </a:extLst>
          </p:cNvPr>
          <p:cNvCxnSpPr>
            <a:cxnSpLocks/>
          </p:cNvCxnSpPr>
          <p:nvPr/>
        </p:nvCxnSpPr>
        <p:spPr>
          <a:xfrm>
            <a:off x="7497750" y="4662377"/>
            <a:ext cx="16716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DA29DD-A44F-4F77-BA65-4CB9C4210DF9}"/>
              </a:ext>
            </a:extLst>
          </p:cNvPr>
          <p:cNvCxnSpPr>
            <a:cxnSpLocks/>
          </p:cNvCxnSpPr>
          <p:nvPr/>
        </p:nvCxnSpPr>
        <p:spPr>
          <a:xfrm>
            <a:off x="3519748" y="5186836"/>
            <a:ext cx="16716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EB0343-A97B-413A-861B-E9FA7140FE91}"/>
              </a:ext>
            </a:extLst>
          </p:cNvPr>
          <p:cNvCxnSpPr>
            <a:cxnSpLocks/>
          </p:cNvCxnSpPr>
          <p:nvPr/>
        </p:nvCxnSpPr>
        <p:spPr>
          <a:xfrm>
            <a:off x="5554650" y="5638304"/>
            <a:ext cx="9810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144473-9E47-45C4-8286-D7167EECC317}"/>
              </a:ext>
            </a:extLst>
          </p:cNvPr>
          <p:cNvCxnSpPr>
            <a:cxnSpLocks/>
          </p:cNvCxnSpPr>
          <p:nvPr/>
        </p:nvCxnSpPr>
        <p:spPr>
          <a:xfrm>
            <a:off x="5348251" y="6685436"/>
            <a:ext cx="16716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87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D25FB8-7253-4A50-838C-099B0E8BF50E}"/>
              </a:ext>
            </a:extLst>
          </p:cNvPr>
          <p:cNvGrpSpPr/>
          <p:nvPr/>
        </p:nvGrpSpPr>
        <p:grpSpPr>
          <a:xfrm>
            <a:off x="6747640" y="2218823"/>
            <a:ext cx="6809652" cy="4639177"/>
            <a:chOff x="7378262" y="1151453"/>
            <a:chExt cx="6809652" cy="46391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858C48-AA7C-4FFB-90CF-12B0B9FB743F}"/>
                </a:ext>
              </a:extLst>
            </p:cNvPr>
            <p:cNvSpPr txBox="1"/>
            <p:nvPr/>
          </p:nvSpPr>
          <p:spPr>
            <a:xfrm>
              <a:off x="7378262" y="1151453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Thực</a:t>
              </a:r>
              <a:r>
                <a:rPr lang="en-US" sz="14500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Hành</a:t>
              </a:r>
              <a:endParaRPr lang="en-US" sz="145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B74AC0-77AD-4350-8DFB-FB096B358128}"/>
                </a:ext>
              </a:extLst>
            </p:cNvPr>
            <p:cNvSpPr txBox="1"/>
            <p:nvPr/>
          </p:nvSpPr>
          <p:spPr>
            <a:xfrm>
              <a:off x="7451834" y="1235537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Thực</a:t>
              </a:r>
              <a:r>
                <a:rPr lang="en-US" sz="14500" dirty="0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Hành</a:t>
              </a:r>
              <a:endParaRPr lang="en-US" sz="14500" dirty="0">
                <a:solidFill>
                  <a:srgbClr val="D9609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68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05548-F44D-4255-AD16-5F04F02F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"/>
            <a:ext cx="12192000" cy="6857919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73"/>
          <a:stretch/>
        </p:blipFill>
        <p:spPr>
          <a:xfrm flipH="1">
            <a:off x="0" y="-205025"/>
            <a:ext cx="5588925" cy="3895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14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1993433" y="-311377"/>
            <a:ext cx="1583841" cy="1153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702763" y="2013154"/>
            <a:ext cx="1064820" cy="1238225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96F9A1DA-0835-4C6D-B919-8667DB52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84466" y="740716"/>
            <a:ext cx="1064820" cy="123822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8A7106C-6AF0-4E46-B915-2D2775EF8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27106" y="-84814"/>
            <a:ext cx="1064820" cy="1238225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FE68F89-2CCF-409B-AE25-460C0C7A9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6603076" y="-30213"/>
            <a:ext cx="1064820" cy="12382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40078609-3A22-4880-9D6E-36E6FC1F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2943360" y="1165714"/>
            <a:ext cx="1583841" cy="115362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9855794-091C-4C98-AB47-86CD09A4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7727617" y="935798"/>
            <a:ext cx="1583841" cy="115362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E3F76221-24AC-4108-8C91-6DF7EAA3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3900065" y="-84814"/>
            <a:ext cx="1583841" cy="11536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F24E50-EA1C-4E59-BF61-FF04283EF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47" b="96519" l="10000" r="90000">
                        <a14:foregroundMark x1="32022" y1="10285" x2="52584" y2="10285"/>
                        <a14:foregroundMark x1="52584" y1="10285" x2="57191" y2="9810"/>
                        <a14:foregroundMark x1="48090" y1="9652" x2="60337" y2="4747"/>
                        <a14:foregroundMark x1="40562" y1="40665" x2="41011" y2="54747"/>
                        <a14:foregroundMark x1="38202" y1="40823" x2="38539" y2="51899"/>
                        <a14:foregroundMark x1="34270" y1="89241" x2="40899" y2="90506"/>
                        <a14:foregroundMark x1="53034" y1="93829" x2="57640" y2="96519"/>
                        <a14:foregroundMark x1="36854" y1="13924" x2="38876" y2="13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05" y="1682100"/>
            <a:ext cx="8824364" cy="53567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26F75E3-880E-4354-925A-F4EF6EAEBD33}"/>
              </a:ext>
            </a:extLst>
          </p:cNvPr>
          <p:cNvGrpSpPr/>
          <p:nvPr/>
        </p:nvGrpSpPr>
        <p:grpSpPr>
          <a:xfrm>
            <a:off x="601078" y="1242517"/>
            <a:ext cx="5941997" cy="2975147"/>
            <a:chOff x="6096882" y="1326669"/>
            <a:chExt cx="5941997" cy="297514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22E6F93-5EF1-4A5F-A98B-288B3DC18CAE}"/>
                </a:ext>
              </a:extLst>
            </p:cNvPr>
            <p:cNvSpPr/>
            <p:nvPr/>
          </p:nvSpPr>
          <p:spPr>
            <a:xfrm>
              <a:off x="6344973" y="1326669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489AA5F-52BA-451F-8716-BA3F464E4BB0}"/>
                </a:ext>
              </a:extLst>
            </p:cNvPr>
            <p:cNvSpPr/>
            <p:nvPr/>
          </p:nvSpPr>
          <p:spPr>
            <a:xfrm>
              <a:off x="6096882" y="1493805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mừng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gian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hàng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trái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cây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ngày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cùng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luyện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viết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thật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tốt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được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loại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trái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cây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thơm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ngon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5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F29E5-C819-4FDC-9B57-1895AF6CC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09" y="-780039"/>
            <a:ext cx="9271961" cy="5944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>
            <a:off x="0" y="-18744"/>
            <a:ext cx="3067999" cy="68580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C9262D64-8020-4F9E-977E-B077F8F00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1329" y="6769397"/>
            <a:ext cx="3526971" cy="3372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55A927-BBC4-48A8-9196-3087A190FDB9}"/>
              </a:ext>
            </a:extLst>
          </p:cNvPr>
          <p:cNvSpPr txBox="1"/>
          <p:nvPr/>
        </p:nvSpPr>
        <p:spPr>
          <a:xfrm>
            <a:off x="-53330" y="279602"/>
            <a:ext cx="30679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atin typeface="#9Slide05 SVNKitten" pitchFamily="2" charset="0"/>
              </a:rPr>
              <a:t>Luyện</a:t>
            </a:r>
            <a:r>
              <a:rPr lang="en-US" sz="8800" dirty="0">
                <a:latin typeface="#9Slide05 SVNKitten" pitchFamily="2" charset="0"/>
              </a:rPr>
              <a:t>  </a:t>
            </a:r>
            <a:r>
              <a:rPr lang="en-US" sz="8800" dirty="0" err="1">
                <a:latin typeface="#9Slide05 SVNKitten" pitchFamily="2" charset="0"/>
              </a:rPr>
              <a:t>viết</a:t>
            </a:r>
            <a:r>
              <a:rPr lang="en-US" sz="8800" dirty="0">
                <a:latin typeface="#9Slide05 SVNKitten" pitchFamily="2" charset="0"/>
              </a:rPr>
              <a:t>  </a:t>
            </a:r>
            <a:r>
              <a:rPr lang="en-US" sz="8800" dirty="0" err="1">
                <a:latin typeface="#9Slide05 SVNKitten" pitchFamily="2" charset="0"/>
              </a:rPr>
              <a:t>từ</a:t>
            </a:r>
            <a:r>
              <a:rPr lang="en-US" sz="8800" dirty="0">
                <a:latin typeface="#9Slide05 SVNKitten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2BF450-7CBF-4E7F-838E-689CF1481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17" b="90000" l="10000" r="90000">
                        <a14:foregroundMark x1="67000" y1="10750" x2="73167" y2="8000"/>
                        <a14:foregroundMark x1="73500" y1="5917" x2="73500" y2="5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4" y="3678194"/>
            <a:ext cx="3534068" cy="3534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AA61B0-888E-45B0-8976-E9920B9B6AEE}"/>
              </a:ext>
            </a:extLst>
          </p:cNvPr>
          <p:cNvSpPr txBox="1"/>
          <p:nvPr/>
        </p:nvSpPr>
        <p:spPr>
          <a:xfrm>
            <a:off x="3718222" y="1170784"/>
            <a:ext cx="4954808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sương hồng lam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FA0754-E6B0-4AC0-AB02-6178AC8556D3}"/>
              </a:ext>
            </a:extLst>
          </p:cNvPr>
          <p:cNvSpPr txBox="1"/>
          <p:nvPr/>
        </p:nvSpPr>
        <p:spPr>
          <a:xfrm>
            <a:off x="3718222" y="2302755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ôm ấp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28EC3F-0FE1-4927-A12D-82DBFE605442}"/>
              </a:ext>
            </a:extLst>
          </p:cNvPr>
          <p:cNvSpPr txBox="1"/>
          <p:nvPr/>
        </p:nvSpPr>
        <p:spPr>
          <a:xfrm>
            <a:off x="3724968" y="3464479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nhà gianh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130FF8-0218-4E29-B464-1779B253AE0F}"/>
              </a:ext>
            </a:extLst>
          </p:cNvPr>
          <p:cNvSpPr txBox="1"/>
          <p:nvPr/>
        </p:nvSpPr>
        <p:spPr>
          <a:xfrm>
            <a:off x="8812041" y="3544689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mép 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2B2648-42D6-428C-A46C-03AFF8AD5778}"/>
              </a:ext>
            </a:extLst>
          </p:cNvPr>
          <p:cNvSpPr txBox="1"/>
          <p:nvPr/>
        </p:nvSpPr>
        <p:spPr>
          <a:xfrm>
            <a:off x="8812041" y="2432332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lon xon 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B4CF90-8BC4-4738-850B-02D76907C626}"/>
              </a:ext>
            </a:extLst>
          </p:cNvPr>
          <p:cNvSpPr txBox="1"/>
          <p:nvPr/>
        </p:nvSpPr>
        <p:spPr>
          <a:xfrm>
            <a:off x="8812039" y="4677035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lon ton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3C9F40-EAFC-48D3-A401-8F25E30EC477}"/>
              </a:ext>
            </a:extLst>
          </p:cNvPr>
          <p:cNvSpPr txBox="1"/>
          <p:nvPr/>
        </p:nvSpPr>
        <p:spPr>
          <a:xfrm>
            <a:off x="3732504" y="4605343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yếm thắm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D5B660-0DD9-467A-9157-7716142F1ECD}"/>
              </a:ext>
            </a:extLst>
          </p:cNvPr>
          <p:cNvSpPr txBox="1"/>
          <p:nvPr/>
        </p:nvSpPr>
        <p:spPr>
          <a:xfrm>
            <a:off x="8812038" y="5809381"/>
            <a:ext cx="295258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nép đầu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C5DA05-255C-4AC0-9C4E-1A1AF67A0DEF}"/>
              </a:ext>
            </a:extLst>
          </p:cNvPr>
          <p:cNvSpPr txBox="1"/>
          <p:nvPr/>
        </p:nvSpPr>
        <p:spPr>
          <a:xfrm>
            <a:off x="3718222" y="5763196"/>
            <a:ext cx="3534069" cy="10215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#9Slide05 SVNKitten" pitchFamily="2" charset="0"/>
              </a:rPr>
              <a:t>ngộ nghĩnh</a:t>
            </a:r>
            <a:endParaRPr lang="en-US" sz="5400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192902-6F87-47CD-9FF7-4E4D40F93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60" y="-7324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58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9E0A737D-6B9C-4A8C-B392-28D7B5EC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>
            <a:off x="1" y="0"/>
            <a:ext cx="2451100" cy="68580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CAB28-676E-4092-A0B1-9329D76050D8}"/>
              </a:ext>
            </a:extLst>
          </p:cNvPr>
          <p:cNvSpPr txBox="1"/>
          <p:nvPr/>
        </p:nvSpPr>
        <p:spPr>
          <a:xfrm>
            <a:off x="3521531" y="1634632"/>
            <a:ext cx="7291536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#9Slide03 AmpleSoft Bold" panose="02000000000000000000" pitchFamily="2" charset="0"/>
              </a:rPr>
              <a:t>Dải mây trắng đỏ dần trên đỉnh núi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Sương hồng lam ôm ấp mái nhà gianh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Trên con đường viền trắng mép đồi xanh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Người các ấp tưng bừng ra chợ Tết.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Họ vui vẻ kéo hàng trên cỏ biếc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Những thằng cu áo đỏ chạy lon xon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Vài cụ già chống gậy bước lom khom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Cô yếm thắm che môi cười lặng lẽ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Thằng em bé nép đầu bên yếm mẹ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Hai người thôn gánh lợn chạy đi đầu.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Con bò vàng ngộ nghĩnh đuổi theo sau. 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21279B22-ACC0-4193-8F76-603F3AAB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730" y="3440583"/>
            <a:ext cx="3526971" cy="337215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E64BC-CCD2-4A6A-96AF-88C839B6C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1838" y="-398967"/>
            <a:ext cx="3466530" cy="3256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EEC088-C736-4298-BB65-D76D5D6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28845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30A80D52-651F-496A-9981-E10D847D33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2F7BB1-5066-48F0-83BB-F007F0B7E846}"/>
              </a:ext>
            </a:extLst>
          </p:cNvPr>
          <p:cNvSpPr txBox="1"/>
          <p:nvPr/>
        </p:nvSpPr>
        <p:spPr>
          <a:xfrm>
            <a:off x="4802886" y="353267"/>
            <a:ext cx="39260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#9Slide05 SVNKitten" pitchFamily="2" charset="0"/>
              </a:rPr>
              <a:t>Chợ Tết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D408C-955D-486E-893F-67C656BF5D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-616898" y="4726373"/>
            <a:ext cx="3067999" cy="114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A6A5B-49CD-4AF3-9DF0-D712ACAF1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256681" y="4873207"/>
            <a:ext cx="3067999" cy="1144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97015" y="1000820"/>
            <a:ext cx="2360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#9Slide05 SVNKitten" pitchFamily="2" charset="0"/>
              </a:rPr>
              <a:t>Đọc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lại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đoạn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văn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để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chuẩn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bị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nhớ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viết</a:t>
            </a:r>
            <a:r>
              <a:rPr lang="en-US" sz="4800" dirty="0">
                <a:latin typeface="#9Slide05 SVNKitten" pitchFamily="2" charset="0"/>
              </a:rPr>
              <a:t> </a:t>
            </a:r>
            <a:r>
              <a:rPr lang="en-US" sz="4800" dirty="0" err="1">
                <a:latin typeface="#9Slide05 SVNKitten" pitchFamily="2" charset="0"/>
              </a:rPr>
              <a:t>nhé</a:t>
            </a:r>
            <a:r>
              <a:rPr lang="en-US" sz="4800" dirty="0">
                <a:latin typeface="#9Slide05 SVNKitten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356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62224-57E4-463C-80AB-59DBB52E21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8C9D3-AF5E-4A54-A965-AABDAFA7CF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E8DF3-9665-4ED1-AE1F-851E8A61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39" y="0"/>
            <a:ext cx="9271961" cy="5944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E9947-A869-4B6E-BBA8-1813883F272A}"/>
              </a:ext>
            </a:extLst>
          </p:cNvPr>
          <p:cNvSpPr txBox="1"/>
          <p:nvPr/>
        </p:nvSpPr>
        <p:spPr>
          <a:xfrm>
            <a:off x="2920039" y="1102310"/>
            <a:ext cx="532609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#9Slide05 SVNKitten" pitchFamily="2" charset="0"/>
              </a:rPr>
              <a:t>Nhớ</a:t>
            </a:r>
            <a:r>
              <a:rPr lang="en-US" sz="19900" dirty="0">
                <a:latin typeface="#9Slide05 SVNKitten" pitchFamily="2" charset="0"/>
              </a:rPr>
              <a:t> </a:t>
            </a:r>
            <a:r>
              <a:rPr lang="en-US" sz="19900" dirty="0" err="1">
                <a:latin typeface="#9Slide05 SVNKitten" pitchFamily="2" charset="0"/>
              </a:rPr>
              <a:t>viết</a:t>
            </a:r>
            <a:endParaRPr lang="en-US" sz="19900" dirty="0">
              <a:latin typeface="#9Slide05 SVNKitten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AB59D-B57C-4436-8E29-A1CB6D53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7" b="90000" l="10000" r="90000">
                        <a14:foregroundMark x1="67000" y1="10750" x2="73167" y2="8000"/>
                        <a14:foregroundMark x1="73500" y1="5917" x2="73500" y2="5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32" y="3429000"/>
            <a:ext cx="3534068" cy="353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9E1059-C8FE-4487-9A3B-06D0EB9F11FD}"/>
              </a:ext>
            </a:extLst>
          </p:cNvPr>
          <p:cNvGrpSpPr/>
          <p:nvPr/>
        </p:nvGrpSpPr>
        <p:grpSpPr>
          <a:xfrm>
            <a:off x="7178565" y="2423205"/>
            <a:ext cx="6736080" cy="4649687"/>
            <a:chOff x="7157545" y="1151453"/>
            <a:chExt cx="6736080" cy="46496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4E341C-20FD-47EC-B299-0C3F39F49D8D}"/>
                </a:ext>
              </a:extLst>
            </p:cNvPr>
            <p:cNvSpPr txBox="1"/>
            <p:nvPr/>
          </p:nvSpPr>
          <p:spPr>
            <a:xfrm>
              <a:off x="7157545" y="1151453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Củng</a:t>
              </a:r>
              <a:r>
                <a:rPr lang="en-US" sz="14500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</a:p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Cố</a:t>
              </a:r>
              <a:endParaRPr lang="en-US" sz="145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423EEA-213B-40FD-9C67-76A45872CCF8}"/>
                </a:ext>
              </a:extLst>
            </p:cNvPr>
            <p:cNvSpPr txBox="1"/>
            <p:nvPr/>
          </p:nvSpPr>
          <p:spPr>
            <a:xfrm>
              <a:off x="7157545" y="1246047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Củng</a:t>
              </a:r>
              <a:r>
                <a:rPr lang="en-US" sz="14500" dirty="0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</a:p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Cố</a:t>
              </a:r>
              <a:endParaRPr lang="en-US" sz="14500" dirty="0">
                <a:solidFill>
                  <a:srgbClr val="D9609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1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05548-F44D-4255-AD16-5F04F02F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73"/>
          <a:stretch/>
        </p:blipFill>
        <p:spPr>
          <a:xfrm>
            <a:off x="7836966" y="-115614"/>
            <a:ext cx="4355034" cy="3895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14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1993433" y="-311377"/>
            <a:ext cx="1583841" cy="1153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702763" y="2013154"/>
            <a:ext cx="1064820" cy="1238225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96F9A1DA-0835-4C6D-B919-8667DB52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84466" y="740716"/>
            <a:ext cx="1064820" cy="123822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8A7106C-6AF0-4E46-B915-2D2775EF8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27106" y="-84814"/>
            <a:ext cx="1064820" cy="1238225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FE68F89-2CCF-409B-AE25-460C0C7A9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6603076" y="-30213"/>
            <a:ext cx="1064820" cy="12382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40078609-3A22-4880-9D6E-36E6FC1F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2943360" y="1165714"/>
            <a:ext cx="1583841" cy="115362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9855794-091C-4C98-AB47-86CD09A4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7727617" y="935798"/>
            <a:ext cx="1583841" cy="115362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E3F76221-24AC-4108-8C91-6DF7EAA3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3900065" y="-84814"/>
            <a:ext cx="1583841" cy="1153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CD4B90A-F362-40AC-9320-142ED7C9796C}"/>
              </a:ext>
            </a:extLst>
          </p:cNvPr>
          <p:cNvGrpSpPr/>
          <p:nvPr/>
        </p:nvGrpSpPr>
        <p:grpSpPr>
          <a:xfrm>
            <a:off x="5585808" y="1402174"/>
            <a:ext cx="6437652" cy="3957432"/>
            <a:chOff x="6096882" y="1326669"/>
            <a:chExt cx="5941997" cy="297514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086490-1E43-43B1-B89A-572755DFA08A}"/>
                </a:ext>
              </a:extLst>
            </p:cNvPr>
            <p:cNvSpPr/>
            <p:nvPr/>
          </p:nvSpPr>
          <p:spPr>
            <a:xfrm>
              <a:off x="6344973" y="1326669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9523FE9-050F-47CF-9D13-C0ECA3C81871}"/>
                </a:ext>
              </a:extLst>
            </p:cNvPr>
            <p:cNvSpPr/>
            <p:nvPr/>
          </p:nvSpPr>
          <p:spPr>
            <a:xfrm>
              <a:off x="6096882" y="1493805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mừng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gian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hàng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rau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củ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ngày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cùng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lời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một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hỏi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sau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được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loại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rau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củ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thơm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ngon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nhất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4C1464-FBEC-4C16-9735-AC58DD91D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94" b="92979" l="2290" r="96947">
                        <a14:foregroundMark x1="48346" y1="29574" x2="59542" y2="42340"/>
                        <a14:foregroundMark x1="59542" y1="42340" x2="59796" y2="42340"/>
                        <a14:foregroundMark x1="28244" y1="43617" x2="39949" y2="43404"/>
                        <a14:foregroundMark x1="45038" y1="44894" x2="58270" y2="46383"/>
                        <a14:foregroundMark x1="79389" y1="20000" x2="79389" y2="41915"/>
                        <a14:foregroundMark x1="84224" y1="20638" x2="84224" y2="28723"/>
                        <a14:foregroundMark x1="29262" y1="4894" x2="68448" y2="8511"/>
                        <a14:foregroundMark x1="23919" y1="29149" x2="26972" y2="35745"/>
                        <a14:foregroundMark x1="82443" y1="47234" x2="90076" y2="59574"/>
                        <a14:foregroundMark x1="90076" y1="59574" x2="90076" y2="59787"/>
                        <a14:foregroundMark x1="90840" y1="52979" x2="93893" y2="59149"/>
                        <a14:foregroundMark x1="67684" y1="65106" x2="83969" y2="66596"/>
                        <a14:foregroundMark x1="17303" y1="84043" x2="79389" y2="86170"/>
                        <a14:foregroundMark x1="81170" y1="85957" x2="96947" y2="89149"/>
                        <a14:foregroundMark x1="73537" y1="92340" x2="87786" y2="93191"/>
                        <a14:foregroundMark x1="87786" y1="93191" x2="88041" y2="93191"/>
                        <a14:foregroundMark x1="3053" y1="85532" x2="15267" y2="85319"/>
                        <a14:foregroundMark x1="15267" y1="85319" x2="25191" y2="85319"/>
                        <a14:foregroundMark x1="2290" y1="85532" x2="10178" y2="8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6" y="1567284"/>
            <a:ext cx="4701499" cy="56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3E79F51-1991-4E95-9730-3B2AC3F8562E}"/>
              </a:ext>
            </a:extLst>
          </p:cNvPr>
          <p:cNvGrpSpPr/>
          <p:nvPr/>
        </p:nvGrpSpPr>
        <p:grpSpPr>
          <a:xfrm>
            <a:off x="7104993" y="2208314"/>
            <a:ext cx="6736080" cy="4649686"/>
            <a:chOff x="7378262" y="1151453"/>
            <a:chExt cx="6736080" cy="46496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D86697-1F67-454A-A57D-34AC6D3F7A72}"/>
                </a:ext>
              </a:extLst>
            </p:cNvPr>
            <p:cNvSpPr txBox="1"/>
            <p:nvPr/>
          </p:nvSpPr>
          <p:spPr>
            <a:xfrm>
              <a:off x="7378262" y="1151453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Khởi</a:t>
              </a:r>
              <a:r>
                <a:rPr lang="en-US" sz="14500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Động</a:t>
              </a:r>
              <a:endParaRPr lang="en-US" sz="145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46B277-EA14-408F-8862-B2A4A883F67C}"/>
                </a:ext>
              </a:extLst>
            </p:cNvPr>
            <p:cNvSpPr txBox="1"/>
            <p:nvPr/>
          </p:nvSpPr>
          <p:spPr>
            <a:xfrm>
              <a:off x="7378262" y="1246046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Khởi</a:t>
              </a:r>
              <a:r>
                <a:rPr lang="en-US" sz="14500" dirty="0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Động</a:t>
              </a:r>
              <a:endParaRPr lang="en-US" sz="14500" dirty="0">
                <a:solidFill>
                  <a:srgbClr val="D9609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95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404B89-98BF-44BC-80AD-8A3D4C9C0213}"/>
              </a:ext>
            </a:extLst>
          </p:cNvPr>
          <p:cNvSpPr/>
          <p:nvPr/>
        </p:nvSpPr>
        <p:spPr>
          <a:xfrm>
            <a:off x="0" y="0"/>
            <a:ext cx="12192000" cy="184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7697E-A705-420B-8C0C-EEF5739CB458}"/>
              </a:ext>
            </a:extLst>
          </p:cNvPr>
          <p:cNvSpPr/>
          <p:nvPr/>
        </p:nvSpPr>
        <p:spPr>
          <a:xfrm>
            <a:off x="0" y="1459304"/>
            <a:ext cx="12192000" cy="5518649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7AE62FE-EB2D-4E3C-ADB9-7B17988DB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1727" y="3613796"/>
            <a:ext cx="3526971" cy="3372156"/>
          </a:xfrm>
          <a:prstGeom prst="rect">
            <a:avLst/>
          </a:prstGeom>
        </p:spPr>
      </p:pic>
      <p:pic>
        <p:nvPicPr>
          <p:cNvPr id="5" name="图片 9" descr="图片包含 鲜花, 植物&#10;&#10;自动生成的说明">
            <a:extLst>
              <a:ext uri="{FF2B5EF4-FFF2-40B4-BE49-F238E27FC236}">
                <a16:creationId xmlns:a16="http://schemas.microsoft.com/office/drawing/2014/main" id="{5FC4D3CD-A510-41A7-BF14-3F617AE90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E92969-BD21-4655-8624-43292CC16C11}"/>
              </a:ext>
            </a:extLst>
          </p:cNvPr>
          <p:cNvSpPr txBox="1"/>
          <p:nvPr/>
        </p:nvSpPr>
        <p:spPr>
          <a:xfrm>
            <a:off x="482236" y="-48801"/>
            <a:ext cx="89644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#9Slide05 SVNKitten" pitchFamily="2" charset="0"/>
              </a:rPr>
              <a:t>Bài tập 2: 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Tìm tiếng thích hợp với mỗi ô trống để hoàn chỉnh mẩu chuyện dưới đây. Biết rằng, ô số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1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#9Slide05 SVNKitten" pitchFamily="2" charset="0"/>
              </a:rPr>
              <a:t>chứa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 tiếng có âm đầu là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s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 hay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x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, còn ô số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2 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chứa tiếng có vần là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ưc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 hay </a:t>
            </a:r>
            <a:r>
              <a:rPr lang="vi-VN" sz="2800" b="1" dirty="0">
                <a:solidFill>
                  <a:srgbClr val="FF0000"/>
                </a:solidFill>
                <a:latin typeface="#9Slide05 SVNKitten" pitchFamily="2" charset="0"/>
              </a:rPr>
              <a:t>ưt</a:t>
            </a:r>
            <a:r>
              <a:rPr lang="vi-VN" sz="2800" dirty="0">
                <a:solidFill>
                  <a:srgbClr val="002060"/>
                </a:solidFill>
                <a:latin typeface="#9Slide05 SVNKitten" pitchFamily="2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#9Slide05 SVNKitten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399CA-8523-4B5A-9625-09D1D45FEBF0}"/>
              </a:ext>
            </a:extLst>
          </p:cNvPr>
          <p:cNvSpPr txBox="1"/>
          <p:nvPr/>
        </p:nvSpPr>
        <p:spPr>
          <a:xfrm>
            <a:off x="3577306" y="2399244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1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B44D1-568B-466E-8B80-7E81279E46DF}"/>
              </a:ext>
            </a:extLst>
          </p:cNvPr>
          <p:cNvSpPr txBox="1"/>
          <p:nvPr/>
        </p:nvSpPr>
        <p:spPr>
          <a:xfrm>
            <a:off x="6692672" y="2380818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2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4B077-BE76-4831-A39C-C63402E96F80}"/>
              </a:ext>
            </a:extLst>
          </p:cNvPr>
          <p:cNvSpPr txBox="1"/>
          <p:nvPr/>
        </p:nvSpPr>
        <p:spPr>
          <a:xfrm>
            <a:off x="4172392" y="4118732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1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200C5-31CC-449D-AE81-5A86D1AAB5A8}"/>
              </a:ext>
            </a:extLst>
          </p:cNvPr>
          <p:cNvSpPr txBox="1"/>
          <p:nvPr/>
        </p:nvSpPr>
        <p:spPr>
          <a:xfrm>
            <a:off x="8695906" y="4128725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1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B46249-4FCD-44DE-9F16-01312FFC937B}"/>
              </a:ext>
            </a:extLst>
          </p:cNvPr>
          <p:cNvSpPr txBox="1"/>
          <p:nvPr/>
        </p:nvSpPr>
        <p:spPr>
          <a:xfrm>
            <a:off x="4063872" y="4581128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2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5B291D-589A-415A-AD3B-76DF24889132}"/>
              </a:ext>
            </a:extLst>
          </p:cNvPr>
          <p:cNvSpPr txBox="1"/>
          <p:nvPr/>
        </p:nvSpPr>
        <p:spPr>
          <a:xfrm>
            <a:off x="2307314" y="6218148"/>
            <a:ext cx="39655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#9Slide05 SVNKitten" pitchFamily="2" charset="0"/>
              </a:rPr>
              <a:t>2</a:t>
            </a:r>
            <a:endParaRPr lang="en-US" sz="2000" b="1" dirty="0">
              <a:latin typeface="#9Slide05 SVNKitten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31F398-A9CE-466A-B492-F2ED22382C22}"/>
              </a:ext>
            </a:extLst>
          </p:cNvPr>
          <p:cNvSpPr txBox="1"/>
          <p:nvPr/>
        </p:nvSpPr>
        <p:spPr>
          <a:xfrm>
            <a:off x="3497092" y="232971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sĩ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95B284-FC5D-4665-B85A-A3F7D616C664}"/>
              </a:ext>
            </a:extLst>
          </p:cNvPr>
          <p:cNvSpPr txBox="1"/>
          <p:nvPr/>
        </p:nvSpPr>
        <p:spPr>
          <a:xfrm>
            <a:off x="6620664" y="232971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Đức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882EF8-54E2-4C0D-909B-A75FCF439A55}"/>
              </a:ext>
            </a:extLst>
          </p:cNvPr>
          <p:cNvSpPr txBox="1"/>
          <p:nvPr/>
        </p:nvSpPr>
        <p:spPr>
          <a:xfrm>
            <a:off x="4001373" y="4057908"/>
            <a:ext cx="963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sung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E33B35-E60D-4B45-A174-CE0D424352AA}"/>
              </a:ext>
            </a:extLst>
          </p:cNvPr>
          <p:cNvSpPr txBox="1"/>
          <p:nvPr/>
        </p:nvSpPr>
        <p:spPr>
          <a:xfrm>
            <a:off x="8530095" y="405790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sao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21EE27-3609-40B3-B800-C4CCFCA8DFB6}"/>
              </a:ext>
            </a:extLst>
          </p:cNvPr>
          <p:cNvSpPr txBox="1"/>
          <p:nvPr/>
        </p:nvSpPr>
        <p:spPr>
          <a:xfrm>
            <a:off x="3884360" y="448995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bức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3C5F9F-947D-49C0-B2AB-B397391D8076}"/>
              </a:ext>
            </a:extLst>
          </p:cNvPr>
          <p:cNvSpPr txBox="1"/>
          <p:nvPr/>
        </p:nvSpPr>
        <p:spPr>
          <a:xfrm>
            <a:off x="2116074" y="6186249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#9Slide05 SVNKitten" pitchFamily="2" charset="0"/>
              </a:rPr>
              <a:t>bức</a:t>
            </a:r>
            <a:endParaRPr lang="en-US" sz="2800" b="1" dirty="0">
              <a:solidFill>
                <a:srgbClr val="C00000"/>
              </a:solidFill>
              <a:latin typeface="#9Slide05 SVNKitten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AEDEB21-7870-4EC9-8CF6-E68304B131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814" r="94651">
                        <a14:foregroundMark x1="5930" y1="44302" x2="10698" y2="44302"/>
                        <a14:foregroundMark x1="89651" y1="37674" x2="94651" y2="37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175" y="3421453"/>
            <a:ext cx="1074050" cy="10740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BDB5D3-DA87-454A-8570-7ADADB237D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91" y="1837204"/>
            <a:ext cx="864097" cy="9341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7CFEC8-55DA-47C0-AE4B-AA28E1FCAD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54" b="96675" l="3750" r="99922">
                        <a14:foregroundMark x1="78516" y1="87886" x2="99922" y2="96675"/>
                        <a14:foregroundMark x1="99922" y1="96675" x2="99922" y2="96675"/>
                        <a14:foregroundMark x1="7266" y1="30008" x2="9063" y2="32700"/>
                        <a14:foregroundMark x1="3750" y1="43864" x2="5547" y2="48219"/>
                        <a14:foregroundMark x1="60469" y1="8472" x2="62578" y2="3880"/>
                        <a14:foregroundMark x1="62734" y1="3246" x2="62891" y2="2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73" y="4945622"/>
            <a:ext cx="805337" cy="7946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075857-56A7-4172-A572-566615A21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00" b="90000" l="1980" r="89604">
                        <a14:foregroundMark x1="6436" y1="62400" x2="3960" y2="73200"/>
                        <a14:foregroundMark x1="70297" y1="83600" x2="91089" y2="83600"/>
                        <a14:foregroundMark x1="50990" y1="14000" x2="56931" y2="9600"/>
                        <a14:foregroundMark x1="56931" y1="9200" x2="56931" y2="9200"/>
                        <a14:foregroundMark x1="66337" y1="9200" x2="66832" y2="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27" y="3282599"/>
            <a:ext cx="780803" cy="9663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0CE713-A4C1-4A3F-8A0B-45BA332806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67" b="90000" l="10000" r="90000">
                        <a14:foregroundMark x1="52333" y1="7667" x2="46000" y2="2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6220">
            <a:off x="6629504" y="1409488"/>
            <a:ext cx="1309016" cy="13090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204B93-C5C7-4D3E-AB1B-130F85981B2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1216">
            <a:off x="1029246" y="5496644"/>
            <a:ext cx="1306858" cy="130685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C9BCA2-8A85-4E95-8AD3-942C3E5A91F0}"/>
              </a:ext>
            </a:extLst>
          </p:cNvPr>
          <p:cNvSpPr txBox="1"/>
          <p:nvPr/>
        </p:nvSpPr>
        <p:spPr>
          <a:xfrm>
            <a:off x="1535356" y="1515912"/>
            <a:ext cx="642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#9Slide05 SVNKitten" pitchFamily="2" charset="0"/>
              </a:rPr>
              <a:t>MỘT NGÀY VÀ MỘT NĂM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C1EEA-C717-4BD7-8ED9-1B5ECB86FC99}"/>
              </a:ext>
            </a:extLst>
          </p:cNvPr>
          <p:cNvSpPr txBox="1"/>
          <p:nvPr/>
        </p:nvSpPr>
        <p:spPr>
          <a:xfrm>
            <a:off x="355968" y="1916832"/>
            <a:ext cx="89644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#9Slide05 SVNKitten" pitchFamily="2" charset="0"/>
              </a:rPr>
              <a:t>		</a:t>
            </a:r>
            <a:r>
              <a:rPr lang="en-US" sz="2800" b="1" dirty="0">
                <a:solidFill>
                  <a:srgbClr val="F9E3F6"/>
                </a:solidFill>
                <a:latin typeface="#9Slide05 SVNKitten" pitchFamily="2" charset="0"/>
              </a:rPr>
              <a:t>m</a:t>
            </a:r>
            <a:r>
              <a:rPr lang="vi-VN" b="1" dirty="0">
                <a:latin typeface="#9Slide05 SVNKitten" pitchFamily="2" charset="0"/>
              </a:rPr>
              <a:t/>
            </a:r>
            <a:br>
              <a:rPr lang="vi-VN" b="1" dirty="0">
                <a:latin typeface="#9Slide05 SVNKitten" pitchFamily="2" charset="0"/>
              </a:rPr>
            </a:br>
            <a:r>
              <a:rPr lang="vi-VN" b="1" dirty="0">
                <a:latin typeface="#9Slide05 SVNKitten" pitchFamily="2" charset="0"/>
              </a:rPr>
              <a:t>    </a:t>
            </a:r>
            <a:r>
              <a:rPr lang="vi-VN" sz="2800" dirty="0">
                <a:latin typeface="#9Slide05 SVNKitten" pitchFamily="2" charset="0"/>
              </a:rPr>
              <a:t>Men-xen là một họa      trứ danh của nước        ,được rất nhiều người hâm mộ. Mỗi khi tranh của ông trưng bày là người ta tranh nhau mua. </a:t>
            </a:r>
            <a:br>
              <a:rPr lang="vi-VN" sz="2800" dirty="0">
                <a:latin typeface="#9Slide05 SVNKitten" pitchFamily="2" charset="0"/>
              </a:rPr>
            </a:br>
            <a:r>
              <a:rPr lang="vi-VN" sz="2800" dirty="0">
                <a:latin typeface="#9Slide05 SVNKitten" pitchFamily="2" charset="0"/>
              </a:rPr>
              <a:t>  Có một họa sĩ trẻ nói với ông:</a:t>
            </a:r>
            <a:br>
              <a:rPr lang="vi-VN" sz="2800" dirty="0">
                <a:latin typeface="#9Slide05 SVNKitten" pitchFamily="2" charset="0"/>
              </a:rPr>
            </a:br>
            <a:r>
              <a:rPr lang="vi-VN" sz="2800" dirty="0">
                <a:latin typeface="#9Slide05 SVNKitten" pitchFamily="2" charset="0"/>
              </a:rPr>
              <a:t> - Ngài thật là một người          sướng. Còn tôi, không hiểu  tranh rất khó bán. Nhiều        tranh tôi vẽ mất cả ngày nhưng phải một năm mới bán được.</a:t>
            </a:r>
            <a:br>
              <a:rPr lang="vi-VN" sz="2800" dirty="0">
                <a:latin typeface="#9Slide05 SVNKitten" pitchFamily="2" charset="0"/>
              </a:rPr>
            </a:br>
            <a:r>
              <a:rPr lang="vi-VN" sz="2800" dirty="0">
                <a:latin typeface="#9Slide05 SVNKitten" pitchFamily="2" charset="0"/>
              </a:rPr>
              <a:t>  Men-xen liền bảo:</a:t>
            </a:r>
            <a:br>
              <a:rPr lang="vi-VN" sz="2800" dirty="0">
                <a:latin typeface="#9Slide05 SVNKitten" pitchFamily="2" charset="0"/>
              </a:rPr>
            </a:br>
            <a:r>
              <a:rPr lang="vi-VN" sz="2800" dirty="0">
                <a:latin typeface="#9Slide05 SVNKitten" pitchFamily="2" charset="0"/>
              </a:rPr>
              <a:t>  - Anh hãy thử làm ngược lại xem sao! Nghĩa là hãy để cả một năm vẽ một        tranh, rồi bán nó trong một ngày.</a:t>
            </a:r>
            <a:endParaRPr lang="en-US" sz="28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2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  <p:bldP spid="18" grpId="0"/>
      <p:bldP spid="19" grpId="0"/>
      <p:bldP spid="20" grpId="0"/>
      <p:bldP spid="21" grpId="0"/>
      <p:bldP spid="3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05548-F44D-4255-AD16-5F04F02F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73"/>
          <a:stretch/>
        </p:blipFill>
        <p:spPr>
          <a:xfrm>
            <a:off x="7836966" y="-115614"/>
            <a:ext cx="4355034" cy="3895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14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1993433" y="-311377"/>
            <a:ext cx="1583841" cy="1153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702763" y="2013154"/>
            <a:ext cx="1064820" cy="1238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D243D3-C67B-48F9-99C3-C5D106496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28" b="92160" l="9905" r="90215">
                        <a14:foregroundMark x1="21122" y1="11692" x2="80668" y2="12380"/>
                        <a14:foregroundMark x1="81623" y1="11692" x2="82220" y2="11279"/>
                        <a14:foregroundMark x1="39976" y1="46355" x2="46659" y2="66850"/>
                        <a14:foregroundMark x1="36396" y1="51032" x2="51432" y2="68638"/>
                        <a14:foregroundMark x1="52148" y1="49519" x2="41527" y2="72765"/>
                        <a14:foregroundMark x1="41527" y1="72765" x2="41289" y2="72902"/>
                        <a14:foregroundMark x1="48568" y1="49931" x2="43437" y2="66850"/>
                        <a14:foregroundMark x1="54773" y1="56259" x2="67422" y2="55158"/>
                        <a14:foregroundMark x1="67422" y1="55158" x2="67422" y2="55158"/>
                        <a14:foregroundMark x1="52148" y1="54333" x2="59666" y2="54883"/>
                        <a14:foregroundMark x1="49642" y1="69464" x2="65990" y2="77442"/>
                        <a14:foregroundMark x1="33652" y1="57634" x2="30668" y2="84732"/>
                        <a14:foregroundMark x1="21718" y1="85970" x2="84129" y2="88583"/>
                        <a14:foregroundMark x1="20525" y1="90509" x2="71957" y2="90646"/>
                        <a14:foregroundMark x1="71122" y1="89271" x2="90453" y2="91609"/>
                        <a14:foregroundMark x1="66826" y1="81568" x2="86396" y2="74691"/>
                        <a14:foregroundMark x1="72554" y1="69326" x2="88902" y2="87345"/>
                        <a14:foregroundMark x1="86993" y1="77717" x2="88902" y2="83631"/>
                        <a14:foregroundMark x1="39141" y1="75928" x2="56325" y2="78680"/>
                        <a14:foregroundMark x1="21122" y1="77029" x2="22315" y2="89271"/>
                        <a14:foregroundMark x1="19928" y1="92022" x2="29117" y2="92297"/>
                        <a14:foregroundMark x1="43317" y1="43054" x2="47017" y2="56121"/>
                        <a14:foregroundMark x1="52387" y1="54333" x2="60621" y2="47730"/>
                        <a14:foregroundMark x1="18974" y1="9629" x2="28640" y2="9491"/>
                        <a14:foregroundMark x1="28640" y1="9491" x2="57518" y2="9766"/>
                        <a14:foregroundMark x1="57518" y1="9766" x2="75298" y2="8528"/>
                        <a14:foregroundMark x1="54177" y1="77992" x2="67303" y2="85970"/>
                        <a14:foregroundMark x1="67303" y1="85970" x2="67780" y2="86107"/>
                        <a14:foregroundMark x1="56683" y1="90509" x2="66587" y2="90784"/>
                        <a14:foregroundMark x1="66587" y1="90784" x2="66587" y2="90922"/>
                        <a14:foregroundMark x1="41289" y1="68638" x2="52625" y2="72490"/>
                        <a14:foregroundMark x1="52625" y1="72490" x2="52625" y2="724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6" y="517248"/>
            <a:ext cx="7784154" cy="6753079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96F9A1DA-0835-4C6D-B919-8667DB52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84466" y="740716"/>
            <a:ext cx="1064820" cy="123822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8A7106C-6AF0-4E46-B915-2D2775EF8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27106" y="-84814"/>
            <a:ext cx="1064820" cy="1238225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FE68F89-2CCF-409B-AE25-460C0C7A9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6603076" y="-30213"/>
            <a:ext cx="1064820" cy="12382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40078609-3A22-4880-9D6E-36E6FC1F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2943360" y="1165714"/>
            <a:ext cx="1583841" cy="115362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9855794-091C-4C98-AB47-86CD09A4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7727617" y="935798"/>
            <a:ext cx="1583841" cy="115362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E3F76221-24AC-4108-8C91-6DF7EAA3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3900065" y="-84814"/>
            <a:ext cx="1583841" cy="115362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F27E2C0-43E5-45A5-A507-B4B2BECACB8E}"/>
              </a:ext>
            </a:extLst>
          </p:cNvPr>
          <p:cNvGrpSpPr/>
          <p:nvPr/>
        </p:nvGrpSpPr>
        <p:grpSpPr>
          <a:xfrm>
            <a:off x="6098367" y="1326669"/>
            <a:ext cx="5940512" cy="2975147"/>
            <a:chOff x="6098367" y="1326669"/>
            <a:chExt cx="5940512" cy="297514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B9C8B28-72BE-4BA5-9EBE-792BF1B358F7}"/>
                </a:ext>
              </a:extLst>
            </p:cNvPr>
            <p:cNvSpPr/>
            <p:nvPr/>
          </p:nvSpPr>
          <p:spPr>
            <a:xfrm>
              <a:off x="6344973" y="1326669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1111098-72EF-4786-B189-7BF6B197C6EA}"/>
                </a:ext>
              </a:extLst>
            </p:cNvPr>
            <p:cNvSpPr/>
            <p:nvPr/>
          </p:nvSpPr>
          <p:spPr>
            <a:xfrm>
              <a:off x="6098367" y="1493805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mừng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gian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hàng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hoa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ngày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trả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lời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hỏi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sau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đây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được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bó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hoa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thơm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ngát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nhất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9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3C7F7C-A99A-4DDF-93BF-435A6CBD5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86" y="35626"/>
            <a:ext cx="904161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95A4CE-B48C-48F6-B554-06413D2A340A}"/>
              </a:ext>
            </a:extLst>
          </p:cNvPr>
          <p:cNvGrpSpPr/>
          <p:nvPr/>
        </p:nvGrpSpPr>
        <p:grpSpPr>
          <a:xfrm>
            <a:off x="119531" y="839695"/>
            <a:ext cx="7631514" cy="2532042"/>
            <a:chOff x="6194123" y="1475235"/>
            <a:chExt cx="5783909" cy="29446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8D00917-3C30-41C7-83AE-4CC701FF3F88}"/>
                </a:ext>
              </a:extLst>
            </p:cNvPr>
            <p:cNvSpPr/>
            <p:nvPr/>
          </p:nvSpPr>
          <p:spPr>
            <a:xfrm>
              <a:off x="6284126" y="1475235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6BAA582-8B61-4283-A279-93EAFBFB05AE}"/>
                </a:ext>
              </a:extLst>
            </p:cNvPr>
            <p:cNvSpPr/>
            <p:nvPr/>
          </p:nvSpPr>
          <p:spPr>
            <a:xfrm>
              <a:off x="6194123" y="1611867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Điền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chỗ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… “l” hay “n”.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C3CE283-967C-4281-864C-7F50E16F4004}"/>
              </a:ext>
            </a:extLst>
          </p:cNvPr>
          <p:cNvGrpSpPr/>
          <p:nvPr/>
        </p:nvGrpSpPr>
        <p:grpSpPr>
          <a:xfrm>
            <a:off x="23750" y="3539754"/>
            <a:ext cx="2860566" cy="1227288"/>
            <a:chOff x="5947509" y="1173440"/>
            <a:chExt cx="5940521" cy="31967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1FC95B8-E7B7-4461-B8A8-D690B44D9651}"/>
                </a:ext>
              </a:extLst>
            </p:cNvPr>
            <p:cNvSpPr/>
            <p:nvPr/>
          </p:nvSpPr>
          <p:spPr>
            <a:xfrm>
              <a:off x="5947509" y="1173440"/>
              <a:ext cx="5693907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2B3F59E-79B4-4BA8-9383-0D155821F17C}"/>
                </a:ext>
              </a:extLst>
            </p:cNvPr>
            <p:cNvSpPr/>
            <p:nvPr/>
          </p:nvSpPr>
          <p:spPr>
            <a:xfrm>
              <a:off x="6194123" y="1562192"/>
              <a:ext cx="5693907" cy="28080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ên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úi</a:t>
              </a:r>
              <a:endParaRPr lang="en-US" sz="3600" dirty="0">
                <a:solidFill>
                  <a:schemeClr val="tx1"/>
                </a:solidFill>
                <a:latin typeface="#9Slide05 SVNKitten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A7DA09-3C41-42A2-BEB4-A289C6F2708D}"/>
              </a:ext>
            </a:extLst>
          </p:cNvPr>
          <p:cNvGrpSpPr/>
          <p:nvPr/>
        </p:nvGrpSpPr>
        <p:grpSpPr>
          <a:xfrm>
            <a:off x="3055383" y="3539754"/>
            <a:ext cx="2860566" cy="1227288"/>
            <a:chOff x="5947509" y="1173440"/>
            <a:chExt cx="5940521" cy="31967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2F1A093-1151-41C0-A0C2-1DD2BD7D0EFB}"/>
                </a:ext>
              </a:extLst>
            </p:cNvPr>
            <p:cNvSpPr/>
            <p:nvPr/>
          </p:nvSpPr>
          <p:spPr>
            <a:xfrm>
              <a:off x="5947509" y="1173440"/>
              <a:ext cx="5693907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B8BF40E-F605-40C4-ACDB-98ACB5C41878}"/>
                </a:ext>
              </a:extLst>
            </p:cNvPr>
            <p:cNvSpPr/>
            <p:nvPr/>
          </p:nvSpPr>
          <p:spPr>
            <a:xfrm>
              <a:off x="6194123" y="1562192"/>
              <a:ext cx="5693907" cy="28080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ên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gười</a:t>
              </a:r>
              <a:endParaRPr lang="en-US" sz="3600" dirty="0">
                <a:solidFill>
                  <a:schemeClr val="tx1"/>
                </a:solidFill>
                <a:latin typeface="#9Slide05 SVNKitten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1DD2C4-F127-4406-87EB-4A643D9E60D5}"/>
              </a:ext>
            </a:extLst>
          </p:cNvPr>
          <p:cNvGrpSpPr/>
          <p:nvPr/>
        </p:nvGrpSpPr>
        <p:grpSpPr>
          <a:xfrm>
            <a:off x="6119750" y="3567780"/>
            <a:ext cx="2860566" cy="1227288"/>
            <a:chOff x="5947509" y="1173440"/>
            <a:chExt cx="5940521" cy="31967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22E2E06-AEA8-4F8D-9EFA-B48018742F37}"/>
                </a:ext>
              </a:extLst>
            </p:cNvPr>
            <p:cNvSpPr/>
            <p:nvPr/>
          </p:nvSpPr>
          <p:spPr>
            <a:xfrm>
              <a:off x="5947509" y="1173440"/>
              <a:ext cx="5693907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34B1A9A-EC10-4862-B84C-9A78568BC09C}"/>
                </a:ext>
              </a:extLst>
            </p:cNvPr>
            <p:cNvSpPr/>
            <p:nvPr/>
          </p:nvSpPr>
          <p:spPr>
            <a:xfrm>
              <a:off x="6194123" y="1562192"/>
              <a:ext cx="5693907" cy="28080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úa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ước</a:t>
              </a:r>
              <a:endParaRPr lang="en-US" sz="3600" dirty="0">
                <a:solidFill>
                  <a:schemeClr val="tx1"/>
                </a:solidFill>
                <a:latin typeface="#9Slide05 SVNKitten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B9B295-0E79-4661-A13E-9C2A3ABBD8AC}"/>
              </a:ext>
            </a:extLst>
          </p:cNvPr>
          <p:cNvGrpSpPr/>
          <p:nvPr/>
        </p:nvGrpSpPr>
        <p:grpSpPr>
          <a:xfrm>
            <a:off x="9213433" y="3590628"/>
            <a:ext cx="2860566" cy="1227288"/>
            <a:chOff x="5947509" y="1173440"/>
            <a:chExt cx="5940521" cy="31967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3023AA8-3C67-4881-A5A3-9CD72819F15F}"/>
                </a:ext>
              </a:extLst>
            </p:cNvPr>
            <p:cNvSpPr/>
            <p:nvPr/>
          </p:nvSpPr>
          <p:spPr>
            <a:xfrm>
              <a:off x="5947509" y="1173440"/>
              <a:ext cx="5693907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075420B-D05B-4029-93B8-5679E40055D9}"/>
                </a:ext>
              </a:extLst>
            </p:cNvPr>
            <p:cNvSpPr/>
            <p:nvPr/>
          </p:nvSpPr>
          <p:spPr>
            <a:xfrm>
              <a:off x="6194123" y="1562192"/>
              <a:ext cx="5693907" cy="280801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.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ao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xao</a:t>
              </a:r>
              <a:endParaRPr lang="en-US" sz="3600" dirty="0">
                <a:solidFill>
                  <a:schemeClr val="tx1"/>
                </a:solidFill>
                <a:latin typeface="#9Slide05 SVNKitten" pitchFamily="2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FB3BC0D-2E54-46F1-91BF-A5C5185421A0}"/>
              </a:ext>
            </a:extLst>
          </p:cNvPr>
          <p:cNvSpPr txBox="1"/>
          <p:nvPr/>
        </p:nvSpPr>
        <p:spPr>
          <a:xfrm>
            <a:off x="804552" y="3932882"/>
            <a:ext cx="155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#9Slide05 SVNKitten" pitchFamily="2" charset="0"/>
              </a:rPr>
              <a:t>l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FD98B2-C0D9-4822-A7FF-32F380CA82B6}"/>
              </a:ext>
            </a:extLst>
          </p:cNvPr>
          <p:cNvSpPr txBox="1"/>
          <p:nvPr/>
        </p:nvSpPr>
        <p:spPr>
          <a:xfrm>
            <a:off x="1502170" y="3904856"/>
            <a:ext cx="842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#9Slide05 SVNKitten" pitchFamily="2" charset="0"/>
              </a:rPr>
              <a:t>n</a:t>
            </a:r>
            <a:endParaRPr lang="en-US" sz="3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3692E-FC6E-4DF7-BB35-47EC5205D7CA}"/>
              </a:ext>
            </a:extLst>
          </p:cNvPr>
          <p:cNvSpPr txBox="1"/>
          <p:nvPr/>
        </p:nvSpPr>
        <p:spPr>
          <a:xfrm>
            <a:off x="3540515" y="3914234"/>
            <a:ext cx="842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#9Slide05 SVNKitten" pitchFamily="2" charset="0"/>
              </a:rPr>
              <a:t>n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C14927-4C2F-4EA6-B159-12687B68EAF4}"/>
              </a:ext>
            </a:extLst>
          </p:cNvPr>
          <p:cNvSpPr txBox="1"/>
          <p:nvPr/>
        </p:nvSpPr>
        <p:spPr>
          <a:xfrm>
            <a:off x="7490656" y="3935855"/>
            <a:ext cx="842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#9Slide05 SVNKitten" pitchFamily="2" charset="0"/>
              </a:rPr>
              <a:t>n</a:t>
            </a:r>
            <a:endParaRPr lang="en-US" sz="3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C06F79-B8D3-449B-925B-FB761BC26963}"/>
              </a:ext>
            </a:extLst>
          </p:cNvPr>
          <p:cNvSpPr txBox="1"/>
          <p:nvPr/>
        </p:nvSpPr>
        <p:spPr>
          <a:xfrm>
            <a:off x="6731691" y="3955730"/>
            <a:ext cx="155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#9Slide05 SVNKitten" pitchFamily="2" charset="0"/>
              </a:rPr>
              <a:t>l</a:t>
            </a:r>
            <a:endParaRPr lang="en-US" sz="3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6782BD-AAE8-4D4F-91A1-F4CA363B1153}"/>
              </a:ext>
            </a:extLst>
          </p:cNvPr>
          <p:cNvSpPr txBox="1"/>
          <p:nvPr/>
        </p:nvSpPr>
        <p:spPr>
          <a:xfrm>
            <a:off x="9889291" y="3971461"/>
            <a:ext cx="155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#9Slide05 SVNKitten" pitchFamily="2" charset="0"/>
              </a:rPr>
              <a:t>l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B0F93E-63B4-4D54-98AF-A45C0EA6D434}"/>
              </a:ext>
            </a:extLst>
          </p:cNvPr>
          <p:cNvSpPr txBox="1"/>
          <p:nvPr/>
        </p:nvSpPr>
        <p:spPr>
          <a:xfrm>
            <a:off x="4313516" y="3904855"/>
            <a:ext cx="842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#9Slide05 SVNKitten" pitchFamily="2" charset="0"/>
              </a:rPr>
              <a:t>n</a:t>
            </a:r>
            <a:endParaRPr lang="en-US" sz="36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421DC8D-A9B4-4BD0-A2C3-8C9F65D71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5751">
            <a:off x="6625347" y="4487153"/>
            <a:ext cx="2022575" cy="26520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74FFFF-E3C9-4C95-82A6-B3314405D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5" b="95000" l="10000" r="90000">
                        <a14:foregroundMark x1="41875" y1="10000" x2="47969" y2="4375"/>
                        <a14:foregroundMark x1="42656" y1="13125" x2="46094" y2="11406"/>
                        <a14:foregroundMark x1="51406" y1="69531" x2="59062" y2="76563"/>
                        <a14:foregroundMark x1="50156" y1="77031" x2="49375" y2="90781"/>
                        <a14:foregroundMark x1="49375" y1="90781" x2="46094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5110">
            <a:off x="2957366" y="4467248"/>
            <a:ext cx="2866753" cy="28667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1FDE97-3490-4F05-88C9-0D574B7C08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6352">
            <a:off x="42353" y="4533434"/>
            <a:ext cx="2665214" cy="26652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5CBFBC-B41C-4658-88CD-0AC9E10301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4884" y1="38245" x2="47791" y2="30408"/>
                        <a14:foregroundMark x1="38140" y1="35110" x2="49302" y2="32132"/>
                        <a14:foregroundMark x1="35930" y1="33150" x2="47093" y2="2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2372">
            <a:off x="9372904" y="4107453"/>
            <a:ext cx="2923023" cy="37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44D40B-30CD-48C6-988F-C2B7B2829356}"/>
              </a:ext>
            </a:extLst>
          </p:cNvPr>
          <p:cNvGrpSpPr/>
          <p:nvPr/>
        </p:nvGrpSpPr>
        <p:grpSpPr>
          <a:xfrm>
            <a:off x="7126014" y="2218825"/>
            <a:ext cx="6809652" cy="4639175"/>
            <a:chOff x="7378262" y="1151453"/>
            <a:chExt cx="6809652" cy="4639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014433-6743-4278-888C-4A3AFE74CD5D}"/>
                </a:ext>
              </a:extLst>
            </p:cNvPr>
            <p:cNvSpPr txBox="1"/>
            <p:nvPr/>
          </p:nvSpPr>
          <p:spPr>
            <a:xfrm>
              <a:off x="7378262" y="1151453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Khám</a:t>
              </a:r>
              <a:r>
                <a:rPr lang="en-US" sz="14500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Phá</a:t>
              </a:r>
              <a:endParaRPr lang="en-US" sz="145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A9D97F-720D-4AD6-BE1E-9C3C8CBD8EEC}"/>
                </a:ext>
              </a:extLst>
            </p:cNvPr>
            <p:cNvSpPr txBox="1"/>
            <p:nvPr/>
          </p:nvSpPr>
          <p:spPr>
            <a:xfrm>
              <a:off x="7451834" y="1235535"/>
              <a:ext cx="67360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Khám</a:t>
              </a:r>
              <a:r>
                <a:rPr lang="en-US" sz="14500" dirty="0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 </a:t>
              </a:r>
              <a:r>
                <a:rPr lang="en-US" sz="14500" dirty="0" err="1">
                  <a:solidFill>
                    <a:srgbClr val="D96098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#9Slide05 SVNKitten" pitchFamily="2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Phá</a:t>
              </a:r>
              <a:endParaRPr lang="en-US" sz="14500" dirty="0">
                <a:solidFill>
                  <a:srgbClr val="D9609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Kitten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80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364392-9E65-4AF6-BCDA-74D088216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r="6509"/>
          <a:stretch>
            <a:fillRect/>
          </a:stretch>
        </p:blipFill>
        <p:spPr>
          <a:xfrm>
            <a:off x="279295" y="399957"/>
            <a:ext cx="2867926" cy="2567755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6320078-970A-4EB1-BF82-E88B2E71E86E}"/>
              </a:ext>
            </a:extLst>
          </p:cNvPr>
          <p:cNvSpPr/>
          <p:nvPr/>
        </p:nvSpPr>
        <p:spPr>
          <a:xfrm rot="2736566">
            <a:off x="-389282" y="-378796"/>
            <a:ext cx="4030509" cy="4024580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loud 1" descr="C:\Users\Joseph\Desktop\Cloud1.png">
            <a:extLst>
              <a:ext uri="{FF2B5EF4-FFF2-40B4-BE49-F238E27FC236}">
                <a16:creationId xmlns:a16="http://schemas.microsoft.com/office/drawing/2014/main" id="{44F69E73-27AC-4810-B765-098847E6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5218" y="1472279"/>
            <a:ext cx="4796244" cy="281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ình ảnh hoa đào PNG đẹp cho dân thiết kế">
            <a:extLst>
              <a:ext uri="{FF2B5EF4-FFF2-40B4-BE49-F238E27FC236}">
                <a16:creationId xmlns:a16="http://schemas.microsoft.com/office/drawing/2014/main" id="{551F3E3E-3F93-46FE-896A-89153B4F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5152">
            <a:off x="-95533" y="3336037"/>
            <a:ext cx="3240018" cy="32400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54005E-8CEA-4A7D-B169-0A0E193F3DCA}"/>
              </a:ext>
            </a:extLst>
          </p:cNvPr>
          <p:cNvSpPr txBox="1"/>
          <p:nvPr/>
        </p:nvSpPr>
        <p:spPr>
          <a:xfrm>
            <a:off x="419447" y="4096540"/>
            <a:ext cx="4026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Chính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7 IcielStormtrooper" panose="020B0500000000000000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tả</a:t>
            </a:r>
            <a:endParaRPr lang="en-US" sz="4400" dirty="0"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#9Slide07 IcielStormtrooper" panose="020B0500000000000000" pitchFamily="34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2447AA7-4CB8-45A1-B8A3-AEA4DA603C38}"/>
              </a:ext>
            </a:extLst>
          </p:cNvPr>
          <p:cNvSpPr/>
          <p:nvPr/>
        </p:nvSpPr>
        <p:spPr>
          <a:xfrm rot="5040929">
            <a:off x="8797932" y="3176673"/>
            <a:ext cx="4319614" cy="4336839"/>
          </a:xfrm>
          <a:custGeom>
            <a:avLst/>
            <a:gdLst>
              <a:gd name="connsiteX0" fmla="*/ 4526175 w 9183330"/>
              <a:gd name="connsiteY0" fmla="*/ 1722036 h 9183330"/>
              <a:gd name="connsiteX1" fmla="*/ 3702390 w 9183330"/>
              <a:gd name="connsiteY1" fmla="*/ 2085494 h 9183330"/>
              <a:gd name="connsiteX2" fmla="*/ 2047535 w 9183330"/>
              <a:gd name="connsiteY2" fmla="*/ 3817647 h 9183330"/>
              <a:gd name="connsiteX3" fmla="*/ 2085495 w 9183330"/>
              <a:gd name="connsiteY3" fmla="*/ 5480940 h 9183330"/>
              <a:gd name="connsiteX4" fmla="*/ 3817647 w 9183330"/>
              <a:gd name="connsiteY4" fmla="*/ 7135795 h 9183330"/>
              <a:gd name="connsiteX5" fmla="*/ 5480940 w 9183330"/>
              <a:gd name="connsiteY5" fmla="*/ 7097836 h 9183330"/>
              <a:gd name="connsiteX6" fmla="*/ 7135795 w 9183330"/>
              <a:gd name="connsiteY6" fmla="*/ 5365683 h 9183330"/>
              <a:gd name="connsiteX7" fmla="*/ 7097836 w 9183330"/>
              <a:gd name="connsiteY7" fmla="*/ 3702390 h 9183330"/>
              <a:gd name="connsiteX8" fmla="*/ 5365683 w 9183330"/>
              <a:gd name="connsiteY8" fmla="*/ 2047535 h 9183330"/>
              <a:gd name="connsiteX9" fmla="*/ 4526175 w 9183330"/>
              <a:gd name="connsiteY9" fmla="*/ 1722036 h 9183330"/>
              <a:gd name="connsiteX10" fmla="*/ 4591665 w 9183330"/>
              <a:gd name="connsiteY10" fmla="*/ 0 h 9183330"/>
              <a:gd name="connsiteX11" fmla="*/ 9183330 w 9183330"/>
              <a:gd name="connsiteY11" fmla="*/ 4591665 h 9183330"/>
              <a:gd name="connsiteX12" fmla="*/ 4591665 w 9183330"/>
              <a:gd name="connsiteY12" fmla="*/ 9183330 h 9183330"/>
              <a:gd name="connsiteX13" fmla="*/ 0 w 9183330"/>
              <a:gd name="connsiteY13" fmla="*/ 4591665 h 9183330"/>
              <a:gd name="connsiteX14" fmla="*/ 4591665 w 9183330"/>
              <a:gd name="connsiteY14" fmla="*/ 0 h 918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83330" h="9183330">
                <a:moveTo>
                  <a:pt x="4526175" y="1722036"/>
                </a:moveTo>
                <a:cubicBezTo>
                  <a:pt x="4225178" y="1728905"/>
                  <a:pt x="3926802" y="1850600"/>
                  <a:pt x="3702390" y="2085494"/>
                </a:cubicBezTo>
                <a:lnTo>
                  <a:pt x="2047535" y="3817647"/>
                </a:lnTo>
                <a:cubicBezTo>
                  <a:pt x="1598712" y="4287435"/>
                  <a:pt x="1615707" y="5032117"/>
                  <a:pt x="2085495" y="5480940"/>
                </a:cubicBezTo>
                <a:lnTo>
                  <a:pt x="3817647" y="7135795"/>
                </a:lnTo>
                <a:cubicBezTo>
                  <a:pt x="4287435" y="7584619"/>
                  <a:pt x="5032117" y="7567624"/>
                  <a:pt x="5480940" y="7097836"/>
                </a:cubicBezTo>
                <a:lnTo>
                  <a:pt x="7135795" y="5365683"/>
                </a:lnTo>
                <a:cubicBezTo>
                  <a:pt x="7584618" y="4895896"/>
                  <a:pt x="7567623" y="4151214"/>
                  <a:pt x="7097836" y="3702390"/>
                </a:cubicBezTo>
                <a:lnTo>
                  <a:pt x="5365683" y="2047535"/>
                </a:lnTo>
                <a:cubicBezTo>
                  <a:pt x="5130789" y="1823123"/>
                  <a:pt x="4827172" y="1715166"/>
                  <a:pt x="4526175" y="1722036"/>
                </a:cubicBezTo>
                <a:close/>
                <a:moveTo>
                  <a:pt x="4591665" y="0"/>
                </a:moveTo>
                <a:cubicBezTo>
                  <a:pt x="7127572" y="0"/>
                  <a:pt x="9183330" y="2055758"/>
                  <a:pt x="9183330" y="4591665"/>
                </a:cubicBezTo>
                <a:cubicBezTo>
                  <a:pt x="9183330" y="7127572"/>
                  <a:pt x="7127572" y="9183330"/>
                  <a:pt x="4591665" y="9183330"/>
                </a:cubicBezTo>
                <a:cubicBezTo>
                  <a:pt x="2055758" y="9183330"/>
                  <a:pt x="0" y="7127572"/>
                  <a:pt x="0" y="4591665"/>
                </a:cubicBezTo>
                <a:cubicBezTo>
                  <a:pt x="0" y="2055758"/>
                  <a:pt x="2055758" y="0"/>
                  <a:pt x="4591665" y="0"/>
                </a:cubicBezTo>
                <a:close/>
              </a:path>
            </a:pathLst>
          </a:cu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Cloud 1" descr="C:\Users\Joseph\Desktop\Cloud1.png">
            <a:extLst>
              <a:ext uri="{FF2B5EF4-FFF2-40B4-BE49-F238E27FC236}">
                <a16:creationId xmlns:a16="http://schemas.microsoft.com/office/drawing/2014/main" id="{646AB5E8-4B33-449E-B70F-0CDF26C5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1343" y="5861805"/>
            <a:ext cx="7040237" cy="281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loud 1" descr="C:\Users\Joseph\Desktop\Cloud1.png">
            <a:extLst>
              <a:ext uri="{FF2B5EF4-FFF2-40B4-BE49-F238E27FC236}">
                <a16:creationId xmlns:a16="http://schemas.microsoft.com/office/drawing/2014/main" id="{E51C93B6-B07F-4265-9537-AE93DBD9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906" y="-611459"/>
            <a:ext cx="7040237" cy="281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0F2EC-C301-4D5A-B55E-7722D67B8DE0}"/>
              </a:ext>
            </a:extLst>
          </p:cNvPr>
          <p:cNvSpPr txBox="1"/>
          <p:nvPr/>
        </p:nvSpPr>
        <p:spPr>
          <a:xfrm>
            <a:off x="234334" y="4964100"/>
            <a:ext cx="49088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Chợ</a:t>
            </a:r>
            <a:r>
              <a:rPr lang="en-US" sz="145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145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5 SVNStandly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Tết</a:t>
            </a:r>
            <a:endParaRPr lang="en-US" sz="145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#9Slide05 SVNStandly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EAFA5BE7-0B25-4738-AC00-6E5C8D668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660" flipH="1">
            <a:off x="7659858" y="535606"/>
            <a:ext cx="3651966" cy="3651966"/>
          </a:xfrm>
          <a:prstGeom prst="rect">
            <a:avLst/>
          </a:prstGeom>
        </p:spPr>
      </p:pic>
      <p:pic>
        <p:nvPicPr>
          <p:cNvPr id="13" name="Picture 12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95FFFF11-5CCD-4253-B20E-97B8E48D4D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31" y="3492526"/>
            <a:ext cx="3651966" cy="36519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C272EA7-987A-4D53-9C53-19F7DB24AA32}"/>
              </a:ext>
            </a:extLst>
          </p:cNvPr>
          <p:cNvSpPr txBox="1">
            <a:spLocks/>
          </p:cNvSpPr>
          <p:nvPr/>
        </p:nvSpPr>
        <p:spPr>
          <a:xfrm>
            <a:off x="10005753" y="21289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9999"/>
                </a:solidFill>
                <a:latin typeface="#9Slide07 HoneyCream" pitchFamily="2" charset="0"/>
              </a:rPr>
              <a:t>Măng</a:t>
            </a:r>
            <a:r>
              <a:rPr lang="en-US" sz="2800" dirty="0">
                <a:solidFill>
                  <a:srgbClr val="FF9999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5967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4 L 0.24948 0.0034 L -0.62222 0.0034 L -0.1776 0.0034 Z " pathEditMode="relative" rAng="0" ptsTypes="AAAA">
                                      <p:cBhvr>
                                        <p:cTn id="13" dur="1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4 L 0.24948 0.0034 L -0.62222 0.0034 L -0.1776 0.0034 Z " pathEditMode="relative" rAng="0" ptsTypes="AAAA">
                                      <p:cBhvr>
                                        <p:cTn id="18" dur="1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1776 0.00339 L 0.24948 0.00339 L -0.62222 0.00339 L -0.1776 0.00339 Z " pathEditMode="relative" rAng="0" ptsTypes="AAAA">
                                      <p:cBhvr>
                                        <p:cTn id="23" dur="1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9E0A737D-6B9C-4A8C-B392-28D7B5EC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21279B22-ACC0-4193-8F76-603F3AAB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730" y="3440583"/>
            <a:ext cx="3526971" cy="33721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EEC088-C736-4298-BB65-D76D5D6F8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28845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30A80D52-651F-496A-9981-E10D847D33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2F7BB1-5066-48F0-83BB-F007F0B7E846}"/>
              </a:ext>
            </a:extLst>
          </p:cNvPr>
          <p:cNvSpPr txBox="1"/>
          <p:nvPr/>
        </p:nvSpPr>
        <p:spPr>
          <a:xfrm>
            <a:off x="2168752" y="500679"/>
            <a:ext cx="785449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#9Slide05 SVNKitten" pitchFamily="2" charset="0"/>
              </a:rPr>
              <a:t>YÊU CẦU CẦN ĐẠT</a:t>
            </a:r>
            <a:endParaRPr lang="vi-VN" sz="6600" b="1" dirty="0">
              <a:solidFill>
                <a:srgbClr val="FF0000"/>
              </a:solidFill>
              <a:latin typeface="#9Slide05 SVNKitten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D408C-955D-486E-893F-67C656BF5D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-616898" y="4726373"/>
            <a:ext cx="3067999" cy="114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A6A5B-49CD-4AF3-9DF0-D712ACAF12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256681" y="4873207"/>
            <a:ext cx="3067999" cy="1144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012" y="1942367"/>
            <a:ext cx="1056042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4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s/x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05548-F44D-4255-AD16-5F04F02F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13" name="图片 12" descr="图片包含 鲜花, 植物&#10;&#10;自动生成的说明">
            <a:extLst>
              <a:ext uri="{FF2B5EF4-FFF2-40B4-BE49-F238E27FC236}">
                <a16:creationId xmlns:a16="http://schemas.microsoft.com/office/drawing/2014/main" id="{5BAE8FE2-54B6-403F-9920-05317A87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273"/>
          <a:stretch/>
        </p:blipFill>
        <p:spPr>
          <a:xfrm>
            <a:off x="7836966" y="-115614"/>
            <a:ext cx="4355034" cy="38951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C5C5309-D3B0-44D3-8FF8-0A32B33F5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614"/>
            <a:ext cx="3248167" cy="32564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98BD14D-EDB1-412C-82AF-8E72DAC3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1993433" y="-311377"/>
            <a:ext cx="1583841" cy="1153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E70254-8B2B-47D1-AAC8-2007213D89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702763" y="2013154"/>
            <a:ext cx="1064820" cy="1238225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96F9A1DA-0835-4C6D-B919-8667DB528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84466" y="740716"/>
            <a:ext cx="1064820" cy="123822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08A7106C-6AF0-4E46-B915-2D2775EF8D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8127106" y="-84814"/>
            <a:ext cx="1064820" cy="1238225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FE68F89-2CCF-409B-AE25-460C0C7A94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16" b="67187"/>
          <a:stretch/>
        </p:blipFill>
        <p:spPr>
          <a:xfrm>
            <a:off x="6603076" y="-30213"/>
            <a:ext cx="1064820" cy="12382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40078609-3A22-4880-9D6E-36E6FC1F0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2943360" y="1165714"/>
            <a:ext cx="1583841" cy="1153628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09855794-091C-4C98-AB47-86CD09A400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7727617" y="935798"/>
            <a:ext cx="1583841" cy="1153628"/>
          </a:xfrm>
          <a:prstGeom prst="rect">
            <a:avLst/>
          </a:prstGeom>
        </p:spPr>
      </p:pic>
      <p:pic>
        <p:nvPicPr>
          <p:cNvPr id="19" name="图片 5">
            <a:extLst>
              <a:ext uri="{FF2B5EF4-FFF2-40B4-BE49-F238E27FC236}">
                <a16:creationId xmlns:a16="http://schemas.microsoft.com/office/drawing/2014/main" id="{E3F76221-24AC-4108-8C91-6DF7EAA39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65" b="57630"/>
          <a:stretch/>
        </p:blipFill>
        <p:spPr>
          <a:xfrm>
            <a:off x="3900065" y="-84814"/>
            <a:ext cx="1583841" cy="11536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B0AE82-E131-48DC-B6EC-954BA3B79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91" y="1742528"/>
            <a:ext cx="5735546" cy="50283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3BB7695-66FC-438F-907E-408AD4A4D0EB}"/>
              </a:ext>
            </a:extLst>
          </p:cNvPr>
          <p:cNvGrpSpPr/>
          <p:nvPr/>
        </p:nvGrpSpPr>
        <p:grpSpPr>
          <a:xfrm>
            <a:off x="6096882" y="1326669"/>
            <a:ext cx="5941997" cy="2975147"/>
            <a:chOff x="6096882" y="1326669"/>
            <a:chExt cx="5941997" cy="297514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DE4A139-DB8B-4F8E-AF80-A28E0CAE08AE}"/>
                </a:ext>
              </a:extLst>
            </p:cNvPr>
            <p:cNvSpPr/>
            <p:nvPr/>
          </p:nvSpPr>
          <p:spPr>
            <a:xfrm>
              <a:off x="6344973" y="1326669"/>
              <a:ext cx="5693906" cy="280801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CCE1EFB-6CF8-43D2-B1B2-FCD5AFF996BA}"/>
                </a:ext>
              </a:extLst>
            </p:cNvPr>
            <p:cNvSpPr/>
            <p:nvPr/>
          </p:nvSpPr>
          <p:spPr>
            <a:xfrm>
              <a:off x="6096882" y="1493805"/>
              <a:ext cx="5693906" cy="2808011"/>
            </a:xfrm>
            <a:prstGeom prst="roundRect">
              <a:avLst/>
            </a:prstGeom>
            <a:solidFill>
              <a:srgbClr val="FFA1C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Chào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mừng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các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với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gian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hàng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thịt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ngày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Tết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cùng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nhau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tìm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hiểu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bài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chính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và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tìm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ra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miếng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thịt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đã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bị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mất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Kitten" pitchFamily="2" charset="0"/>
                </a:rPr>
                <a:t>nhé</a:t>
              </a:r>
              <a:r>
                <a:rPr lang="en-US" sz="3600" dirty="0">
                  <a:solidFill>
                    <a:schemeClr val="tx1"/>
                  </a:solidFill>
                  <a:latin typeface="#9Slide05 SVNKitten" pitchFamily="2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6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9E0A737D-6B9C-4A8C-B392-28D7B5EC6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7232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DD6095-1384-4B1A-B3E3-EDBBEF2E595D}"/>
              </a:ext>
            </a:extLst>
          </p:cNvPr>
          <p:cNvSpPr/>
          <p:nvPr/>
        </p:nvSpPr>
        <p:spPr>
          <a:xfrm>
            <a:off x="1" y="0"/>
            <a:ext cx="2451100" cy="6858000"/>
          </a:xfrm>
          <a:prstGeom prst="rect">
            <a:avLst/>
          </a:prstGeom>
          <a:solidFill>
            <a:srgbClr val="F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2E6EE-CECC-410E-BEBF-C70BD0C05CEF}"/>
              </a:ext>
            </a:extLst>
          </p:cNvPr>
          <p:cNvSpPr txBox="1"/>
          <p:nvPr/>
        </p:nvSpPr>
        <p:spPr>
          <a:xfrm>
            <a:off x="416875" y="1193799"/>
            <a:ext cx="2360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#9Slide05 SVNKitten" pitchFamily="2" charset="0"/>
              </a:rPr>
              <a:t>Đọc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đoạn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văn</a:t>
            </a:r>
            <a:r>
              <a:rPr lang="en-US" sz="6000" dirty="0">
                <a:latin typeface="#9Slide05 SVNKitten" pitchFamily="2" charset="0"/>
              </a:rPr>
              <a:t> </a:t>
            </a:r>
            <a:r>
              <a:rPr lang="en-US" sz="6000" dirty="0" err="1">
                <a:latin typeface="#9Slide05 SVNKitten" pitchFamily="2" charset="0"/>
              </a:rPr>
              <a:t>sau</a:t>
            </a:r>
            <a:endParaRPr lang="en-US" sz="6000" dirty="0">
              <a:latin typeface="#9Slide05 SVNKitten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CAB28-676E-4092-A0B1-9329D76050D8}"/>
              </a:ext>
            </a:extLst>
          </p:cNvPr>
          <p:cNvSpPr txBox="1"/>
          <p:nvPr/>
        </p:nvSpPr>
        <p:spPr>
          <a:xfrm>
            <a:off x="3521531" y="1634632"/>
            <a:ext cx="7291536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#9Slide03 AmpleSoft Bold" panose="02000000000000000000" pitchFamily="2" charset="0"/>
              </a:rPr>
              <a:t>Dải mây trắng đỏ dần trên đỉnh núi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Sương hồng lam ôm ấp mái nhà gianh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Trên con đường viền trắng mép đồi xanh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Người các ấp tưng bừng ra chợ Tết.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Họ vui vẻ kéo hàng trên cỏ biếc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Những thằng cu áo đỏ chạy lon xon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Vài cụ già chống gậy bước lom khom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Cô yếm thắm che môi cười lặng lẽ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Thằng em bé nép đầu bên yếm mẹ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Hai người thôn gánh lợn chạy đi đầu. </a:t>
            </a:r>
            <a:br>
              <a:rPr lang="vi-VN" sz="2800" dirty="0">
                <a:latin typeface="#9Slide03 AmpleSoft Bold" panose="02000000000000000000" pitchFamily="2" charset="0"/>
              </a:rPr>
            </a:br>
            <a:r>
              <a:rPr lang="vi-VN" sz="2800" dirty="0">
                <a:latin typeface="#9Slide03 AmpleSoft Bold" panose="02000000000000000000" pitchFamily="2" charset="0"/>
              </a:rPr>
              <a:t>Con bò vàng ngộ nghĩnh đuổi theo sau. 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21279B22-ACC0-4193-8F76-603F3AABE2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730" y="3440583"/>
            <a:ext cx="3526971" cy="337215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E64BC-CCD2-4A6A-96AF-88C839B6C2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5854" y="-270580"/>
            <a:ext cx="3466530" cy="32564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EEC088-C736-4298-BB65-D76D5D6F8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2884545"/>
            <a:ext cx="4067200" cy="4244035"/>
          </a:xfrm>
          <a:prstGeom prst="rect">
            <a:avLst/>
          </a:prstGeom>
        </p:spPr>
      </p:pic>
      <p:pic>
        <p:nvPicPr>
          <p:cNvPr id="10" name="图片 9" descr="图片包含 鲜花, 植物&#10;&#10;自动生成的说明">
            <a:extLst>
              <a:ext uri="{FF2B5EF4-FFF2-40B4-BE49-F238E27FC236}">
                <a16:creationId xmlns:a16="http://schemas.microsoft.com/office/drawing/2014/main" id="{30A80D52-651F-496A-9981-E10D847D33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300" y="-219154"/>
            <a:ext cx="4203700" cy="540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2F7BB1-5066-48F0-83BB-F007F0B7E846}"/>
              </a:ext>
            </a:extLst>
          </p:cNvPr>
          <p:cNvSpPr txBox="1"/>
          <p:nvPr/>
        </p:nvSpPr>
        <p:spPr>
          <a:xfrm>
            <a:off x="4802886" y="353267"/>
            <a:ext cx="392603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#9Slide05 SVNKitten" pitchFamily="2" charset="0"/>
              </a:rPr>
              <a:t>Chợ Tết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D408C-955D-486E-893F-67C656BF5D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-616898" y="4726373"/>
            <a:ext cx="3067999" cy="114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A6A5B-49CD-4AF3-9DF0-D712ACAF1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5625" y1="56250" x2="22500" y2="53750"/>
                        <a14:foregroundMark x1="22656" y1="53750" x2="23594" y2="56406"/>
                        <a14:foregroundMark x1="23594" y1="56406" x2="24375" y2="54219"/>
                        <a14:foregroundMark x1="64375" y1="50625" x2="70781" y2="4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3774"/>
          <a:stretch/>
        </p:blipFill>
        <p:spPr>
          <a:xfrm>
            <a:off x="256681" y="4873207"/>
            <a:ext cx="3067999" cy="11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425</Words>
  <Application>Microsoft Office PowerPoint</Application>
  <PresentationFormat>Widescreen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#9Slide07 IcielStormtrooper</vt:lpstr>
      <vt:lpstr>#9Slide03 Open Sans ExtraBold</vt:lpstr>
      <vt:lpstr>SVN-Newton</vt:lpstr>
      <vt:lpstr>#9Slide05 SVNKitten</vt:lpstr>
      <vt:lpstr>#9Slide03 AmpleSoft Bold</vt:lpstr>
      <vt:lpstr>Calibri Light</vt:lpstr>
      <vt:lpstr>#9Slide07 HoneyCream</vt:lpstr>
      <vt:lpstr>Calibri</vt:lpstr>
      <vt:lpstr>Arial</vt:lpstr>
      <vt:lpstr>#9Slide05 SVNStandly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 Ngoc Hao_GV</dc:creator>
  <cp:keywords>haomn</cp:keywords>
  <cp:lastModifiedBy>Windows User</cp:lastModifiedBy>
  <cp:revision>8</cp:revision>
  <dcterms:created xsi:type="dcterms:W3CDTF">2022-01-16T12:50:10Z</dcterms:created>
  <dcterms:modified xsi:type="dcterms:W3CDTF">2023-02-15T06:49:00Z</dcterms:modified>
</cp:coreProperties>
</file>