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89" r:id="rId2"/>
    <p:sldId id="321" r:id="rId3"/>
    <p:sldId id="290" r:id="rId4"/>
    <p:sldId id="329" r:id="rId5"/>
    <p:sldId id="330" r:id="rId6"/>
    <p:sldId id="325" r:id="rId7"/>
    <p:sldId id="291" r:id="rId8"/>
    <p:sldId id="304" r:id="rId9"/>
    <p:sldId id="305" r:id="rId10"/>
    <p:sldId id="306" r:id="rId11"/>
    <p:sldId id="320" r:id="rId12"/>
    <p:sldId id="303" r:id="rId13"/>
    <p:sldId id="310" r:id="rId14"/>
    <p:sldId id="332" r:id="rId15"/>
    <p:sldId id="316" r:id="rId16"/>
    <p:sldId id="334" r:id="rId17"/>
    <p:sldId id="318" r:id="rId18"/>
  </p:sldIdLst>
  <p:sldSz cx="9144000" cy="5143500" type="screen16x9"/>
  <p:notesSz cx="6858000" cy="9144000"/>
  <p:custDataLst>
    <p:tags r:id="rId20"/>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CCFFFF"/>
    <a:srgbClr val="66FF99"/>
    <a:srgbClr val="00FF00"/>
    <a:srgbClr val="000066"/>
    <a:srgbClr val="00CC00"/>
    <a:srgbClr val="FF0066"/>
    <a:srgbClr val="E5007F"/>
    <a:srgbClr val="FFCC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4660"/>
  </p:normalViewPr>
  <p:slideViewPr>
    <p:cSldViewPr snapToGrid="0">
      <p:cViewPr varScale="1">
        <p:scale>
          <a:sx n="80" d="100"/>
          <a:sy n="80" d="100"/>
        </p:scale>
        <p:origin x="948" y="84"/>
      </p:cViewPr>
      <p:guideLst>
        <p:guide orient="horz" pos="1620"/>
        <p:guide pos="288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2023/2/12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extLst>
      <p:ext uri="{BB962C8B-B14F-4D97-AF65-F5344CB8AC3E}">
        <p14:creationId xmlns:p14="http://schemas.microsoft.com/office/powerpoint/2010/main" val="328236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769425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55DEFD-6C06-46DC-A6F5-53DED1F833E0}" type="slidenum">
              <a:rPr lang="zh-CN" altLang="en-US" smtClean="0"/>
              <a:t>12</a:t>
            </a:fld>
            <a:endParaRPr lang="zh-CN" altLang="en-US"/>
          </a:p>
        </p:txBody>
      </p:sp>
    </p:spTree>
    <p:extLst>
      <p:ext uri="{BB962C8B-B14F-4D97-AF65-F5344CB8AC3E}">
        <p14:creationId xmlns:p14="http://schemas.microsoft.com/office/powerpoint/2010/main" val="2613004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55DEFD-6C06-46DC-A6F5-53DED1F833E0}" type="slidenum">
              <a:rPr lang="zh-CN" altLang="en-US" smtClean="0"/>
              <a:t>13</a:t>
            </a:fld>
            <a:endParaRPr lang="zh-CN" altLang="en-US"/>
          </a:p>
        </p:txBody>
      </p:sp>
    </p:spTree>
    <p:extLst>
      <p:ext uri="{BB962C8B-B14F-4D97-AF65-F5344CB8AC3E}">
        <p14:creationId xmlns:p14="http://schemas.microsoft.com/office/powerpoint/2010/main" val="3198225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14</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95754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55DEFD-6C06-46DC-A6F5-53DED1F833E0}" type="slidenum">
              <a:rPr lang="zh-CN" altLang="en-US" smtClean="0"/>
              <a:t>15</a:t>
            </a:fld>
            <a:endParaRPr lang="zh-CN" altLang="en-US"/>
          </a:p>
        </p:txBody>
      </p:sp>
    </p:spTree>
    <p:extLst>
      <p:ext uri="{BB962C8B-B14F-4D97-AF65-F5344CB8AC3E}">
        <p14:creationId xmlns:p14="http://schemas.microsoft.com/office/powerpoint/2010/main" val="1134551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55DEFD-6C06-46DC-A6F5-53DED1F833E0}" type="slidenum">
              <a:rPr lang="zh-CN" altLang="en-US" smtClean="0"/>
              <a:t>16</a:t>
            </a:fld>
            <a:endParaRPr lang="zh-CN" altLang="en-US"/>
          </a:p>
        </p:txBody>
      </p:sp>
    </p:spTree>
    <p:extLst>
      <p:ext uri="{BB962C8B-B14F-4D97-AF65-F5344CB8AC3E}">
        <p14:creationId xmlns:p14="http://schemas.microsoft.com/office/powerpoint/2010/main" val="2717068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17</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766799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79873"/>
          <p:cNvSpPr>
            <a:spLocks noGrp="1" noRot="1" noChangeAspect="1" noTextEdit="1"/>
          </p:cNvSpPr>
          <p:nvPr>
            <p:ph type="sldImg"/>
          </p:nvPr>
        </p:nvSpPr>
        <p:spPr>
          <a:ln/>
        </p:spPr>
      </p:sp>
      <p:sp>
        <p:nvSpPr>
          <p:cNvPr id="79875" name="文本占位符 798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a:t>
            </a:fld>
            <a:endParaRPr lang="zh-CN" sz="1200" dirty="0"/>
          </a:p>
        </p:txBody>
      </p:sp>
    </p:spTree>
    <p:extLst>
      <p:ext uri="{BB962C8B-B14F-4D97-AF65-F5344CB8AC3E}">
        <p14:creationId xmlns:p14="http://schemas.microsoft.com/office/powerpoint/2010/main" val="2023423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3</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883838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55DEFD-6C06-46DC-A6F5-53DED1F833E0}" type="slidenum">
              <a:rPr lang="zh-CN" altLang="en-US" smtClean="0"/>
              <a:t>6</a:t>
            </a:fld>
            <a:endParaRPr lang="zh-CN" altLang="en-US"/>
          </a:p>
        </p:txBody>
      </p:sp>
    </p:spTree>
    <p:extLst>
      <p:ext uri="{BB962C8B-B14F-4D97-AF65-F5344CB8AC3E}">
        <p14:creationId xmlns:p14="http://schemas.microsoft.com/office/powerpoint/2010/main" val="924413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7</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382052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55DEFD-6C06-46DC-A6F5-53DED1F833E0}" type="slidenum">
              <a:rPr lang="zh-CN" altLang="en-US" smtClean="0"/>
              <a:t>8</a:t>
            </a:fld>
            <a:endParaRPr lang="zh-CN" altLang="en-US"/>
          </a:p>
        </p:txBody>
      </p:sp>
    </p:spTree>
    <p:extLst>
      <p:ext uri="{BB962C8B-B14F-4D97-AF65-F5344CB8AC3E}">
        <p14:creationId xmlns:p14="http://schemas.microsoft.com/office/powerpoint/2010/main" val="1305592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55DEFD-6C06-46DC-A6F5-53DED1F833E0}" type="slidenum">
              <a:rPr lang="zh-CN" altLang="en-US" smtClean="0"/>
              <a:t>9</a:t>
            </a:fld>
            <a:endParaRPr lang="zh-CN" altLang="en-US"/>
          </a:p>
        </p:txBody>
      </p:sp>
    </p:spTree>
    <p:extLst>
      <p:ext uri="{BB962C8B-B14F-4D97-AF65-F5344CB8AC3E}">
        <p14:creationId xmlns:p14="http://schemas.microsoft.com/office/powerpoint/2010/main" val="3782937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55DEFD-6C06-46DC-A6F5-53DED1F833E0}" type="slidenum">
              <a:rPr lang="zh-CN" altLang="en-US" smtClean="0"/>
              <a:t>10</a:t>
            </a:fld>
            <a:endParaRPr lang="zh-CN" altLang="en-US"/>
          </a:p>
        </p:txBody>
      </p:sp>
    </p:spTree>
    <p:extLst>
      <p:ext uri="{BB962C8B-B14F-4D97-AF65-F5344CB8AC3E}">
        <p14:creationId xmlns:p14="http://schemas.microsoft.com/office/powerpoint/2010/main" val="3963506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3AD677-048F-409F-AACD-0A0B5EF61C8C}" type="slidenum">
              <a:rPr lang="zh-CN" altLang="en-US" smtClean="0"/>
              <a:t>11</a:t>
            </a:fld>
            <a:endParaRPr lang="zh-CN" altLang="en-US"/>
          </a:p>
        </p:txBody>
      </p:sp>
    </p:spTree>
    <p:extLst>
      <p:ext uri="{BB962C8B-B14F-4D97-AF65-F5344CB8AC3E}">
        <p14:creationId xmlns:p14="http://schemas.microsoft.com/office/powerpoint/2010/main" val="4211125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2023/2/12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92374672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2023/2/12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85982773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2023/2/12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46884665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64370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grpSp>
        <p:nvGrpSpPr>
          <p:cNvPr id="2" name="组合 1"/>
          <p:cNvGrpSpPr/>
          <p:nvPr userDrawn="1"/>
        </p:nvGrpSpPr>
        <p:grpSpPr>
          <a:xfrm>
            <a:off x="-1" y="0"/>
            <a:ext cx="9143996" cy="5143500"/>
            <a:chOff x="-1" y="0"/>
            <a:chExt cx="12191994" cy="685800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42840" cy="6858000"/>
            </a:xfrm>
            <a:prstGeom prst="rect">
              <a:avLst/>
            </a:prstGeom>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53592" y="4401566"/>
              <a:ext cx="2438401" cy="2456434"/>
            </a:xfrm>
            <a:prstGeom prst="rect">
              <a:avLst/>
            </a:prstGeom>
          </p:spPr>
        </p:pic>
        <p:pic>
          <p:nvPicPr>
            <p:cNvPr id="11" name="图片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263919505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内容与标题">
    <p:spTree>
      <p:nvGrpSpPr>
        <p:cNvPr id="1" name=""/>
        <p:cNvGrpSpPr/>
        <p:nvPr/>
      </p:nvGrpSpPr>
      <p:grpSpPr>
        <a:xfrm>
          <a:off x="0" y="0"/>
          <a:ext cx="0" cy="0"/>
          <a:chOff x="0" y="0"/>
          <a:chExt cx="0" cy="0"/>
        </a:xfrm>
      </p:grpSpPr>
      <p:grpSp>
        <p:nvGrpSpPr>
          <p:cNvPr id="2" name="组合 1"/>
          <p:cNvGrpSpPr/>
          <p:nvPr userDrawn="1"/>
        </p:nvGrpSpPr>
        <p:grpSpPr>
          <a:xfrm>
            <a:off x="-1" y="0"/>
            <a:ext cx="9143996" cy="5143500"/>
            <a:chOff x="-1" y="0"/>
            <a:chExt cx="12191994" cy="685800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42840" cy="6858000"/>
            </a:xfrm>
            <a:prstGeom prst="rect">
              <a:avLst/>
            </a:prstGeom>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53592" y="4401566"/>
              <a:ext cx="2438401" cy="2456434"/>
            </a:xfrm>
            <a:prstGeom prst="rect">
              <a:avLst/>
            </a:prstGeom>
          </p:spPr>
        </p:pic>
        <p:pic>
          <p:nvPicPr>
            <p:cNvPr id="11" name="图片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151716340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内容与标题">
    <p:spTree>
      <p:nvGrpSpPr>
        <p:cNvPr id="1" name=""/>
        <p:cNvGrpSpPr/>
        <p:nvPr/>
      </p:nvGrpSpPr>
      <p:grpSpPr>
        <a:xfrm>
          <a:off x="0" y="0"/>
          <a:ext cx="0" cy="0"/>
          <a:chOff x="0" y="0"/>
          <a:chExt cx="0" cy="0"/>
        </a:xfrm>
      </p:grpSpPr>
      <p:grpSp>
        <p:nvGrpSpPr>
          <p:cNvPr id="2" name="组合 1"/>
          <p:cNvGrpSpPr/>
          <p:nvPr userDrawn="1"/>
        </p:nvGrpSpPr>
        <p:grpSpPr>
          <a:xfrm>
            <a:off x="-1" y="0"/>
            <a:ext cx="9143996" cy="5143500"/>
            <a:chOff x="-1" y="0"/>
            <a:chExt cx="12191994" cy="685800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42840" cy="6858000"/>
            </a:xfrm>
            <a:prstGeom prst="rect">
              <a:avLst/>
            </a:prstGeom>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53592" y="4401566"/>
              <a:ext cx="2438401" cy="2456434"/>
            </a:xfrm>
            <a:prstGeom prst="rect">
              <a:avLst/>
            </a:prstGeom>
          </p:spPr>
        </p:pic>
        <p:pic>
          <p:nvPicPr>
            <p:cNvPr id="11" name="图片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310928290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内容与标题">
    <p:spTree>
      <p:nvGrpSpPr>
        <p:cNvPr id="1" name=""/>
        <p:cNvGrpSpPr/>
        <p:nvPr/>
      </p:nvGrpSpPr>
      <p:grpSpPr>
        <a:xfrm>
          <a:off x="0" y="0"/>
          <a:ext cx="0" cy="0"/>
          <a:chOff x="0" y="0"/>
          <a:chExt cx="0" cy="0"/>
        </a:xfrm>
      </p:grpSpPr>
      <p:grpSp>
        <p:nvGrpSpPr>
          <p:cNvPr id="2" name="组合 1"/>
          <p:cNvGrpSpPr/>
          <p:nvPr userDrawn="1"/>
        </p:nvGrpSpPr>
        <p:grpSpPr>
          <a:xfrm>
            <a:off x="-1" y="0"/>
            <a:ext cx="9143996" cy="5143500"/>
            <a:chOff x="-1" y="0"/>
            <a:chExt cx="12191994" cy="685800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42840" cy="6858000"/>
            </a:xfrm>
            <a:prstGeom prst="rect">
              <a:avLst/>
            </a:prstGeom>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53592" y="4401566"/>
              <a:ext cx="2438401" cy="2456434"/>
            </a:xfrm>
            <a:prstGeom prst="rect">
              <a:avLst/>
            </a:prstGeom>
          </p:spPr>
        </p:pic>
        <p:pic>
          <p:nvPicPr>
            <p:cNvPr id="11" name="图片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105580288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t="6012" b="8154"/>
          <a:stretch/>
        </p:blipFill>
        <p:spPr>
          <a:xfrm>
            <a:off x="-1" y="0"/>
            <a:ext cx="9144001" cy="5172075"/>
          </a:xfrm>
          <a:prstGeom prst="rect">
            <a:avLst/>
          </a:prstGeom>
        </p:spPr>
      </p:pic>
    </p:spTree>
    <p:extLst>
      <p:ext uri="{BB962C8B-B14F-4D97-AF65-F5344CB8AC3E}">
        <p14:creationId xmlns:p14="http://schemas.microsoft.com/office/powerpoint/2010/main" val="135395506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t="6012" b="8154"/>
          <a:stretch/>
        </p:blipFill>
        <p:spPr>
          <a:xfrm>
            <a:off x="-1" y="0"/>
            <a:ext cx="9144001" cy="5172075"/>
          </a:xfrm>
          <a:prstGeom prst="rect">
            <a:avLst/>
          </a:prstGeom>
        </p:spPr>
      </p:pic>
    </p:spTree>
    <p:extLst>
      <p:ext uri="{BB962C8B-B14F-4D97-AF65-F5344CB8AC3E}">
        <p14:creationId xmlns:p14="http://schemas.microsoft.com/office/powerpoint/2010/main" val="296218955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t="6012" b="8154"/>
          <a:stretch/>
        </p:blipFill>
        <p:spPr>
          <a:xfrm>
            <a:off x="-1" y="0"/>
            <a:ext cx="9144001" cy="5172075"/>
          </a:xfrm>
          <a:prstGeom prst="rect">
            <a:avLst/>
          </a:prstGeom>
        </p:spPr>
      </p:pic>
    </p:spTree>
    <p:extLst>
      <p:ext uri="{BB962C8B-B14F-4D97-AF65-F5344CB8AC3E}">
        <p14:creationId xmlns:p14="http://schemas.microsoft.com/office/powerpoint/2010/main" val="303848856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Tree>
    <p:extLst>
      <p:ext uri="{BB962C8B-B14F-4D97-AF65-F5344CB8AC3E}">
        <p14:creationId xmlns:p14="http://schemas.microsoft.com/office/powerpoint/2010/main" val="244610353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t="6012" b="8154"/>
          <a:stretch/>
        </p:blipFill>
        <p:spPr>
          <a:xfrm>
            <a:off x="-1" y="0"/>
            <a:ext cx="9144001" cy="5172075"/>
          </a:xfrm>
          <a:prstGeom prst="rect">
            <a:avLst/>
          </a:prstGeom>
        </p:spPr>
      </p:pic>
    </p:spTree>
    <p:extLst>
      <p:ext uri="{BB962C8B-B14F-4D97-AF65-F5344CB8AC3E}">
        <p14:creationId xmlns:p14="http://schemas.microsoft.com/office/powerpoint/2010/main" val="382225325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t="6012" b="8154"/>
          <a:stretch/>
        </p:blipFill>
        <p:spPr>
          <a:xfrm>
            <a:off x="-1" y="0"/>
            <a:ext cx="9144001" cy="5172075"/>
          </a:xfrm>
          <a:prstGeom prst="rect">
            <a:avLst/>
          </a:prstGeom>
        </p:spPr>
      </p:pic>
    </p:spTree>
    <p:extLst>
      <p:ext uri="{BB962C8B-B14F-4D97-AF65-F5344CB8AC3E}">
        <p14:creationId xmlns:p14="http://schemas.microsoft.com/office/powerpoint/2010/main" val="346876527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grpSp>
        <p:nvGrpSpPr>
          <p:cNvPr id="7" name="组合 6"/>
          <p:cNvGrpSpPr/>
          <p:nvPr userDrawn="1"/>
        </p:nvGrpSpPr>
        <p:grpSpPr>
          <a:xfrm>
            <a:off x="-1" y="0"/>
            <a:ext cx="9143996" cy="5143500"/>
            <a:chOff x="-1" y="0"/>
            <a:chExt cx="12191994" cy="6858000"/>
          </a:xfrm>
        </p:grpSpPr>
        <p:pic>
          <p:nvPicPr>
            <p:cNvPr id="13" name="图片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42840" cy="6858000"/>
            </a:xfrm>
            <a:prstGeom prst="rect">
              <a:avLst/>
            </a:prstGeom>
          </p:spPr>
        </p:pic>
        <p:pic>
          <p:nvPicPr>
            <p:cNvPr id="14" name="图片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53592" y="4401566"/>
              <a:ext cx="2438401" cy="2456434"/>
            </a:xfrm>
            <a:prstGeom prst="rect">
              <a:avLst/>
            </a:prstGeom>
          </p:spPr>
        </p:pic>
        <p:pic>
          <p:nvPicPr>
            <p:cNvPr id="15"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244527877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grpSp>
        <p:nvGrpSpPr>
          <p:cNvPr id="7" name="组合 6"/>
          <p:cNvGrpSpPr/>
          <p:nvPr userDrawn="1"/>
        </p:nvGrpSpPr>
        <p:grpSpPr>
          <a:xfrm>
            <a:off x="-1" y="0"/>
            <a:ext cx="9143996" cy="5143500"/>
            <a:chOff x="-1" y="0"/>
            <a:chExt cx="12191994" cy="6858000"/>
          </a:xfrm>
        </p:grpSpPr>
        <p:pic>
          <p:nvPicPr>
            <p:cNvPr id="13" name="图片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42840" cy="6858000"/>
            </a:xfrm>
            <a:prstGeom prst="rect">
              <a:avLst/>
            </a:prstGeom>
          </p:spPr>
        </p:pic>
        <p:pic>
          <p:nvPicPr>
            <p:cNvPr id="14" name="图片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53592" y="4401566"/>
              <a:ext cx="2438401" cy="2456434"/>
            </a:xfrm>
            <a:prstGeom prst="rect">
              <a:avLst/>
            </a:prstGeom>
          </p:spPr>
        </p:pic>
        <p:pic>
          <p:nvPicPr>
            <p:cNvPr id="15"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46541524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两栏内容">
    <p:spTree>
      <p:nvGrpSpPr>
        <p:cNvPr id="1" name=""/>
        <p:cNvGrpSpPr/>
        <p:nvPr/>
      </p:nvGrpSpPr>
      <p:grpSpPr>
        <a:xfrm>
          <a:off x="0" y="0"/>
          <a:ext cx="0" cy="0"/>
          <a:chOff x="0" y="0"/>
          <a:chExt cx="0" cy="0"/>
        </a:xfrm>
      </p:grpSpPr>
      <p:grpSp>
        <p:nvGrpSpPr>
          <p:cNvPr id="7" name="组合 6"/>
          <p:cNvGrpSpPr/>
          <p:nvPr userDrawn="1"/>
        </p:nvGrpSpPr>
        <p:grpSpPr>
          <a:xfrm>
            <a:off x="-1" y="0"/>
            <a:ext cx="9143996" cy="5143500"/>
            <a:chOff x="-1" y="0"/>
            <a:chExt cx="12191994" cy="6858000"/>
          </a:xfrm>
        </p:grpSpPr>
        <p:pic>
          <p:nvPicPr>
            <p:cNvPr id="13" name="图片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42840" cy="6858000"/>
            </a:xfrm>
            <a:prstGeom prst="rect">
              <a:avLst/>
            </a:prstGeom>
          </p:spPr>
        </p:pic>
        <p:pic>
          <p:nvPicPr>
            <p:cNvPr id="14" name="图片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53592" y="4401566"/>
              <a:ext cx="2438401" cy="2456434"/>
            </a:xfrm>
            <a:prstGeom prst="rect">
              <a:avLst/>
            </a:prstGeom>
          </p:spPr>
        </p:pic>
        <p:pic>
          <p:nvPicPr>
            <p:cNvPr id="15"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346346838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两栏内容">
    <p:spTree>
      <p:nvGrpSpPr>
        <p:cNvPr id="1" name=""/>
        <p:cNvGrpSpPr/>
        <p:nvPr/>
      </p:nvGrpSpPr>
      <p:grpSpPr>
        <a:xfrm>
          <a:off x="0" y="0"/>
          <a:ext cx="0" cy="0"/>
          <a:chOff x="0" y="0"/>
          <a:chExt cx="0" cy="0"/>
        </a:xfrm>
      </p:grpSpPr>
      <p:grpSp>
        <p:nvGrpSpPr>
          <p:cNvPr id="7" name="组合 6"/>
          <p:cNvGrpSpPr/>
          <p:nvPr userDrawn="1"/>
        </p:nvGrpSpPr>
        <p:grpSpPr>
          <a:xfrm>
            <a:off x="-1" y="0"/>
            <a:ext cx="9143996" cy="5143500"/>
            <a:chOff x="-1" y="0"/>
            <a:chExt cx="12191994" cy="6858000"/>
          </a:xfrm>
        </p:grpSpPr>
        <p:pic>
          <p:nvPicPr>
            <p:cNvPr id="13" name="图片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42840" cy="6858000"/>
            </a:xfrm>
            <a:prstGeom prst="rect">
              <a:avLst/>
            </a:prstGeom>
          </p:spPr>
        </p:pic>
        <p:pic>
          <p:nvPicPr>
            <p:cNvPr id="14" name="图片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53592" y="4401566"/>
              <a:ext cx="2438401" cy="2456434"/>
            </a:xfrm>
            <a:prstGeom prst="rect">
              <a:avLst/>
            </a:prstGeom>
          </p:spPr>
        </p:pic>
        <p:pic>
          <p:nvPicPr>
            <p:cNvPr id="15"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211958312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AA07BFFB-1B2D-453A-9087-C09676E51ED3}" type="slidenum">
              <a:rPr lang="en-US" smtClean="0"/>
              <a:pPr>
                <a:defRPr/>
              </a:pPr>
              <a:t>‹#›</a:t>
            </a:fld>
            <a:endParaRPr lang="en-US"/>
          </a:p>
        </p:txBody>
      </p:sp>
    </p:spTree>
    <p:extLst>
      <p:ext uri="{BB962C8B-B14F-4D97-AF65-F5344CB8AC3E}">
        <p14:creationId xmlns:p14="http://schemas.microsoft.com/office/powerpoint/2010/main" val="2133819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2023/2/12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857908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2023/2/12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63515921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2023/2/12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49227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2023/2/12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38905792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2023/2/12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04042892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2023/2/12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2686387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2023/2/12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2720138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2023/2/12</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881859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 id="2147483676" r:id="rId15"/>
    <p:sldLayoutId id="2147483677" r:id="rId16"/>
    <p:sldLayoutId id="2147483680" r:id="rId17"/>
    <p:sldLayoutId id="2147483681" r:id="rId18"/>
    <p:sldLayoutId id="2147483682" r:id="rId19"/>
    <p:sldLayoutId id="2147483683" r:id="rId20"/>
    <p:sldLayoutId id="2147483684" r:id="rId21"/>
    <p:sldLayoutId id="2147483686" r:id="rId22"/>
    <p:sldLayoutId id="2147483687" r:id="rId23"/>
    <p:sldLayoutId id="2147483688" r:id="rId24"/>
    <p:sldLayoutId id="2147483689" r:id="rId25"/>
    <p:sldLayoutId id="2147483690" r:id="rId26"/>
  </p:sldLayoutIdLst>
  <mc:AlternateContent xmlns:mc="http://schemas.openxmlformats.org/markup-compatibility/2006" xmlns:p14="http://schemas.microsoft.com/office/powerpoint/2010/main">
    <mc:Choice Requires="p14">
      <p:transition p14:dur="0" advTm="3000"/>
    </mc:Choice>
    <mc:Fallback xmlns="">
      <p:transition advTm="3000"/>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gif"/></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8.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6.jpg"/><Relationship Id="rId5" Type="http://schemas.openxmlformats.org/officeDocument/2006/relationships/notesSlide" Target="../notesSlides/notesSlide12.xml"/><Relationship Id="rId4"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8.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6.jpg"/><Relationship Id="rId5" Type="http://schemas.openxmlformats.org/officeDocument/2006/relationships/notesSlide" Target="../notesSlides/notesSlide3.xml"/><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8.jpe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6.jpg"/><Relationship Id="rId5" Type="http://schemas.openxmlformats.org/officeDocument/2006/relationships/notesSlide" Target="../notesSlides/notesSlide5.xml"/><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sp>
        <p:nvSpPr>
          <p:cNvPr id="3" name="文本框 2"/>
          <p:cNvSpPr txBox="1"/>
          <p:nvPr/>
        </p:nvSpPr>
        <p:spPr>
          <a:xfrm>
            <a:off x="2145078" y="853218"/>
            <a:ext cx="5358235" cy="203132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scene3d>
              <a:camera prst="orthographicFront"/>
              <a:lightRig rig="soft" dir="t">
                <a:rot lat="0" lon="0" rev="15600000"/>
              </a:lightRig>
            </a:scene3d>
            <a:sp3d extrusionH="57150" prstMaterial="softEdge">
              <a:bevelT w="25400" h="38100"/>
            </a:sp3d>
          </a:bodyPr>
          <a:lstStyle/>
          <a:p>
            <a:pPr algn="ctr">
              <a:lnSpc>
                <a:spcPct val="150000"/>
              </a:lnSpc>
            </a:pPr>
            <a:r>
              <a:rPr lang="en-US" altLang="zh-CN" sz="2800" b="1" dirty="0">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LUYỆN TỪ VÀ CÂU:</a:t>
            </a:r>
          </a:p>
          <a:p>
            <a:pPr algn="ctr">
              <a:lnSpc>
                <a:spcPct val="150000"/>
              </a:lnSpc>
            </a:pPr>
            <a:r>
              <a:rPr lang="en-US" altLang="zh-CN" sz="2800" b="1" dirty="0">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CHỦ NGỮ TRONG CÂU KỂ </a:t>
            </a:r>
          </a:p>
          <a:p>
            <a:pPr algn="ctr">
              <a:lnSpc>
                <a:spcPct val="150000"/>
              </a:lnSpc>
            </a:pPr>
            <a:r>
              <a:rPr lang="en-US" altLang="zh-CN" sz="2800" b="1" i="1" dirty="0">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AI THẾ NÀO?</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9462" y="354730"/>
            <a:ext cx="1370249" cy="1381038"/>
          </a:xfrm>
          <a:prstGeom prst="rect">
            <a:avLst/>
          </a:prstGeom>
        </p:spPr>
      </p:pic>
      <p:pic>
        <p:nvPicPr>
          <p:cNvPr id="5" name="Hình ảnh 4" descr="Ảnh có chứa văn bản, mẫu họa&#10;&#10;Mô tả được tạo tự động">
            <a:extLst>
              <a:ext uri="{FF2B5EF4-FFF2-40B4-BE49-F238E27FC236}">
                <a16:creationId xmlns:a16="http://schemas.microsoft.com/office/drawing/2014/main" id="{D03BC778-5908-0E64-C116-31605031CE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29337" cy="448425"/>
          </a:xfrm>
          <a:prstGeom prst="rect">
            <a:avLst/>
          </a:prstGeom>
        </p:spPr>
      </p:pic>
    </p:spTree>
    <p:extLst>
      <p:ext uri="{BB962C8B-B14F-4D97-AF65-F5344CB8AC3E}">
        <p14:creationId xmlns:p14="http://schemas.microsoft.com/office/powerpoint/2010/main" val="13908501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252"/>
          <p:cNvSpPr>
            <a:spLocks noEditPoints="1"/>
          </p:cNvSpPr>
          <p:nvPr/>
        </p:nvSpPr>
        <p:spPr bwMode="auto">
          <a:xfrm>
            <a:off x="3266328" y="1547149"/>
            <a:ext cx="363140" cy="345281"/>
          </a:xfrm>
          <a:custGeom>
            <a:avLst/>
            <a:gdLst>
              <a:gd name="T0" fmla="*/ 294 w 301"/>
              <a:gd name="T1" fmla="*/ 107 h 285"/>
              <a:gd name="T2" fmla="*/ 137 w 301"/>
              <a:gd name="T3" fmla="*/ 9 h 285"/>
              <a:gd name="T4" fmla="*/ 7 w 301"/>
              <a:gd name="T5" fmla="*/ 139 h 285"/>
              <a:gd name="T6" fmla="*/ 64 w 301"/>
              <a:gd name="T7" fmla="*/ 218 h 285"/>
              <a:gd name="T8" fmla="*/ 36 w 301"/>
              <a:gd name="T9" fmla="*/ 268 h 285"/>
              <a:gd name="T10" fmla="*/ 122 w 301"/>
              <a:gd name="T11" fmla="*/ 237 h 285"/>
              <a:gd name="T12" fmla="*/ 164 w 301"/>
              <a:gd name="T13" fmla="*/ 237 h 285"/>
              <a:gd name="T14" fmla="*/ 294 w 301"/>
              <a:gd name="T15" fmla="*/ 107 h 285"/>
              <a:gd name="T16" fmla="*/ 80 w 301"/>
              <a:gd name="T17" fmla="*/ 143 h 285"/>
              <a:gd name="T18" fmla="*/ 60 w 301"/>
              <a:gd name="T19" fmla="*/ 123 h 285"/>
              <a:gd name="T20" fmla="*/ 80 w 301"/>
              <a:gd name="T21" fmla="*/ 103 h 285"/>
              <a:gd name="T22" fmla="*/ 100 w 301"/>
              <a:gd name="T23" fmla="*/ 123 h 285"/>
              <a:gd name="T24" fmla="*/ 80 w 301"/>
              <a:gd name="T25" fmla="*/ 143 h 285"/>
              <a:gd name="T26" fmla="*/ 151 w 301"/>
              <a:gd name="T27" fmla="*/ 143 h 285"/>
              <a:gd name="T28" fmla="*/ 131 w 301"/>
              <a:gd name="T29" fmla="*/ 123 h 285"/>
              <a:gd name="T30" fmla="*/ 151 w 301"/>
              <a:gd name="T31" fmla="*/ 103 h 285"/>
              <a:gd name="T32" fmla="*/ 172 w 301"/>
              <a:gd name="T33" fmla="*/ 123 h 285"/>
              <a:gd name="T34" fmla="*/ 151 w 301"/>
              <a:gd name="T35" fmla="*/ 143 h 285"/>
              <a:gd name="T36" fmla="*/ 223 w 301"/>
              <a:gd name="T37" fmla="*/ 143 h 285"/>
              <a:gd name="T38" fmla="*/ 203 w 301"/>
              <a:gd name="T39" fmla="*/ 123 h 285"/>
              <a:gd name="T40" fmla="*/ 223 w 301"/>
              <a:gd name="T41" fmla="*/ 103 h 285"/>
              <a:gd name="T42" fmla="*/ 243 w 301"/>
              <a:gd name="T43" fmla="*/ 123 h 285"/>
              <a:gd name="T44" fmla="*/ 223 w 301"/>
              <a:gd name="T45" fmla="*/ 143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1" h="285">
                <a:moveTo>
                  <a:pt x="294" y="107"/>
                </a:moveTo>
                <a:cubicBezTo>
                  <a:pt x="286" y="44"/>
                  <a:pt x="216" y="0"/>
                  <a:pt x="137" y="9"/>
                </a:cubicBezTo>
                <a:cubicBezTo>
                  <a:pt x="58" y="18"/>
                  <a:pt x="0" y="76"/>
                  <a:pt x="7" y="139"/>
                </a:cubicBezTo>
                <a:cubicBezTo>
                  <a:pt x="11" y="172"/>
                  <a:pt x="33" y="200"/>
                  <a:pt x="64" y="218"/>
                </a:cubicBezTo>
                <a:cubicBezTo>
                  <a:pt x="65" y="232"/>
                  <a:pt x="60" y="250"/>
                  <a:pt x="36" y="268"/>
                </a:cubicBezTo>
                <a:cubicBezTo>
                  <a:pt x="26" y="275"/>
                  <a:pt x="76" y="285"/>
                  <a:pt x="122" y="237"/>
                </a:cubicBezTo>
                <a:cubicBezTo>
                  <a:pt x="136" y="238"/>
                  <a:pt x="150" y="239"/>
                  <a:pt x="164" y="237"/>
                </a:cubicBezTo>
                <a:cubicBezTo>
                  <a:pt x="243" y="228"/>
                  <a:pt x="301" y="170"/>
                  <a:pt x="294" y="107"/>
                </a:cubicBezTo>
                <a:close/>
                <a:moveTo>
                  <a:pt x="80" y="143"/>
                </a:moveTo>
                <a:cubicBezTo>
                  <a:pt x="69" y="143"/>
                  <a:pt x="60" y="134"/>
                  <a:pt x="60" y="123"/>
                </a:cubicBezTo>
                <a:cubicBezTo>
                  <a:pt x="60" y="112"/>
                  <a:pt x="69" y="103"/>
                  <a:pt x="80" y="103"/>
                </a:cubicBezTo>
                <a:cubicBezTo>
                  <a:pt x="91" y="103"/>
                  <a:pt x="100" y="112"/>
                  <a:pt x="100" y="123"/>
                </a:cubicBezTo>
                <a:cubicBezTo>
                  <a:pt x="100" y="134"/>
                  <a:pt x="91" y="143"/>
                  <a:pt x="80" y="143"/>
                </a:cubicBezTo>
                <a:close/>
                <a:moveTo>
                  <a:pt x="151" y="143"/>
                </a:moveTo>
                <a:cubicBezTo>
                  <a:pt x="140" y="143"/>
                  <a:pt x="131" y="134"/>
                  <a:pt x="131" y="123"/>
                </a:cubicBezTo>
                <a:cubicBezTo>
                  <a:pt x="131" y="112"/>
                  <a:pt x="140" y="103"/>
                  <a:pt x="151" y="103"/>
                </a:cubicBezTo>
                <a:cubicBezTo>
                  <a:pt x="163" y="103"/>
                  <a:pt x="172" y="112"/>
                  <a:pt x="172" y="123"/>
                </a:cubicBezTo>
                <a:cubicBezTo>
                  <a:pt x="172" y="134"/>
                  <a:pt x="163" y="143"/>
                  <a:pt x="151" y="143"/>
                </a:cubicBezTo>
                <a:close/>
                <a:moveTo>
                  <a:pt x="223" y="143"/>
                </a:moveTo>
                <a:cubicBezTo>
                  <a:pt x="212" y="143"/>
                  <a:pt x="203" y="134"/>
                  <a:pt x="203" y="123"/>
                </a:cubicBezTo>
                <a:cubicBezTo>
                  <a:pt x="203" y="112"/>
                  <a:pt x="212" y="103"/>
                  <a:pt x="223" y="103"/>
                </a:cubicBezTo>
                <a:cubicBezTo>
                  <a:pt x="234" y="103"/>
                  <a:pt x="243" y="112"/>
                  <a:pt x="243" y="123"/>
                </a:cubicBezTo>
                <a:cubicBezTo>
                  <a:pt x="243" y="134"/>
                  <a:pt x="234" y="143"/>
                  <a:pt x="223" y="143"/>
                </a:cubicBezTo>
                <a:close/>
              </a:path>
            </a:pathLst>
          </a:custGeom>
          <a:solidFill>
            <a:schemeClr val="bg1"/>
          </a:solidFill>
          <a:ln>
            <a:noFill/>
          </a:ln>
        </p:spPr>
        <p:txBody>
          <a:bodyPr lIns="51435" tIns="25718" rIns="51435" bIns="25718"/>
          <a:lstStyle/>
          <a:p>
            <a:pPr>
              <a:defRPr/>
            </a:pPr>
            <a:endParaRPr lang="zh-CN" altLang="en-US" sz="1013">
              <a:solidFill>
                <a:prstClr val="black"/>
              </a:solidFill>
              <a:cs typeface="+mn-ea"/>
              <a:sym typeface="+mn-lt"/>
            </a:endParaRPr>
          </a:p>
        </p:txBody>
      </p:sp>
      <p:sp>
        <p:nvSpPr>
          <p:cNvPr id="10" name="AutoShape 19"/>
          <p:cNvSpPr>
            <a:spLocks noChangeArrowheads="1"/>
          </p:cNvSpPr>
          <p:nvPr/>
        </p:nvSpPr>
        <p:spPr bwMode="ltGray">
          <a:xfrm>
            <a:off x="79023" y="463939"/>
            <a:ext cx="9144000" cy="733529"/>
          </a:xfrm>
          <a:prstGeom prst="roundRect">
            <a:avLst>
              <a:gd name="adj" fmla="val 50000"/>
            </a:avLst>
          </a:prstGeom>
          <a:solidFill>
            <a:schemeClr val="accent1"/>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spcBef>
                <a:spcPct val="50000"/>
              </a:spcBef>
            </a:pPr>
            <a:endParaRPr lang="en-US" sz="1800" b="1" i="1" dirty="0">
              <a:solidFill>
                <a:srgbClr val="006600"/>
              </a:solidFill>
              <a:latin typeface="Times New Roman" pitchFamily="18" charset="0"/>
              <a:cs typeface="Times New Roman" pitchFamily="18" charset="0"/>
            </a:endParaRPr>
          </a:p>
          <a:p>
            <a:pPr>
              <a:spcBef>
                <a:spcPct val="50000"/>
              </a:spcBef>
            </a:pPr>
            <a:r>
              <a:rPr lang="en-US" sz="1800" b="1" i="1" dirty="0">
                <a:solidFill>
                  <a:srgbClr val="FFFF00"/>
                </a:solidFill>
                <a:latin typeface="Times New Roman" pitchFamily="18" charset="0"/>
                <a:cs typeface="Times New Roman" pitchFamily="18" charset="0"/>
              </a:rPr>
              <a:t>2. </a:t>
            </a:r>
            <a:r>
              <a:rPr lang="en-US" sz="1800" b="1" i="1" dirty="0" err="1">
                <a:solidFill>
                  <a:srgbClr val="FFFF00"/>
                </a:solidFill>
                <a:latin typeface="Times New Roman" pitchFamily="18" charset="0"/>
                <a:cs typeface="Times New Roman" pitchFamily="18" charset="0"/>
              </a:rPr>
              <a:t>Viết</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một</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đoạn</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văn</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từ</a:t>
            </a:r>
            <a:r>
              <a:rPr lang="en-US" sz="1800" b="1" i="1" dirty="0">
                <a:solidFill>
                  <a:srgbClr val="FFFF00"/>
                </a:solidFill>
                <a:latin typeface="Times New Roman" pitchFamily="18" charset="0"/>
                <a:cs typeface="Times New Roman" pitchFamily="18" charset="0"/>
              </a:rPr>
              <a:t> 5 </a:t>
            </a:r>
            <a:r>
              <a:rPr lang="en-US" sz="1800" b="1" i="1" dirty="0" err="1">
                <a:solidFill>
                  <a:srgbClr val="FFFF00"/>
                </a:solidFill>
                <a:latin typeface="Times New Roman" pitchFamily="18" charset="0"/>
                <a:cs typeface="Times New Roman" pitchFamily="18" charset="0"/>
              </a:rPr>
              <a:t>đến</a:t>
            </a:r>
            <a:r>
              <a:rPr lang="en-US" sz="1800" b="1" i="1" dirty="0">
                <a:solidFill>
                  <a:srgbClr val="FFFF00"/>
                </a:solidFill>
                <a:latin typeface="Times New Roman" pitchFamily="18" charset="0"/>
                <a:cs typeface="Times New Roman" pitchFamily="18" charset="0"/>
              </a:rPr>
              <a:t> 7 </a:t>
            </a:r>
            <a:r>
              <a:rPr lang="en-US" sz="1800" b="1" i="1" dirty="0" err="1">
                <a:solidFill>
                  <a:srgbClr val="FFFF00"/>
                </a:solidFill>
                <a:latin typeface="Times New Roman" pitchFamily="18" charset="0"/>
                <a:cs typeface="Times New Roman" pitchFamily="18" charset="0"/>
              </a:rPr>
              <a:t>câu</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về</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một</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loại</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trái</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cây</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mà</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em</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thích</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trong</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đoạn</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văn</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có</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dùng</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một</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số</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câu</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kể</a:t>
            </a:r>
            <a:r>
              <a:rPr lang="en-US" sz="1800" b="1" i="1" dirty="0">
                <a:solidFill>
                  <a:srgbClr val="FFFF00"/>
                </a:solidFill>
                <a:latin typeface="Times New Roman" pitchFamily="18" charset="0"/>
                <a:cs typeface="Times New Roman" pitchFamily="18" charset="0"/>
              </a:rPr>
              <a:t> Ai </a:t>
            </a:r>
            <a:r>
              <a:rPr lang="en-US" sz="1800" b="1" i="1" dirty="0" err="1">
                <a:solidFill>
                  <a:srgbClr val="FFFF00"/>
                </a:solidFill>
                <a:latin typeface="Times New Roman" pitchFamily="18" charset="0"/>
                <a:cs typeface="Times New Roman" pitchFamily="18" charset="0"/>
              </a:rPr>
              <a:t>thế</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nào</a:t>
            </a:r>
            <a:r>
              <a:rPr lang="en-US" sz="1800" b="1" i="1" dirty="0">
                <a:solidFill>
                  <a:srgbClr val="FFFF00"/>
                </a:solidFill>
                <a:latin typeface="Times New Roman" pitchFamily="18" charset="0"/>
                <a:cs typeface="Times New Roman" pitchFamily="18" charset="0"/>
              </a:rPr>
              <a:t>?</a:t>
            </a:r>
          </a:p>
          <a:p>
            <a:pPr>
              <a:spcBef>
                <a:spcPct val="50000"/>
              </a:spcBef>
            </a:pPr>
            <a:endParaRPr lang="en-US" sz="1800" b="1" dirty="0">
              <a:solidFill>
                <a:srgbClr val="FFFF00"/>
              </a:solidFill>
              <a:latin typeface="Times New Roman" pitchFamily="18" charset="0"/>
              <a:cs typeface="Times New Roman" pitchFamily="18" charset="0"/>
            </a:endParaRPr>
          </a:p>
        </p:txBody>
      </p:sp>
      <p:pic>
        <p:nvPicPr>
          <p:cNvPr id="17" name="Picture 2" descr="Kết quả hình ảnh cho trái tá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462" y="1361323"/>
            <a:ext cx="3565772" cy="30532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8" name="Picture 4" descr="Kết quả hình ảnh cho tráixoà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1942" y="1361322"/>
            <a:ext cx="3518497" cy="30532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551296" y="551025"/>
            <a:ext cx="484330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483141" y="830704"/>
            <a:ext cx="162043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Hình ảnh 1" descr="Ảnh có chứa văn bản, mẫu họa&#10;&#10;Mô tả được tạo tự động">
            <a:extLst>
              <a:ext uri="{FF2B5EF4-FFF2-40B4-BE49-F238E27FC236}">
                <a16:creationId xmlns:a16="http://schemas.microsoft.com/office/drawing/2014/main" id="{5A912591-6254-BB3B-710D-89D9E8D10D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2401" y="15514"/>
            <a:ext cx="929337" cy="448425"/>
          </a:xfrm>
          <a:prstGeom prst="rect">
            <a:avLst/>
          </a:prstGeom>
        </p:spPr>
      </p:pic>
    </p:spTree>
    <p:extLst>
      <p:ext uri="{BB962C8B-B14F-4D97-AF65-F5344CB8AC3E}">
        <p14:creationId xmlns:p14="http://schemas.microsoft.com/office/powerpoint/2010/main" val="2507713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ircle(in)">
                                      <p:cBhvr>
                                        <p:cTn id="10" dur="2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6" name="Picture 12" descr="quyt-ca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5810" y="0"/>
            <a:ext cx="4348189" cy="2542626"/>
          </a:xfrm>
          <a:prstGeom prst="rect">
            <a:avLst/>
          </a:prstGeom>
          <a:ln w="9525">
            <a:solidFill>
              <a:srgbClr val="000000"/>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31757" name="Picture 13" descr="11%20Buoi%205%20r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495728" cy="2542626"/>
          </a:xfrm>
          <a:prstGeom prst="rect">
            <a:avLst/>
          </a:prstGeom>
          <a:ln w="9525">
            <a:solidFill>
              <a:srgbClr val="000000"/>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36871" name="Picture 3" descr="55190210-hanhdttpapaw-dud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57475"/>
            <a:ext cx="4495728" cy="2486025"/>
          </a:xfrm>
          <a:prstGeom prst="rect">
            <a:avLst/>
          </a:prstGeom>
          <a:ln w="9525">
            <a:solidFill>
              <a:srgbClr val="000000"/>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36872" name="Picture 4" descr="DUA%20HAU%20sat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5809" y="2765764"/>
            <a:ext cx="4348191" cy="2364650"/>
          </a:xfrm>
          <a:prstGeom prst="rect">
            <a:avLst/>
          </a:prstGeom>
          <a:ln w="9525">
            <a:solidFill>
              <a:srgbClr val="000000"/>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7521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1757"/>
                                        </p:tgtEl>
                                        <p:attrNameLst>
                                          <p:attrName>style.visibility</p:attrName>
                                        </p:attrNameLst>
                                      </p:cBhvr>
                                      <p:to>
                                        <p:strVal val="visible"/>
                                      </p:to>
                                    </p:set>
                                    <p:anim calcmode="lin" valueType="num">
                                      <p:cBhvr additive="base">
                                        <p:cTn id="7" dur="500" fill="hold"/>
                                        <p:tgtEl>
                                          <p:spTgt spid="31757"/>
                                        </p:tgtEl>
                                        <p:attrNameLst>
                                          <p:attrName>ppt_x</p:attrName>
                                        </p:attrNameLst>
                                      </p:cBhvr>
                                      <p:tavLst>
                                        <p:tav tm="0">
                                          <p:val>
                                            <p:strVal val="#ppt_x"/>
                                          </p:val>
                                        </p:tav>
                                        <p:tav tm="100000">
                                          <p:val>
                                            <p:strVal val="#ppt_x"/>
                                          </p:val>
                                        </p:tav>
                                      </p:tavLst>
                                    </p:anim>
                                    <p:anim calcmode="lin" valueType="num">
                                      <p:cBhvr additive="base">
                                        <p:cTn id="8" dur="500" fill="hold"/>
                                        <p:tgtEl>
                                          <p:spTgt spid="3175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1756"/>
                                        </p:tgtEl>
                                        <p:attrNameLst>
                                          <p:attrName>style.visibility</p:attrName>
                                        </p:attrNameLst>
                                      </p:cBhvr>
                                      <p:to>
                                        <p:strVal val="visible"/>
                                      </p:to>
                                    </p:set>
                                    <p:anim calcmode="lin" valueType="num">
                                      <p:cBhvr additive="base">
                                        <p:cTn id="13" dur="500" fill="hold"/>
                                        <p:tgtEl>
                                          <p:spTgt spid="31756"/>
                                        </p:tgtEl>
                                        <p:attrNameLst>
                                          <p:attrName>ppt_x</p:attrName>
                                        </p:attrNameLst>
                                      </p:cBhvr>
                                      <p:tavLst>
                                        <p:tav tm="0">
                                          <p:val>
                                            <p:strVal val="#ppt_x"/>
                                          </p:val>
                                        </p:tav>
                                        <p:tav tm="100000">
                                          <p:val>
                                            <p:strVal val="#ppt_x"/>
                                          </p:val>
                                        </p:tav>
                                      </p:tavLst>
                                    </p:anim>
                                    <p:anim calcmode="lin" valueType="num">
                                      <p:cBhvr additive="base">
                                        <p:cTn id="14" dur="500" fill="hold"/>
                                        <p:tgtEl>
                                          <p:spTgt spid="3175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6871"/>
                                        </p:tgtEl>
                                        <p:attrNameLst>
                                          <p:attrName>style.visibility</p:attrName>
                                        </p:attrNameLst>
                                      </p:cBhvr>
                                      <p:to>
                                        <p:strVal val="visible"/>
                                      </p:to>
                                    </p:set>
                                    <p:anim calcmode="lin" valueType="num">
                                      <p:cBhvr additive="base">
                                        <p:cTn id="19" dur="500" fill="hold"/>
                                        <p:tgtEl>
                                          <p:spTgt spid="36871"/>
                                        </p:tgtEl>
                                        <p:attrNameLst>
                                          <p:attrName>ppt_x</p:attrName>
                                        </p:attrNameLst>
                                      </p:cBhvr>
                                      <p:tavLst>
                                        <p:tav tm="0">
                                          <p:val>
                                            <p:strVal val="#ppt_x"/>
                                          </p:val>
                                        </p:tav>
                                        <p:tav tm="100000">
                                          <p:val>
                                            <p:strVal val="#ppt_x"/>
                                          </p:val>
                                        </p:tav>
                                      </p:tavLst>
                                    </p:anim>
                                    <p:anim calcmode="lin" valueType="num">
                                      <p:cBhvr additive="base">
                                        <p:cTn id="20" dur="500" fill="hold"/>
                                        <p:tgtEl>
                                          <p:spTgt spid="3687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6872"/>
                                        </p:tgtEl>
                                        <p:attrNameLst>
                                          <p:attrName>style.visibility</p:attrName>
                                        </p:attrNameLst>
                                      </p:cBhvr>
                                      <p:to>
                                        <p:strVal val="visible"/>
                                      </p:to>
                                    </p:set>
                                    <p:anim calcmode="lin" valueType="num">
                                      <p:cBhvr additive="base">
                                        <p:cTn id="25" dur="500" fill="hold"/>
                                        <p:tgtEl>
                                          <p:spTgt spid="36872"/>
                                        </p:tgtEl>
                                        <p:attrNameLst>
                                          <p:attrName>ppt_x</p:attrName>
                                        </p:attrNameLst>
                                      </p:cBhvr>
                                      <p:tavLst>
                                        <p:tav tm="0">
                                          <p:val>
                                            <p:strVal val="#ppt_x"/>
                                          </p:val>
                                        </p:tav>
                                        <p:tav tm="100000">
                                          <p:val>
                                            <p:strVal val="#ppt_x"/>
                                          </p:val>
                                        </p:tav>
                                      </p:tavLst>
                                    </p:anim>
                                    <p:anim calcmode="lin" valueType="num">
                                      <p:cBhvr additive="base">
                                        <p:cTn id="26" dur="500" fill="hold"/>
                                        <p:tgtEl>
                                          <p:spTgt spid="368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bwMode="auto">
          <a:xfrm>
            <a:off x="4543299" y="2827196"/>
            <a:ext cx="308627" cy="249756"/>
            <a:chOff x="530226" y="4267200"/>
            <a:chExt cx="274638" cy="222250"/>
          </a:xfrm>
          <a:solidFill>
            <a:schemeClr val="bg1"/>
          </a:solidFill>
        </p:grpSpPr>
        <p:sp>
          <p:nvSpPr>
            <p:cNvPr id="19" name="Freeform 316"/>
            <p:cNvSpPr>
              <a:spLocks/>
            </p:cNvSpPr>
            <p:nvPr/>
          </p:nvSpPr>
          <p:spPr bwMode="auto">
            <a:xfrm>
              <a:off x="530226" y="4267200"/>
              <a:ext cx="274638" cy="106362"/>
            </a:xfrm>
            <a:custGeom>
              <a:avLst/>
              <a:gdLst>
                <a:gd name="T0" fmla="*/ 284 w 288"/>
                <a:gd name="T1" fmla="*/ 43 h 111"/>
                <a:gd name="T2" fmla="*/ 144 w 288"/>
                <a:gd name="T3" fmla="*/ 0 h 111"/>
                <a:gd name="T4" fmla="*/ 3 w 288"/>
                <a:gd name="T5" fmla="*/ 43 h 111"/>
                <a:gd name="T6" fmla="*/ 0 w 288"/>
                <a:gd name="T7" fmla="*/ 54 h 111"/>
                <a:gd name="T8" fmla="*/ 0 w 288"/>
                <a:gd name="T9" fmla="*/ 106 h 111"/>
                <a:gd name="T10" fmla="*/ 5 w 288"/>
                <a:gd name="T11" fmla="*/ 110 h 111"/>
                <a:gd name="T12" fmla="*/ 66 w 288"/>
                <a:gd name="T13" fmla="*/ 94 h 111"/>
                <a:gd name="T14" fmla="*/ 72 w 288"/>
                <a:gd name="T15" fmla="*/ 87 h 111"/>
                <a:gd name="T16" fmla="*/ 72 w 288"/>
                <a:gd name="T17" fmla="*/ 64 h 111"/>
                <a:gd name="T18" fmla="*/ 76 w 288"/>
                <a:gd name="T19" fmla="*/ 54 h 111"/>
                <a:gd name="T20" fmla="*/ 144 w 288"/>
                <a:gd name="T21" fmla="*/ 40 h 111"/>
                <a:gd name="T22" fmla="*/ 212 w 288"/>
                <a:gd name="T23" fmla="*/ 54 h 111"/>
                <a:gd name="T24" fmla="*/ 216 w 288"/>
                <a:gd name="T25" fmla="*/ 64 h 111"/>
                <a:gd name="T26" fmla="*/ 216 w 288"/>
                <a:gd name="T27" fmla="*/ 84 h 111"/>
                <a:gd name="T28" fmla="*/ 221 w 288"/>
                <a:gd name="T29" fmla="*/ 91 h 111"/>
                <a:gd name="T30" fmla="*/ 282 w 288"/>
                <a:gd name="T31" fmla="*/ 110 h 111"/>
                <a:gd name="T32" fmla="*/ 287 w 288"/>
                <a:gd name="T33" fmla="*/ 106 h 111"/>
                <a:gd name="T34" fmla="*/ 288 w 288"/>
                <a:gd name="T35" fmla="*/ 54 h 111"/>
                <a:gd name="T36" fmla="*/ 284 w 288"/>
                <a:gd name="T37" fmla="*/ 4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111">
                  <a:moveTo>
                    <a:pt x="284" y="43"/>
                  </a:moveTo>
                  <a:cubicBezTo>
                    <a:pt x="284" y="43"/>
                    <a:pt x="251" y="0"/>
                    <a:pt x="144" y="0"/>
                  </a:cubicBezTo>
                  <a:cubicBezTo>
                    <a:pt x="36" y="0"/>
                    <a:pt x="3" y="43"/>
                    <a:pt x="3" y="43"/>
                  </a:cubicBezTo>
                  <a:cubicBezTo>
                    <a:pt x="1" y="46"/>
                    <a:pt x="0" y="51"/>
                    <a:pt x="0" y="54"/>
                  </a:cubicBezTo>
                  <a:cubicBezTo>
                    <a:pt x="0" y="106"/>
                    <a:pt x="0" y="106"/>
                    <a:pt x="0" y="106"/>
                  </a:cubicBezTo>
                  <a:cubicBezTo>
                    <a:pt x="0" y="109"/>
                    <a:pt x="2" y="111"/>
                    <a:pt x="5" y="110"/>
                  </a:cubicBezTo>
                  <a:cubicBezTo>
                    <a:pt x="66" y="94"/>
                    <a:pt x="66" y="94"/>
                    <a:pt x="66" y="94"/>
                  </a:cubicBezTo>
                  <a:cubicBezTo>
                    <a:pt x="69" y="93"/>
                    <a:pt x="72" y="90"/>
                    <a:pt x="72" y="87"/>
                  </a:cubicBezTo>
                  <a:cubicBezTo>
                    <a:pt x="72" y="64"/>
                    <a:pt x="72" y="64"/>
                    <a:pt x="72" y="64"/>
                  </a:cubicBezTo>
                  <a:cubicBezTo>
                    <a:pt x="72" y="61"/>
                    <a:pt x="73" y="57"/>
                    <a:pt x="76" y="54"/>
                  </a:cubicBezTo>
                  <a:cubicBezTo>
                    <a:pt x="76" y="54"/>
                    <a:pt x="90" y="40"/>
                    <a:pt x="144" y="40"/>
                  </a:cubicBezTo>
                  <a:cubicBezTo>
                    <a:pt x="197" y="40"/>
                    <a:pt x="212" y="54"/>
                    <a:pt x="212" y="54"/>
                  </a:cubicBezTo>
                  <a:cubicBezTo>
                    <a:pt x="214" y="57"/>
                    <a:pt x="216" y="61"/>
                    <a:pt x="216" y="64"/>
                  </a:cubicBezTo>
                  <a:cubicBezTo>
                    <a:pt x="216" y="84"/>
                    <a:pt x="216" y="84"/>
                    <a:pt x="216" y="84"/>
                  </a:cubicBezTo>
                  <a:cubicBezTo>
                    <a:pt x="216" y="87"/>
                    <a:pt x="218" y="90"/>
                    <a:pt x="221" y="91"/>
                  </a:cubicBezTo>
                  <a:cubicBezTo>
                    <a:pt x="282" y="110"/>
                    <a:pt x="282" y="110"/>
                    <a:pt x="282" y="110"/>
                  </a:cubicBezTo>
                  <a:cubicBezTo>
                    <a:pt x="285" y="111"/>
                    <a:pt x="287" y="109"/>
                    <a:pt x="287" y="106"/>
                  </a:cubicBezTo>
                  <a:cubicBezTo>
                    <a:pt x="288" y="54"/>
                    <a:pt x="288" y="54"/>
                    <a:pt x="288" y="54"/>
                  </a:cubicBezTo>
                  <a:cubicBezTo>
                    <a:pt x="288" y="51"/>
                    <a:pt x="286" y="46"/>
                    <a:pt x="28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pPr>
                <a:defRPr/>
              </a:pPr>
              <a:endParaRPr lang="zh-CN" altLang="en-US" sz="1013">
                <a:solidFill>
                  <a:prstClr val="black"/>
                </a:solidFill>
                <a:cs typeface="+mn-ea"/>
                <a:sym typeface="+mn-lt"/>
              </a:endParaRPr>
            </a:p>
          </p:txBody>
        </p:sp>
        <p:sp>
          <p:nvSpPr>
            <p:cNvPr id="20" name="Freeform 317"/>
            <p:cNvSpPr>
              <a:spLocks noEditPoints="1"/>
            </p:cNvSpPr>
            <p:nvPr/>
          </p:nvSpPr>
          <p:spPr bwMode="auto">
            <a:xfrm>
              <a:off x="542926" y="4322763"/>
              <a:ext cx="247650" cy="166687"/>
            </a:xfrm>
            <a:custGeom>
              <a:avLst/>
              <a:gdLst>
                <a:gd name="T0" fmla="*/ 177 w 258"/>
                <a:gd name="T1" fmla="*/ 12 h 174"/>
                <a:gd name="T2" fmla="*/ 74 w 258"/>
                <a:gd name="T3" fmla="*/ 45 h 174"/>
                <a:gd name="T4" fmla="*/ 1 w 258"/>
                <a:gd name="T5" fmla="*/ 162 h 174"/>
                <a:gd name="T6" fmla="*/ 255 w 258"/>
                <a:gd name="T7" fmla="*/ 119 h 174"/>
                <a:gd name="T8" fmla="*/ 159 w 258"/>
                <a:gd name="T9" fmla="*/ 101 h 174"/>
                <a:gd name="T10" fmla="*/ 185 w 258"/>
                <a:gd name="T11" fmla="*/ 99 h 174"/>
                <a:gd name="T12" fmla="*/ 189 w 258"/>
                <a:gd name="T13" fmla="*/ 102 h 174"/>
                <a:gd name="T14" fmla="*/ 187 w 258"/>
                <a:gd name="T15" fmla="*/ 113 h 174"/>
                <a:gd name="T16" fmla="*/ 161 w 258"/>
                <a:gd name="T17" fmla="*/ 112 h 174"/>
                <a:gd name="T18" fmla="*/ 143 w 258"/>
                <a:gd name="T19" fmla="*/ 111 h 174"/>
                <a:gd name="T20" fmla="*/ 117 w 258"/>
                <a:gd name="T21" fmla="*/ 113 h 174"/>
                <a:gd name="T22" fmla="*/ 113 w 258"/>
                <a:gd name="T23" fmla="*/ 110 h 174"/>
                <a:gd name="T24" fmla="*/ 116 w 258"/>
                <a:gd name="T25" fmla="*/ 99 h 174"/>
                <a:gd name="T26" fmla="*/ 142 w 258"/>
                <a:gd name="T27" fmla="*/ 100 h 174"/>
                <a:gd name="T28" fmla="*/ 97 w 258"/>
                <a:gd name="T29" fmla="*/ 111 h 174"/>
                <a:gd name="T30" fmla="*/ 71 w 258"/>
                <a:gd name="T31" fmla="*/ 113 h 174"/>
                <a:gd name="T32" fmla="*/ 67 w 258"/>
                <a:gd name="T33" fmla="*/ 110 h 174"/>
                <a:gd name="T34" fmla="*/ 70 w 258"/>
                <a:gd name="T35" fmla="*/ 99 h 174"/>
                <a:gd name="T36" fmla="*/ 97 w 258"/>
                <a:gd name="T37" fmla="*/ 100 h 174"/>
                <a:gd name="T38" fmla="*/ 97 w 258"/>
                <a:gd name="T39" fmla="*/ 111 h 174"/>
                <a:gd name="T40" fmla="*/ 72 w 258"/>
                <a:gd name="T41" fmla="*/ 73 h 174"/>
                <a:gd name="T42" fmla="*/ 97 w 258"/>
                <a:gd name="T43" fmla="*/ 73 h 174"/>
                <a:gd name="T44" fmla="*/ 98 w 258"/>
                <a:gd name="T45" fmla="*/ 84 h 174"/>
                <a:gd name="T46" fmla="*/ 73 w 258"/>
                <a:gd name="T47" fmla="*/ 86 h 174"/>
                <a:gd name="T48" fmla="*/ 69 w 258"/>
                <a:gd name="T49" fmla="*/ 83 h 174"/>
                <a:gd name="T50" fmla="*/ 143 w 258"/>
                <a:gd name="T51" fmla="*/ 74 h 174"/>
                <a:gd name="T52" fmla="*/ 142 w 258"/>
                <a:gd name="T53" fmla="*/ 85 h 174"/>
                <a:gd name="T54" fmla="*/ 116 w 258"/>
                <a:gd name="T55" fmla="*/ 85 h 174"/>
                <a:gd name="T56" fmla="*/ 114 w 258"/>
                <a:gd name="T57" fmla="*/ 75 h 174"/>
                <a:gd name="T58" fmla="*/ 118 w 258"/>
                <a:gd name="T59" fmla="*/ 73 h 174"/>
                <a:gd name="T60" fmla="*/ 187 w 258"/>
                <a:gd name="T61" fmla="*/ 85 h 174"/>
                <a:gd name="T62" fmla="*/ 161 w 258"/>
                <a:gd name="T63" fmla="*/ 85 h 174"/>
                <a:gd name="T64" fmla="*/ 158 w 258"/>
                <a:gd name="T65" fmla="*/ 75 h 174"/>
                <a:gd name="T66" fmla="*/ 162 w 258"/>
                <a:gd name="T67" fmla="*/ 73 h 174"/>
                <a:gd name="T68" fmla="*/ 187 w 258"/>
                <a:gd name="T69" fmla="*/ 74 h 174"/>
                <a:gd name="T70" fmla="*/ 69 w 258"/>
                <a:gd name="T71" fmla="*/ 142 h 174"/>
                <a:gd name="T72" fmla="*/ 65 w 258"/>
                <a:gd name="T73" fmla="*/ 139 h 174"/>
                <a:gd name="T74" fmla="*/ 67 w 258"/>
                <a:gd name="T75" fmla="*/ 128 h 174"/>
                <a:gd name="T76" fmla="*/ 94 w 258"/>
                <a:gd name="T77" fmla="*/ 128 h 174"/>
                <a:gd name="T78" fmla="*/ 97 w 258"/>
                <a:gd name="T79" fmla="*/ 139 h 174"/>
                <a:gd name="T80" fmla="*/ 92 w 258"/>
                <a:gd name="T81" fmla="*/ 142 h 174"/>
                <a:gd name="T82" fmla="*/ 114 w 258"/>
                <a:gd name="T83" fmla="*/ 141 h 174"/>
                <a:gd name="T84" fmla="*/ 113 w 258"/>
                <a:gd name="T85" fmla="*/ 130 h 174"/>
                <a:gd name="T86" fmla="*/ 140 w 258"/>
                <a:gd name="T87" fmla="*/ 127 h 174"/>
                <a:gd name="T88" fmla="*/ 144 w 258"/>
                <a:gd name="T89" fmla="*/ 131 h 174"/>
                <a:gd name="T90" fmla="*/ 141 w 258"/>
                <a:gd name="T91" fmla="*/ 142 h 174"/>
                <a:gd name="T92" fmla="*/ 163 w 258"/>
                <a:gd name="T93" fmla="*/ 142 h 174"/>
                <a:gd name="T94" fmla="*/ 160 w 258"/>
                <a:gd name="T95" fmla="*/ 131 h 174"/>
                <a:gd name="T96" fmla="*/ 164 w 258"/>
                <a:gd name="T97" fmla="*/ 127 h 174"/>
                <a:gd name="T98" fmla="*/ 191 w 258"/>
                <a:gd name="T99" fmla="*/ 130 h 174"/>
                <a:gd name="T100" fmla="*/ 191 w 258"/>
                <a:gd name="T101" fmla="*/ 140 h 174"/>
                <a:gd name="T102" fmla="*/ 165 w 258"/>
                <a:gd name="T103" fmla="*/ 14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8" h="174">
                  <a:moveTo>
                    <a:pt x="246" y="99"/>
                  </a:moveTo>
                  <a:cubicBezTo>
                    <a:pt x="196" y="52"/>
                    <a:pt x="196" y="52"/>
                    <a:pt x="196" y="52"/>
                  </a:cubicBezTo>
                  <a:cubicBezTo>
                    <a:pt x="193" y="49"/>
                    <a:pt x="189" y="47"/>
                    <a:pt x="185" y="46"/>
                  </a:cubicBezTo>
                  <a:cubicBezTo>
                    <a:pt x="177" y="12"/>
                    <a:pt x="177" y="12"/>
                    <a:pt x="177" y="12"/>
                  </a:cubicBezTo>
                  <a:cubicBezTo>
                    <a:pt x="176" y="5"/>
                    <a:pt x="169" y="0"/>
                    <a:pt x="163" y="0"/>
                  </a:cubicBezTo>
                  <a:cubicBezTo>
                    <a:pt x="96" y="0"/>
                    <a:pt x="96" y="0"/>
                    <a:pt x="96" y="0"/>
                  </a:cubicBezTo>
                  <a:cubicBezTo>
                    <a:pt x="90" y="0"/>
                    <a:pt x="83" y="5"/>
                    <a:pt x="82" y="12"/>
                  </a:cubicBezTo>
                  <a:cubicBezTo>
                    <a:pt x="74" y="45"/>
                    <a:pt x="74" y="45"/>
                    <a:pt x="74" y="45"/>
                  </a:cubicBezTo>
                  <a:cubicBezTo>
                    <a:pt x="70" y="47"/>
                    <a:pt x="66" y="49"/>
                    <a:pt x="63" y="52"/>
                  </a:cubicBezTo>
                  <a:cubicBezTo>
                    <a:pt x="13" y="99"/>
                    <a:pt x="13" y="99"/>
                    <a:pt x="13" y="99"/>
                  </a:cubicBezTo>
                  <a:cubicBezTo>
                    <a:pt x="8" y="103"/>
                    <a:pt x="4" y="112"/>
                    <a:pt x="3" y="119"/>
                  </a:cubicBezTo>
                  <a:cubicBezTo>
                    <a:pt x="1" y="162"/>
                    <a:pt x="1" y="162"/>
                    <a:pt x="1" y="162"/>
                  </a:cubicBezTo>
                  <a:cubicBezTo>
                    <a:pt x="0" y="168"/>
                    <a:pt x="6" y="174"/>
                    <a:pt x="12" y="174"/>
                  </a:cubicBezTo>
                  <a:cubicBezTo>
                    <a:pt x="247" y="174"/>
                    <a:pt x="247" y="174"/>
                    <a:pt x="247" y="174"/>
                  </a:cubicBezTo>
                  <a:cubicBezTo>
                    <a:pt x="253" y="174"/>
                    <a:pt x="258" y="168"/>
                    <a:pt x="258" y="162"/>
                  </a:cubicBezTo>
                  <a:cubicBezTo>
                    <a:pt x="255" y="119"/>
                    <a:pt x="255" y="119"/>
                    <a:pt x="255" y="119"/>
                  </a:cubicBezTo>
                  <a:cubicBezTo>
                    <a:pt x="255" y="112"/>
                    <a:pt x="251" y="103"/>
                    <a:pt x="246" y="99"/>
                  </a:cubicBezTo>
                  <a:close/>
                  <a:moveTo>
                    <a:pt x="159" y="110"/>
                  </a:moveTo>
                  <a:cubicBezTo>
                    <a:pt x="159" y="102"/>
                    <a:pt x="159" y="102"/>
                    <a:pt x="159" y="102"/>
                  </a:cubicBezTo>
                  <a:cubicBezTo>
                    <a:pt x="159" y="102"/>
                    <a:pt x="159" y="101"/>
                    <a:pt x="159" y="101"/>
                  </a:cubicBezTo>
                  <a:cubicBezTo>
                    <a:pt x="160" y="101"/>
                    <a:pt x="160" y="100"/>
                    <a:pt x="160" y="100"/>
                  </a:cubicBezTo>
                  <a:cubicBezTo>
                    <a:pt x="161" y="100"/>
                    <a:pt x="161" y="100"/>
                    <a:pt x="162" y="99"/>
                  </a:cubicBezTo>
                  <a:cubicBezTo>
                    <a:pt x="162" y="99"/>
                    <a:pt x="163" y="99"/>
                    <a:pt x="163" y="99"/>
                  </a:cubicBezTo>
                  <a:cubicBezTo>
                    <a:pt x="185" y="99"/>
                    <a:pt x="185" y="99"/>
                    <a:pt x="185" y="99"/>
                  </a:cubicBezTo>
                  <a:cubicBezTo>
                    <a:pt x="185" y="99"/>
                    <a:pt x="186" y="99"/>
                    <a:pt x="186" y="99"/>
                  </a:cubicBezTo>
                  <a:cubicBezTo>
                    <a:pt x="187" y="100"/>
                    <a:pt x="187" y="100"/>
                    <a:pt x="188" y="100"/>
                  </a:cubicBezTo>
                  <a:cubicBezTo>
                    <a:pt x="188" y="100"/>
                    <a:pt x="188" y="101"/>
                    <a:pt x="189" y="101"/>
                  </a:cubicBezTo>
                  <a:cubicBezTo>
                    <a:pt x="189" y="101"/>
                    <a:pt x="189" y="102"/>
                    <a:pt x="189" y="102"/>
                  </a:cubicBezTo>
                  <a:cubicBezTo>
                    <a:pt x="190" y="110"/>
                    <a:pt x="190" y="110"/>
                    <a:pt x="190" y="110"/>
                  </a:cubicBezTo>
                  <a:cubicBezTo>
                    <a:pt x="190" y="110"/>
                    <a:pt x="190" y="111"/>
                    <a:pt x="189" y="111"/>
                  </a:cubicBezTo>
                  <a:cubicBezTo>
                    <a:pt x="189" y="112"/>
                    <a:pt x="189" y="112"/>
                    <a:pt x="189" y="112"/>
                  </a:cubicBezTo>
                  <a:cubicBezTo>
                    <a:pt x="188" y="113"/>
                    <a:pt x="188" y="113"/>
                    <a:pt x="187" y="113"/>
                  </a:cubicBezTo>
                  <a:cubicBezTo>
                    <a:pt x="187" y="113"/>
                    <a:pt x="186" y="113"/>
                    <a:pt x="186" y="113"/>
                  </a:cubicBezTo>
                  <a:cubicBezTo>
                    <a:pt x="164" y="113"/>
                    <a:pt x="164" y="113"/>
                    <a:pt x="164" y="113"/>
                  </a:cubicBezTo>
                  <a:cubicBezTo>
                    <a:pt x="163" y="113"/>
                    <a:pt x="163" y="113"/>
                    <a:pt x="162" y="113"/>
                  </a:cubicBezTo>
                  <a:cubicBezTo>
                    <a:pt x="162" y="113"/>
                    <a:pt x="161" y="113"/>
                    <a:pt x="161" y="112"/>
                  </a:cubicBezTo>
                  <a:cubicBezTo>
                    <a:pt x="160" y="112"/>
                    <a:pt x="160" y="112"/>
                    <a:pt x="160" y="111"/>
                  </a:cubicBezTo>
                  <a:cubicBezTo>
                    <a:pt x="159" y="111"/>
                    <a:pt x="159" y="110"/>
                    <a:pt x="159" y="110"/>
                  </a:cubicBezTo>
                  <a:close/>
                  <a:moveTo>
                    <a:pt x="144" y="110"/>
                  </a:moveTo>
                  <a:cubicBezTo>
                    <a:pt x="144" y="110"/>
                    <a:pt x="143" y="111"/>
                    <a:pt x="143" y="111"/>
                  </a:cubicBezTo>
                  <a:cubicBezTo>
                    <a:pt x="143" y="112"/>
                    <a:pt x="143" y="112"/>
                    <a:pt x="142" y="112"/>
                  </a:cubicBezTo>
                  <a:cubicBezTo>
                    <a:pt x="142" y="113"/>
                    <a:pt x="141" y="113"/>
                    <a:pt x="141" y="113"/>
                  </a:cubicBezTo>
                  <a:cubicBezTo>
                    <a:pt x="140" y="113"/>
                    <a:pt x="140" y="113"/>
                    <a:pt x="139" y="113"/>
                  </a:cubicBezTo>
                  <a:cubicBezTo>
                    <a:pt x="117" y="113"/>
                    <a:pt x="117" y="113"/>
                    <a:pt x="117" y="113"/>
                  </a:cubicBezTo>
                  <a:cubicBezTo>
                    <a:pt x="117" y="113"/>
                    <a:pt x="116" y="113"/>
                    <a:pt x="116" y="113"/>
                  </a:cubicBezTo>
                  <a:cubicBezTo>
                    <a:pt x="115" y="113"/>
                    <a:pt x="115" y="113"/>
                    <a:pt x="114" y="112"/>
                  </a:cubicBezTo>
                  <a:cubicBezTo>
                    <a:pt x="114" y="112"/>
                    <a:pt x="114" y="112"/>
                    <a:pt x="114" y="111"/>
                  </a:cubicBezTo>
                  <a:cubicBezTo>
                    <a:pt x="113" y="111"/>
                    <a:pt x="113" y="110"/>
                    <a:pt x="113" y="110"/>
                  </a:cubicBezTo>
                  <a:cubicBezTo>
                    <a:pt x="113" y="102"/>
                    <a:pt x="113" y="102"/>
                    <a:pt x="113" y="102"/>
                  </a:cubicBezTo>
                  <a:cubicBezTo>
                    <a:pt x="113" y="102"/>
                    <a:pt x="113" y="101"/>
                    <a:pt x="114" y="101"/>
                  </a:cubicBezTo>
                  <a:cubicBezTo>
                    <a:pt x="114" y="101"/>
                    <a:pt x="114" y="100"/>
                    <a:pt x="115" y="100"/>
                  </a:cubicBezTo>
                  <a:cubicBezTo>
                    <a:pt x="115" y="100"/>
                    <a:pt x="115" y="100"/>
                    <a:pt x="116" y="99"/>
                  </a:cubicBezTo>
                  <a:cubicBezTo>
                    <a:pt x="116" y="99"/>
                    <a:pt x="117" y="99"/>
                    <a:pt x="118" y="99"/>
                  </a:cubicBezTo>
                  <a:cubicBezTo>
                    <a:pt x="139" y="99"/>
                    <a:pt x="139" y="99"/>
                    <a:pt x="139" y="99"/>
                  </a:cubicBezTo>
                  <a:cubicBezTo>
                    <a:pt x="140" y="99"/>
                    <a:pt x="140" y="99"/>
                    <a:pt x="141" y="99"/>
                  </a:cubicBezTo>
                  <a:cubicBezTo>
                    <a:pt x="141" y="100"/>
                    <a:pt x="142" y="100"/>
                    <a:pt x="142" y="100"/>
                  </a:cubicBezTo>
                  <a:cubicBezTo>
                    <a:pt x="143" y="100"/>
                    <a:pt x="143" y="101"/>
                    <a:pt x="143" y="101"/>
                  </a:cubicBezTo>
                  <a:cubicBezTo>
                    <a:pt x="143" y="101"/>
                    <a:pt x="143" y="102"/>
                    <a:pt x="143" y="102"/>
                  </a:cubicBezTo>
                  <a:lnTo>
                    <a:pt x="144" y="110"/>
                  </a:lnTo>
                  <a:close/>
                  <a:moveTo>
                    <a:pt x="97" y="111"/>
                  </a:moveTo>
                  <a:cubicBezTo>
                    <a:pt x="97" y="112"/>
                    <a:pt x="97" y="112"/>
                    <a:pt x="96" y="112"/>
                  </a:cubicBezTo>
                  <a:cubicBezTo>
                    <a:pt x="96" y="113"/>
                    <a:pt x="95" y="113"/>
                    <a:pt x="95" y="113"/>
                  </a:cubicBezTo>
                  <a:cubicBezTo>
                    <a:pt x="94" y="113"/>
                    <a:pt x="94" y="113"/>
                    <a:pt x="93" y="113"/>
                  </a:cubicBezTo>
                  <a:cubicBezTo>
                    <a:pt x="71" y="113"/>
                    <a:pt x="71" y="113"/>
                    <a:pt x="71" y="113"/>
                  </a:cubicBezTo>
                  <a:cubicBezTo>
                    <a:pt x="71" y="113"/>
                    <a:pt x="70" y="113"/>
                    <a:pt x="70" y="113"/>
                  </a:cubicBezTo>
                  <a:cubicBezTo>
                    <a:pt x="69" y="113"/>
                    <a:pt x="69" y="113"/>
                    <a:pt x="68" y="112"/>
                  </a:cubicBezTo>
                  <a:cubicBezTo>
                    <a:pt x="68" y="112"/>
                    <a:pt x="68" y="112"/>
                    <a:pt x="67" y="111"/>
                  </a:cubicBezTo>
                  <a:cubicBezTo>
                    <a:pt x="67" y="111"/>
                    <a:pt x="67" y="110"/>
                    <a:pt x="67" y="110"/>
                  </a:cubicBezTo>
                  <a:cubicBezTo>
                    <a:pt x="68" y="102"/>
                    <a:pt x="68" y="102"/>
                    <a:pt x="68" y="102"/>
                  </a:cubicBezTo>
                  <a:cubicBezTo>
                    <a:pt x="68" y="102"/>
                    <a:pt x="68" y="101"/>
                    <a:pt x="68" y="101"/>
                  </a:cubicBezTo>
                  <a:cubicBezTo>
                    <a:pt x="68" y="101"/>
                    <a:pt x="69" y="100"/>
                    <a:pt x="69" y="100"/>
                  </a:cubicBezTo>
                  <a:cubicBezTo>
                    <a:pt x="69" y="100"/>
                    <a:pt x="70" y="100"/>
                    <a:pt x="70" y="99"/>
                  </a:cubicBezTo>
                  <a:cubicBezTo>
                    <a:pt x="71" y="99"/>
                    <a:pt x="71" y="99"/>
                    <a:pt x="72" y="99"/>
                  </a:cubicBezTo>
                  <a:cubicBezTo>
                    <a:pt x="94" y="99"/>
                    <a:pt x="94" y="99"/>
                    <a:pt x="94" y="99"/>
                  </a:cubicBezTo>
                  <a:cubicBezTo>
                    <a:pt x="94" y="99"/>
                    <a:pt x="95" y="99"/>
                    <a:pt x="95" y="99"/>
                  </a:cubicBezTo>
                  <a:cubicBezTo>
                    <a:pt x="96" y="100"/>
                    <a:pt x="96" y="100"/>
                    <a:pt x="97" y="100"/>
                  </a:cubicBezTo>
                  <a:cubicBezTo>
                    <a:pt x="97" y="100"/>
                    <a:pt x="97" y="101"/>
                    <a:pt x="97" y="101"/>
                  </a:cubicBezTo>
                  <a:cubicBezTo>
                    <a:pt x="98" y="101"/>
                    <a:pt x="98" y="102"/>
                    <a:pt x="98" y="102"/>
                  </a:cubicBezTo>
                  <a:cubicBezTo>
                    <a:pt x="97" y="110"/>
                    <a:pt x="97" y="110"/>
                    <a:pt x="97" y="110"/>
                  </a:cubicBezTo>
                  <a:cubicBezTo>
                    <a:pt x="97" y="110"/>
                    <a:pt x="97" y="111"/>
                    <a:pt x="97" y="111"/>
                  </a:cubicBezTo>
                  <a:close/>
                  <a:moveTo>
                    <a:pt x="69" y="75"/>
                  </a:moveTo>
                  <a:cubicBezTo>
                    <a:pt x="69" y="75"/>
                    <a:pt x="70" y="75"/>
                    <a:pt x="70" y="74"/>
                  </a:cubicBezTo>
                  <a:cubicBezTo>
                    <a:pt x="70" y="74"/>
                    <a:pt x="70" y="74"/>
                    <a:pt x="71" y="73"/>
                  </a:cubicBezTo>
                  <a:cubicBezTo>
                    <a:pt x="71" y="73"/>
                    <a:pt x="72" y="73"/>
                    <a:pt x="72" y="73"/>
                  </a:cubicBezTo>
                  <a:cubicBezTo>
                    <a:pt x="73" y="73"/>
                    <a:pt x="73" y="73"/>
                    <a:pt x="74" y="73"/>
                  </a:cubicBezTo>
                  <a:cubicBezTo>
                    <a:pt x="95" y="73"/>
                    <a:pt x="95" y="73"/>
                    <a:pt x="95" y="73"/>
                  </a:cubicBezTo>
                  <a:cubicBezTo>
                    <a:pt x="95" y="73"/>
                    <a:pt x="96" y="73"/>
                    <a:pt x="96" y="73"/>
                  </a:cubicBezTo>
                  <a:cubicBezTo>
                    <a:pt x="97" y="73"/>
                    <a:pt x="97" y="73"/>
                    <a:pt x="97" y="73"/>
                  </a:cubicBezTo>
                  <a:cubicBezTo>
                    <a:pt x="98" y="74"/>
                    <a:pt x="98" y="74"/>
                    <a:pt x="98" y="74"/>
                  </a:cubicBezTo>
                  <a:cubicBezTo>
                    <a:pt x="99" y="75"/>
                    <a:pt x="99" y="75"/>
                    <a:pt x="99" y="75"/>
                  </a:cubicBezTo>
                  <a:cubicBezTo>
                    <a:pt x="98" y="83"/>
                    <a:pt x="98" y="83"/>
                    <a:pt x="98" y="83"/>
                  </a:cubicBezTo>
                  <a:cubicBezTo>
                    <a:pt x="98" y="83"/>
                    <a:pt x="98" y="84"/>
                    <a:pt x="98" y="84"/>
                  </a:cubicBezTo>
                  <a:cubicBezTo>
                    <a:pt x="98" y="84"/>
                    <a:pt x="97" y="85"/>
                    <a:pt x="97" y="85"/>
                  </a:cubicBezTo>
                  <a:cubicBezTo>
                    <a:pt x="97" y="85"/>
                    <a:pt x="96" y="85"/>
                    <a:pt x="96" y="85"/>
                  </a:cubicBezTo>
                  <a:cubicBezTo>
                    <a:pt x="95" y="86"/>
                    <a:pt x="95" y="86"/>
                    <a:pt x="94" y="86"/>
                  </a:cubicBezTo>
                  <a:cubicBezTo>
                    <a:pt x="73" y="86"/>
                    <a:pt x="73" y="86"/>
                    <a:pt x="73" y="86"/>
                  </a:cubicBezTo>
                  <a:cubicBezTo>
                    <a:pt x="72" y="86"/>
                    <a:pt x="72" y="86"/>
                    <a:pt x="71" y="85"/>
                  </a:cubicBezTo>
                  <a:cubicBezTo>
                    <a:pt x="71" y="85"/>
                    <a:pt x="70" y="85"/>
                    <a:pt x="70" y="85"/>
                  </a:cubicBezTo>
                  <a:cubicBezTo>
                    <a:pt x="70" y="85"/>
                    <a:pt x="69" y="84"/>
                    <a:pt x="69" y="84"/>
                  </a:cubicBezTo>
                  <a:cubicBezTo>
                    <a:pt x="69" y="84"/>
                    <a:pt x="69" y="83"/>
                    <a:pt x="69" y="83"/>
                  </a:cubicBezTo>
                  <a:lnTo>
                    <a:pt x="69" y="75"/>
                  </a:lnTo>
                  <a:close/>
                  <a:moveTo>
                    <a:pt x="140" y="73"/>
                  </a:moveTo>
                  <a:cubicBezTo>
                    <a:pt x="141" y="73"/>
                    <a:pt x="141" y="73"/>
                    <a:pt x="142" y="73"/>
                  </a:cubicBezTo>
                  <a:cubicBezTo>
                    <a:pt x="142" y="74"/>
                    <a:pt x="142" y="74"/>
                    <a:pt x="143" y="74"/>
                  </a:cubicBezTo>
                  <a:cubicBezTo>
                    <a:pt x="143" y="75"/>
                    <a:pt x="143" y="75"/>
                    <a:pt x="143" y="75"/>
                  </a:cubicBezTo>
                  <a:cubicBezTo>
                    <a:pt x="143" y="83"/>
                    <a:pt x="143" y="83"/>
                    <a:pt x="143" y="83"/>
                  </a:cubicBezTo>
                  <a:cubicBezTo>
                    <a:pt x="143" y="83"/>
                    <a:pt x="143" y="84"/>
                    <a:pt x="143" y="84"/>
                  </a:cubicBezTo>
                  <a:cubicBezTo>
                    <a:pt x="143" y="84"/>
                    <a:pt x="142" y="85"/>
                    <a:pt x="142" y="85"/>
                  </a:cubicBezTo>
                  <a:cubicBezTo>
                    <a:pt x="142" y="85"/>
                    <a:pt x="141" y="85"/>
                    <a:pt x="141" y="85"/>
                  </a:cubicBezTo>
                  <a:cubicBezTo>
                    <a:pt x="140" y="86"/>
                    <a:pt x="140" y="86"/>
                    <a:pt x="139" y="86"/>
                  </a:cubicBezTo>
                  <a:cubicBezTo>
                    <a:pt x="118" y="86"/>
                    <a:pt x="118" y="86"/>
                    <a:pt x="118" y="86"/>
                  </a:cubicBezTo>
                  <a:cubicBezTo>
                    <a:pt x="117" y="86"/>
                    <a:pt x="117" y="86"/>
                    <a:pt x="116" y="85"/>
                  </a:cubicBezTo>
                  <a:cubicBezTo>
                    <a:pt x="116" y="85"/>
                    <a:pt x="115" y="85"/>
                    <a:pt x="115" y="85"/>
                  </a:cubicBezTo>
                  <a:cubicBezTo>
                    <a:pt x="114" y="85"/>
                    <a:pt x="114" y="84"/>
                    <a:pt x="114" y="84"/>
                  </a:cubicBezTo>
                  <a:cubicBezTo>
                    <a:pt x="114" y="84"/>
                    <a:pt x="114" y="83"/>
                    <a:pt x="114" y="83"/>
                  </a:cubicBezTo>
                  <a:cubicBezTo>
                    <a:pt x="114" y="75"/>
                    <a:pt x="114" y="75"/>
                    <a:pt x="114" y="75"/>
                  </a:cubicBezTo>
                  <a:cubicBezTo>
                    <a:pt x="114" y="75"/>
                    <a:pt x="114" y="75"/>
                    <a:pt x="114" y="74"/>
                  </a:cubicBezTo>
                  <a:cubicBezTo>
                    <a:pt x="114" y="74"/>
                    <a:pt x="115" y="74"/>
                    <a:pt x="115" y="73"/>
                  </a:cubicBezTo>
                  <a:cubicBezTo>
                    <a:pt x="115" y="73"/>
                    <a:pt x="116" y="73"/>
                    <a:pt x="116" y="73"/>
                  </a:cubicBezTo>
                  <a:cubicBezTo>
                    <a:pt x="117" y="73"/>
                    <a:pt x="117" y="73"/>
                    <a:pt x="118" y="73"/>
                  </a:cubicBezTo>
                  <a:cubicBezTo>
                    <a:pt x="139" y="73"/>
                    <a:pt x="139" y="73"/>
                    <a:pt x="139" y="73"/>
                  </a:cubicBezTo>
                  <a:cubicBezTo>
                    <a:pt x="139" y="73"/>
                    <a:pt x="140" y="73"/>
                    <a:pt x="140" y="73"/>
                  </a:cubicBezTo>
                  <a:close/>
                  <a:moveTo>
                    <a:pt x="188" y="84"/>
                  </a:moveTo>
                  <a:cubicBezTo>
                    <a:pt x="187" y="84"/>
                    <a:pt x="187" y="85"/>
                    <a:pt x="187" y="85"/>
                  </a:cubicBezTo>
                  <a:cubicBezTo>
                    <a:pt x="186" y="85"/>
                    <a:pt x="186" y="85"/>
                    <a:pt x="186" y="85"/>
                  </a:cubicBezTo>
                  <a:cubicBezTo>
                    <a:pt x="185" y="86"/>
                    <a:pt x="184" y="86"/>
                    <a:pt x="184" y="86"/>
                  </a:cubicBezTo>
                  <a:cubicBezTo>
                    <a:pt x="163" y="86"/>
                    <a:pt x="163" y="86"/>
                    <a:pt x="163" y="86"/>
                  </a:cubicBezTo>
                  <a:cubicBezTo>
                    <a:pt x="162" y="86"/>
                    <a:pt x="162" y="86"/>
                    <a:pt x="161" y="85"/>
                  </a:cubicBezTo>
                  <a:cubicBezTo>
                    <a:pt x="161" y="85"/>
                    <a:pt x="160" y="85"/>
                    <a:pt x="160" y="85"/>
                  </a:cubicBezTo>
                  <a:cubicBezTo>
                    <a:pt x="159" y="85"/>
                    <a:pt x="159" y="84"/>
                    <a:pt x="159" y="84"/>
                  </a:cubicBezTo>
                  <a:cubicBezTo>
                    <a:pt x="159" y="84"/>
                    <a:pt x="158" y="83"/>
                    <a:pt x="158" y="83"/>
                  </a:cubicBezTo>
                  <a:cubicBezTo>
                    <a:pt x="158" y="75"/>
                    <a:pt x="158" y="75"/>
                    <a:pt x="158" y="75"/>
                  </a:cubicBezTo>
                  <a:cubicBezTo>
                    <a:pt x="158" y="75"/>
                    <a:pt x="158" y="75"/>
                    <a:pt x="158" y="74"/>
                  </a:cubicBezTo>
                  <a:cubicBezTo>
                    <a:pt x="159" y="74"/>
                    <a:pt x="159" y="74"/>
                    <a:pt x="159" y="73"/>
                  </a:cubicBezTo>
                  <a:cubicBezTo>
                    <a:pt x="160" y="73"/>
                    <a:pt x="160" y="73"/>
                    <a:pt x="161" y="73"/>
                  </a:cubicBezTo>
                  <a:cubicBezTo>
                    <a:pt x="161" y="73"/>
                    <a:pt x="162" y="73"/>
                    <a:pt x="162" y="73"/>
                  </a:cubicBezTo>
                  <a:cubicBezTo>
                    <a:pt x="183" y="73"/>
                    <a:pt x="183" y="73"/>
                    <a:pt x="183" y="73"/>
                  </a:cubicBezTo>
                  <a:cubicBezTo>
                    <a:pt x="184" y="73"/>
                    <a:pt x="184" y="73"/>
                    <a:pt x="185" y="73"/>
                  </a:cubicBezTo>
                  <a:cubicBezTo>
                    <a:pt x="185" y="73"/>
                    <a:pt x="186" y="73"/>
                    <a:pt x="186" y="73"/>
                  </a:cubicBezTo>
                  <a:cubicBezTo>
                    <a:pt x="186" y="74"/>
                    <a:pt x="187" y="74"/>
                    <a:pt x="187" y="74"/>
                  </a:cubicBezTo>
                  <a:cubicBezTo>
                    <a:pt x="187" y="75"/>
                    <a:pt x="187" y="75"/>
                    <a:pt x="187" y="75"/>
                  </a:cubicBezTo>
                  <a:cubicBezTo>
                    <a:pt x="188" y="83"/>
                    <a:pt x="188" y="83"/>
                    <a:pt x="188" y="83"/>
                  </a:cubicBezTo>
                  <a:cubicBezTo>
                    <a:pt x="188" y="83"/>
                    <a:pt x="188" y="84"/>
                    <a:pt x="188" y="84"/>
                  </a:cubicBezTo>
                  <a:close/>
                  <a:moveTo>
                    <a:pt x="69" y="142"/>
                  </a:moveTo>
                  <a:cubicBezTo>
                    <a:pt x="69" y="142"/>
                    <a:pt x="68" y="142"/>
                    <a:pt x="68" y="142"/>
                  </a:cubicBezTo>
                  <a:cubicBezTo>
                    <a:pt x="67" y="142"/>
                    <a:pt x="67" y="142"/>
                    <a:pt x="66" y="141"/>
                  </a:cubicBezTo>
                  <a:cubicBezTo>
                    <a:pt x="66" y="141"/>
                    <a:pt x="66" y="141"/>
                    <a:pt x="65" y="140"/>
                  </a:cubicBezTo>
                  <a:cubicBezTo>
                    <a:pt x="65" y="140"/>
                    <a:pt x="65" y="139"/>
                    <a:pt x="65" y="139"/>
                  </a:cubicBezTo>
                  <a:cubicBezTo>
                    <a:pt x="66" y="132"/>
                    <a:pt x="66" y="132"/>
                    <a:pt x="66" y="132"/>
                  </a:cubicBezTo>
                  <a:cubicBezTo>
                    <a:pt x="66" y="131"/>
                    <a:pt x="66" y="131"/>
                    <a:pt x="66" y="131"/>
                  </a:cubicBezTo>
                  <a:cubicBezTo>
                    <a:pt x="66" y="130"/>
                    <a:pt x="66" y="130"/>
                    <a:pt x="66" y="130"/>
                  </a:cubicBezTo>
                  <a:cubicBezTo>
                    <a:pt x="66" y="129"/>
                    <a:pt x="67" y="129"/>
                    <a:pt x="67" y="128"/>
                  </a:cubicBezTo>
                  <a:cubicBezTo>
                    <a:pt x="68" y="128"/>
                    <a:pt x="68" y="128"/>
                    <a:pt x="69" y="128"/>
                  </a:cubicBezTo>
                  <a:cubicBezTo>
                    <a:pt x="69" y="128"/>
                    <a:pt x="70" y="127"/>
                    <a:pt x="70" y="127"/>
                  </a:cubicBezTo>
                  <a:cubicBezTo>
                    <a:pt x="93" y="127"/>
                    <a:pt x="93" y="127"/>
                    <a:pt x="93" y="127"/>
                  </a:cubicBezTo>
                  <a:cubicBezTo>
                    <a:pt x="93" y="127"/>
                    <a:pt x="94" y="128"/>
                    <a:pt x="94" y="128"/>
                  </a:cubicBezTo>
                  <a:cubicBezTo>
                    <a:pt x="95" y="128"/>
                    <a:pt x="95" y="128"/>
                    <a:pt x="96" y="128"/>
                  </a:cubicBezTo>
                  <a:cubicBezTo>
                    <a:pt x="96" y="129"/>
                    <a:pt x="96" y="129"/>
                    <a:pt x="96" y="130"/>
                  </a:cubicBezTo>
                  <a:cubicBezTo>
                    <a:pt x="97" y="130"/>
                    <a:pt x="97" y="130"/>
                    <a:pt x="97" y="131"/>
                  </a:cubicBezTo>
                  <a:cubicBezTo>
                    <a:pt x="97" y="139"/>
                    <a:pt x="97" y="139"/>
                    <a:pt x="97" y="139"/>
                  </a:cubicBezTo>
                  <a:cubicBezTo>
                    <a:pt x="96" y="139"/>
                    <a:pt x="96" y="140"/>
                    <a:pt x="96" y="140"/>
                  </a:cubicBezTo>
                  <a:cubicBezTo>
                    <a:pt x="96" y="141"/>
                    <a:pt x="96" y="141"/>
                    <a:pt x="95" y="141"/>
                  </a:cubicBezTo>
                  <a:cubicBezTo>
                    <a:pt x="95" y="142"/>
                    <a:pt x="94" y="142"/>
                    <a:pt x="94" y="142"/>
                  </a:cubicBezTo>
                  <a:cubicBezTo>
                    <a:pt x="93" y="142"/>
                    <a:pt x="93" y="142"/>
                    <a:pt x="92" y="142"/>
                  </a:cubicBezTo>
                  <a:lnTo>
                    <a:pt x="69" y="142"/>
                  </a:lnTo>
                  <a:close/>
                  <a:moveTo>
                    <a:pt x="117" y="142"/>
                  </a:moveTo>
                  <a:cubicBezTo>
                    <a:pt x="116" y="142"/>
                    <a:pt x="116" y="142"/>
                    <a:pt x="115" y="142"/>
                  </a:cubicBezTo>
                  <a:cubicBezTo>
                    <a:pt x="115" y="142"/>
                    <a:pt x="114" y="142"/>
                    <a:pt x="114" y="141"/>
                  </a:cubicBezTo>
                  <a:cubicBezTo>
                    <a:pt x="114" y="141"/>
                    <a:pt x="113" y="141"/>
                    <a:pt x="113" y="140"/>
                  </a:cubicBezTo>
                  <a:cubicBezTo>
                    <a:pt x="113" y="140"/>
                    <a:pt x="113" y="139"/>
                    <a:pt x="113" y="139"/>
                  </a:cubicBezTo>
                  <a:cubicBezTo>
                    <a:pt x="113" y="131"/>
                    <a:pt x="113" y="131"/>
                    <a:pt x="113" y="131"/>
                  </a:cubicBezTo>
                  <a:cubicBezTo>
                    <a:pt x="113" y="130"/>
                    <a:pt x="113" y="130"/>
                    <a:pt x="113" y="130"/>
                  </a:cubicBezTo>
                  <a:cubicBezTo>
                    <a:pt x="113" y="129"/>
                    <a:pt x="114" y="129"/>
                    <a:pt x="114" y="128"/>
                  </a:cubicBezTo>
                  <a:cubicBezTo>
                    <a:pt x="115" y="128"/>
                    <a:pt x="115" y="128"/>
                    <a:pt x="116" y="128"/>
                  </a:cubicBezTo>
                  <a:cubicBezTo>
                    <a:pt x="116" y="128"/>
                    <a:pt x="117" y="127"/>
                    <a:pt x="117" y="127"/>
                  </a:cubicBezTo>
                  <a:cubicBezTo>
                    <a:pt x="140" y="127"/>
                    <a:pt x="140" y="127"/>
                    <a:pt x="140" y="127"/>
                  </a:cubicBezTo>
                  <a:cubicBezTo>
                    <a:pt x="140" y="127"/>
                    <a:pt x="141" y="128"/>
                    <a:pt x="141" y="128"/>
                  </a:cubicBezTo>
                  <a:cubicBezTo>
                    <a:pt x="142" y="128"/>
                    <a:pt x="142" y="128"/>
                    <a:pt x="143" y="128"/>
                  </a:cubicBezTo>
                  <a:cubicBezTo>
                    <a:pt x="143" y="129"/>
                    <a:pt x="143" y="129"/>
                    <a:pt x="144" y="130"/>
                  </a:cubicBezTo>
                  <a:cubicBezTo>
                    <a:pt x="144" y="130"/>
                    <a:pt x="144" y="130"/>
                    <a:pt x="144" y="131"/>
                  </a:cubicBezTo>
                  <a:cubicBezTo>
                    <a:pt x="144" y="139"/>
                    <a:pt x="144" y="139"/>
                    <a:pt x="144" y="139"/>
                  </a:cubicBezTo>
                  <a:cubicBezTo>
                    <a:pt x="144" y="139"/>
                    <a:pt x="144" y="140"/>
                    <a:pt x="144" y="140"/>
                  </a:cubicBezTo>
                  <a:cubicBezTo>
                    <a:pt x="143" y="141"/>
                    <a:pt x="143" y="141"/>
                    <a:pt x="143" y="141"/>
                  </a:cubicBezTo>
                  <a:cubicBezTo>
                    <a:pt x="142" y="142"/>
                    <a:pt x="142" y="142"/>
                    <a:pt x="141" y="142"/>
                  </a:cubicBezTo>
                  <a:cubicBezTo>
                    <a:pt x="141" y="142"/>
                    <a:pt x="140" y="142"/>
                    <a:pt x="140" y="142"/>
                  </a:cubicBezTo>
                  <a:lnTo>
                    <a:pt x="117" y="142"/>
                  </a:lnTo>
                  <a:close/>
                  <a:moveTo>
                    <a:pt x="165" y="142"/>
                  </a:moveTo>
                  <a:cubicBezTo>
                    <a:pt x="164" y="142"/>
                    <a:pt x="164" y="142"/>
                    <a:pt x="163" y="142"/>
                  </a:cubicBezTo>
                  <a:cubicBezTo>
                    <a:pt x="163" y="142"/>
                    <a:pt x="162" y="142"/>
                    <a:pt x="162" y="141"/>
                  </a:cubicBezTo>
                  <a:cubicBezTo>
                    <a:pt x="161" y="141"/>
                    <a:pt x="161" y="141"/>
                    <a:pt x="161" y="140"/>
                  </a:cubicBezTo>
                  <a:cubicBezTo>
                    <a:pt x="160" y="140"/>
                    <a:pt x="160" y="139"/>
                    <a:pt x="160" y="139"/>
                  </a:cubicBezTo>
                  <a:cubicBezTo>
                    <a:pt x="160" y="131"/>
                    <a:pt x="160" y="131"/>
                    <a:pt x="160" y="131"/>
                  </a:cubicBezTo>
                  <a:cubicBezTo>
                    <a:pt x="160" y="130"/>
                    <a:pt x="160" y="130"/>
                    <a:pt x="160" y="130"/>
                  </a:cubicBezTo>
                  <a:cubicBezTo>
                    <a:pt x="161" y="129"/>
                    <a:pt x="161" y="129"/>
                    <a:pt x="161" y="128"/>
                  </a:cubicBezTo>
                  <a:cubicBezTo>
                    <a:pt x="162" y="128"/>
                    <a:pt x="162" y="128"/>
                    <a:pt x="163" y="128"/>
                  </a:cubicBezTo>
                  <a:cubicBezTo>
                    <a:pt x="163" y="128"/>
                    <a:pt x="164" y="127"/>
                    <a:pt x="164" y="127"/>
                  </a:cubicBezTo>
                  <a:cubicBezTo>
                    <a:pt x="186" y="127"/>
                    <a:pt x="186" y="127"/>
                    <a:pt x="186" y="127"/>
                  </a:cubicBezTo>
                  <a:cubicBezTo>
                    <a:pt x="187" y="127"/>
                    <a:pt x="188" y="128"/>
                    <a:pt x="188" y="128"/>
                  </a:cubicBezTo>
                  <a:cubicBezTo>
                    <a:pt x="189" y="128"/>
                    <a:pt x="189" y="128"/>
                    <a:pt x="190" y="128"/>
                  </a:cubicBezTo>
                  <a:cubicBezTo>
                    <a:pt x="190" y="129"/>
                    <a:pt x="190" y="129"/>
                    <a:pt x="191" y="130"/>
                  </a:cubicBezTo>
                  <a:cubicBezTo>
                    <a:pt x="191" y="130"/>
                    <a:pt x="191" y="130"/>
                    <a:pt x="191" y="131"/>
                  </a:cubicBezTo>
                  <a:cubicBezTo>
                    <a:pt x="191" y="132"/>
                    <a:pt x="191" y="132"/>
                    <a:pt x="191" y="132"/>
                  </a:cubicBezTo>
                  <a:cubicBezTo>
                    <a:pt x="192" y="139"/>
                    <a:pt x="192" y="139"/>
                    <a:pt x="192" y="139"/>
                  </a:cubicBezTo>
                  <a:cubicBezTo>
                    <a:pt x="192" y="139"/>
                    <a:pt x="191" y="140"/>
                    <a:pt x="191" y="140"/>
                  </a:cubicBezTo>
                  <a:cubicBezTo>
                    <a:pt x="191" y="141"/>
                    <a:pt x="191" y="141"/>
                    <a:pt x="190" y="141"/>
                  </a:cubicBezTo>
                  <a:cubicBezTo>
                    <a:pt x="190" y="142"/>
                    <a:pt x="190" y="142"/>
                    <a:pt x="189" y="142"/>
                  </a:cubicBezTo>
                  <a:cubicBezTo>
                    <a:pt x="189" y="142"/>
                    <a:pt x="188" y="142"/>
                    <a:pt x="187" y="142"/>
                  </a:cubicBezTo>
                  <a:lnTo>
                    <a:pt x="165" y="1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pPr>
                <a:defRPr/>
              </a:pPr>
              <a:endParaRPr lang="zh-CN" altLang="en-US" sz="1013">
                <a:solidFill>
                  <a:prstClr val="black"/>
                </a:solidFill>
                <a:cs typeface="+mn-ea"/>
                <a:sym typeface="+mn-lt"/>
              </a:endParaRPr>
            </a:p>
          </p:txBody>
        </p:sp>
      </p:grpSp>
      <p:grpSp>
        <p:nvGrpSpPr>
          <p:cNvPr id="23" name="组合 22"/>
          <p:cNvGrpSpPr/>
          <p:nvPr/>
        </p:nvGrpSpPr>
        <p:grpSpPr bwMode="auto">
          <a:xfrm>
            <a:off x="5302245" y="2839455"/>
            <a:ext cx="389341" cy="313262"/>
            <a:chOff x="3836988" y="3163888"/>
            <a:chExt cx="276225" cy="222249"/>
          </a:xfrm>
          <a:solidFill>
            <a:schemeClr val="bg1"/>
          </a:solidFill>
        </p:grpSpPr>
        <p:sp>
          <p:nvSpPr>
            <p:cNvPr id="24" name="Oval 298"/>
            <p:cNvSpPr>
              <a:spLocks noChangeArrowheads="1"/>
            </p:cNvSpPr>
            <p:nvPr/>
          </p:nvSpPr>
          <p:spPr bwMode="auto">
            <a:xfrm>
              <a:off x="3944938" y="3346450"/>
              <a:ext cx="39688" cy="396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pPr>
                <a:defRPr/>
              </a:pPr>
              <a:endParaRPr lang="zh-CN" altLang="en-US" sz="1013">
                <a:solidFill>
                  <a:prstClr val="black"/>
                </a:solidFill>
                <a:cs typeface="+mn-ea"/>
                <a:sym typeface="+mn-lt"/>
              </a:endParaRPr>
            </a:p>
          </p:txBody>
        </p:sp>
        <p:sp>
          <p:nvSpPr>
            <p:cNvPr id="25" name="Oval 299"/>
            <p:cNvSpPr>
              <a:spLocks noChangeArrowheads="1"/>
            </p:cNvSpPr>
            <p:nvPr/>
          </p:nvSpPr>
          <p:spPr bwMode="auto">
            <a:xfrm>
              <a:off x="4038601" y="3346450"/>
              <a:ext cx="39688" cy="396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pPr>
                <a:defRPr/>
              </a:pPr>
              <a:endParaRPr lang="zh-CN" altLang="en-US" sz="1013">
                <a:solidFill>
                  <a:prstClr val="black"/>
                </a:solidFill>
                <a:cs typeface="+mn-ea"/>
                <a:sym typeface="+mn-lt"/>
              </a:endParaRPr>
            </a:p>
          </p:txBody>
        </p:sp>
        <p:sp>
          <p:nvSpPr>
            <p:cNvPr id="26" name="Freeform 300"/>
            <p:cNvSpPr>
              <a:spLocks/>
            </p:cNvSpPr>
            <p:nvPr/>
          </p:nvSpPr>
          <p:spPr bwMode="auto">
            <a:xfrm>
              <a:off x="3836988" y="3163888"/>
              <a:ext cx="254000" cy="166687"/>
            </a:xfrm>
            <a:custGeom>
              <a:avLst/>
              <a:gdLst>
                <a:gd name="T0" fmla="*/ 256 w 266"/>
                <a:gd name="T1" fmla="*/ 153 h 174"/>
                <a:gd name="T2" fmla="*/ 113 w 266"/>
                <a:gd name="T3" fmla="*/ 153 h 174"/>
                <a:gd name="T4" fmla="*/ 64 w 266"/>
                <a:gd name="T5" fmla="*/ 7 h 174"/>
                <a:gd name="T6" fmla="*/ 54 w 266"/>
                <a:gd name="T7" fmla="*/ 0 h 174"/>
                <a:gd name="T8" fmla="*/ 11 w 266"/>
                <a:gd name="T9" fmla="*/ 0 h 174"/>
                <a:gd name="T10" fmla="*/ 0 w 266"/>
                <a:gd name="T11" fmla="*/ 10 h 174"/>
                <a:gd name="T12" fmla="*/ 11 w 266"/>
                <a:gd name="T13" fmla="*/ 21 h 174"/>
                <a:gd name="T14" fmla="*/ 47 w 266"/>
                <a:gd name="T15" fmla="*/ 21 h 174"/>
                <a:gd name="T16" fmla="*/ 96 w 266"/>
                <a:gd name="T17" fmla="*/ 167 h 174"/>
                <a:gd name="T18" fmla="*/ 106 w 266"/>
                <a:gd name="T19" fmla="*/ 174 h 174"/>
                <a:gd name="T20" fmla="*/ 256 w 266"/>
                <a:gd name="T21" fmla="*/ 174 h 174"/>
                <a:gd name="T22" fmla="*/ 266 w 266"/>
                <a:gd name="T23" fmla="*/ 164 h 174"/>
                <a:gd name="T24" fmla="*/ 256 w 266"/>
                <a:gd name="T25" fmla="*/ 15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 h="174">
                  <a:moveTo>
                    <a:pt x="256" y="153"/>
                  </a:moveTo>
                  <a:cubicBezTo>
                    <a:pt x="113" y="153"/>
                    <a:pt x="113" y="153"/>
                    <a:pt x="113" y="153"/>
                  </a:cubicBezTo>
                  <a:cubicBezTo>
                    <a:pt x="64" y="7"/>
                    <a:pt x="64" y="7"/>
                    <a:pt x="64" y="7"/>
                  </a:cubicBezTo>
                  <a:cubicBezTo>
                    <a:pt x="63" y="3"/>
                    <a:pt x="59" y="0"/>
                    <a:pt x="54" y="0"/>
                  </a:cubicBezTo>
                  <a:cubicBezTo>
                    <a:pt x="11" y="0"/>
                    <a:pt x="11" y="0"/>
                    <a:pt x="11" y="0"/>
                  </a:cubicBezTo>
                  <a:cubicBezTo>
                    <a:pt x="5" y="0"/>
                    <a:pt x="0" y="5"/>
                    <a:pt x="0" y="10"/>
                  </a:cubicBezTo>
                  <a:cubicBezTo>
                    <a:pt x="0" y="16"/>
                    <a:pt x="5" y="21"/>
                    <a:pt x="11" y="21"/>
                  </a:cubicBezTo>
                  <a:cubicBezTo>
                    <a:pt x="47" y="21"/>
                    <a:pt x="47" y="21"/>
                    <a:pt x="47" y="21"/>
                  </a:cubicBezTo>
                  <a:cubicBezTo>
                    <a:pt x="96" y="167"/>
                    <a:pt x="96" y="167"/>
                    <a:pt x="96" y="167"/>
                  </a:cubicBezTo>
                  <a:cubicBezTo>
                    <a:pt x="97" y="171"/>
                    <a:pt x="101" y="174"/>
                    <a:pt x="106" y="174"/>
                  </a:cubicBezTo>
                  <a:cubicBezTo>
                    <a:pt x="256" y="174"/>
                    <a:pt x="256" y="174"/>
                    <a:pt x="256" y="174"/>
                  </a:cubicBezTo>
                  <a:cubicBezTo>
                    <a:pt x="262" y="174"/>
                    <a:pt x="266" y="169"/>
                    <a:pt x="266" y="164"/>
                  </a:cubicBezTo>
                  <a:cubicBezTo>
                    <a:pt x="266" y="158"/>
                    <a:pt x="262" y="153"/>
                    <a:pt x="256" y="1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pPr>
                <a:defRPr/>
              </a:pPr>
              <a:endParaRPr lang="zh-CN" altLang="en-US" sz="1013">
                <a:solidFill>
                  <a:prstClr val="black"/>
                </a:solidFill>
                <a:cs typeface="+mn-ea"/>
                <a:sym typeface="+mn-lt"/>
              </a:endParaRPr>
            </a:p>
          </p:txBody>
        </p:sp>
        <p:sp>
          <p:nvSpPr>
            <p:cNvPr id="27" name="Freeform 301"/>
            <p:cNvSpPr>
              <a:spLocks noEditPoints="1"/>
            </p:cNvSpPr>
            <p:nvPr/>
          </p:nvSpPr>
          <p:spPr bwMode="auto">
            <a:xfrm>
              <a:off x="3925888" y="3187700"/>
              <a:ext cx="187325" cy="106362"/>
            </a:xfrm>
            <a:custGeom>
              <a:avLst/>
              <a:gdLst>
                <a:gd name="T0" fmla="*/ 185 w 195"/>
                <a:gd name="T1" fmla="*/ 16 h 111"/>
                <a:gd name="T2" fmla="*/ 9 w 195"/>
                <a:gd name="T3" fmla="*/ 0 h 111"/>
                <a:gd name="T4" fmla="*/ 1 w 195"/>
                <a:gd name="T5" fmla="*/ 9 h 111"/>
                <a:gd name="T6" fmla="*/ 32 w 195"/>
                <a:gd name="T7" fmla="*/ 101 h 111"/>
                <a:gd name="T8" fmla="*/ 46 w 195"/>
                <a:gd name="T9" fmla="*/ 111 h 111"/>
                <a:gd name="T10" fmla="*/ 175 w 195"/>
                <a:gd name="T11" fmla="*/ 111 h 111"/>
                <a:gd name="T12" fmla="*/ 187 w 195"/>
                <a:gd name="T13" fmla="*/ 100 h 111"/>
                <a:gd name="T14" fmla="*/ 195 w 195"/>
                <a:gd name="T15" fmla="*/ 27 h 111"/>
                <a:gd name="T16" fmla="*/ 185 w 195"/>
                <a:gd name="T17" fmla="*/ 16 h 111"/>
                <a:gd name="T18" fmla="*/ 96 w 195"/>
                <a:gd name="T19" fmla="*/ 76 h 111"/>
                <a:gd name="T20" fmla="*/ 59 w 195"/>
                <a:gd name="T21" fmla="*/ 76 h 111"/>
                <a:gd name="T22" fmla="*/ 54 w 195"/>
                <a:gd name="T23" fmla="*/ 73 h 111"/>
                <a:gd name="T24" fmla="*/ 43 w 195"/>
                <a:gd name="T25" fmla="*/ 41 h 111"/>
                <a:gd name="T26" fmla="*/ 46 w 195"/>
                <a:gd name="T27" fmla="*/ 38 h 111"/>
                <a:gd name="T28" fmla="*/ 86 w 195"/>
                <a:gd name="T29" fmla="*/ 41 h 111"/>
                <a:gd name="T30" fmla="*/ 90 w 195"/>
                <a:gd name="T31" fmla="*/ 45 h 111"/>
                <a:gd name="T32" fmla="*/ 99 w 195"/>
                <a:gd name="T33" fmla="*/ 73 h 111"/>
                <a:gd name="T34" fmla="*/ 96 w 195"/>
                <a:gd name="T35" fmla="*/ 76 h 111"/>
                <a:gd name="T36" fmla="*/ 162 w 195"/>
                <a:gd name="T37" fmla="*/ 73 h 111"/>
                <a:gd name="T38" fmla="*/ 158 w 195"/>
                <a:gd name="T39" fmla="*/ 76 h 111"/>
                <a:gd name="T40" fmla="*/ 135 w 195"/>
                <a:gd name="T41" fmla="*/ 76 h 111"/>
                <a:gd name="T42" fmla="*/ 131 w 195"/>
                <a:gd name="T43" fmla="*/ 73 h 111"/>
                <a:gd name="T44" fmla="*/ 122 w 195"/>
                <a:gd name="T45" fmla="*/ 48 h 111"/>
                <a:gd name="T46" fmla="*/ 125 w 195"/>
                <a:gd name="T47" fmla="*/ 45 h 111"/>
                <a:gd name="T48" fmla="*/ 161 w 195"/>
                <a:gd name="T49" fmla="*/ 48 h 111"/>
                <a:gd name="T50" fmla="*/ 164 w 195"/>
                <a:gd name="T51" fmla="*/ 51 h 111"/>
                <a:gd name="T52" fmla="*/ 162 w 195"/>
                <a:gd name="T53" fmla="*/ 7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5" h="111">
                  <a:moveTo>
                    <a:pt x="185" y="16"/>
                  </a:moveTo>
                  <a:cubicBezTo>
                    <a:pt x="9" y="0"/>
                    <a:pt x="9" y="0"/>
                    <a:pt x="9" y="0"/>
                  </a:cubicBezTo>
                  <a:cubicBezTo>
                    <a:pt x="3" y="0"/>
                    <a:pt x="0" y="4"/>
                    <a:pt x="1" y="9"/>
                  </a:cubicBezTo>
                  <a:cubicBezTo>
                    <a:pt x="32" y="101"/>
                    <a:pt x="32" y="101"/>
                    <a:pt x="32" y="101"/>
                  </a:cubicBezTo>
                  <a:cubicBezTo>
                    <a:pt x="34" y="106"/>
                    <a:pt x="40" y="111"/>
                    <a:pt x="46" y="111"/>
                  </a:cubicBezTo>
                  <a:cubicBezTo>
                    <a:pt x="175" y="111"/>
                    <a:pt x="175" y="111"/>
                    <a:pt x="175" y="111"/>
                  </a:cubicBezTo>
                  <a:cubicBezTo>
                    <a:pt x="181" y="111"/>
                    <a:pt x="186" y="106"/>
                    <a:pt x="187" y="100"/>
                  </a:cubicBezTo>
                  <a:cubicBezTo>
                    <a:pt x="195" y="27"/>
                    <a:pt x="195" y="27"/>
                    <a:pt x="195" y="27"/>
                  </a:cubicBezTo>
                  <a:cubicBezTo>
                    <a:pt x="195" y="21"/>
                    <a:pt x="191" y="16"/>
                    <a:pt x="185" y="16"/>
                  </a:cubicBezTo>
                  <a:close/>
                  <a:moveTo>
                    <a:pt x="96" y="76"/>
                  </a:moveTo>
                  <a:cubicBezTo>
                    <a:pt x="59" y="76"/>
                    <a:pt x="59" y="76"/>
                    <a:pt x="59" y="76"/>
                  </a:cubicBezTo>
                  <a:cubicBezTo>
                    <a:pt x="57" y="76"/>
                    <a:pt x="55" y="75"/>
                    <a:pt x="54" y="73"/>
                  </a:cubicBezTo>
                  <a:cubicBezTo>
                    <a:pt x="43" y="41"/>
                    <a:pt x="43" y="41"/>
                    <a:pt x="43" y="41"/>
                  </a:cubicBezTo>
                  <a:cubicBezTo>
                    <a:pt x="43" y="39"/>
                    <a:pt x="44" y="38"/>
                    <a:pt x="46" y="38"/>
                  </a:cubicBezTo>
                  <a:cubicBezTo>
                    <a:pt x="86" y="41"/>
                    <a:pt x="86" y="41"/>
                    <a:pt x="86" y="41"/>
                  </a:cubicBezTo>
                  <a:cubicBezTo>
                    <a:pt x="88" y="42"/>
                    <a:pt x="90" y="43"/>
                    <a:pt x="90" y="45"/>
                  </a:cubicBezTo>
                  <a:cubicBezTo>
                    <a:pt x="99" y="73"/>
                    <a:pt x="99" y="73"/>
                    <a:pt x="99" y="73"/>
                  </a:cubicBezTo>
                  <a:cubicBezTo>
                    <a:pt x="99" y="75"/>
                    <a:pt x="98" y="76"/>
                    <a:pt x="96" y="76"/>
                  </a:cubicBezTo>
                  <a:close/>
                  <a:moveTo>
                    <a:pt x="162" y="73"/>
                  </a:moveTo>
                  <a:cubicBezTo>
                    <a:pt x="161" y="75"/>
                    <a:pt x="160" y="76"/>
                    <a:pt x="158" y="76"/>
                  </a:cubicBezTo>
                  <a:cubicBezTo>
                    <a:pt x="135" y="76"/>
                    <a:pt x="135" y="76"/>
                    <a:pt x="135" y="76"/>
                  </a:cubicBezTo>
                  <a:cubicBezTo>
                    <a:pt x="133" y="76"/>
                    <a:pt x="131" y="75"/>
                    <a:pt x="131" y="73"/>
                  </a:cubicBezTo>
                  <a:cubicBezTo>
                    <a:pt x="122" y="48"/>
                    <a:pt x="122" y="48"/>
                    <a:pt x="122" y="48"/>
                  </a:cubicBezTo>
                  <a:cubicBezTo>
                    <a:pt x="122" y="46"/>
                    <a:pt x="123" y="45"/>
                    <a:pt x="125" y="45"/>
                  </a:cubicBezTo>
                  <a:cubicBezTo>
                    <a:pt x="161" y="48"/>
                    <a:pt x="161" y="48"/>
                    <a:pt x="161" y="48"/>
                  </a:cubicBezTo>
                  <a:cubicBezTo>
                    <a:pt x="163" y="48"/>
                    <a:pt x="164" y="50"/>
                    <a:pt x="164" y="51"/>
                  </a:cubicBezTo>
                  <a:lnTo>
                    <a:pt x="162"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pPr>
                <a:defRPr/>
              </a:pPr>
              <a:endParaRPr lang="zh-CN" altLang="en-US" sz="1013">
                <a:solidFill>
                  <a:prstClr val="black"/>
                </a:solidFill>
                <a:cs typeface="+mn-ea"/>
                <a:sym typeface="+mn-lt"/>
              </a:endParaRPr>
            </a:p>
          </p:txBody>
        </p:sp>
      </p:grpSp>
      <p:sp>
        <p:nvSpPr>
          <p:cNvPr id="30" name="Freeform 325"/>
          <p:cNvSpPr>
            <a:spLocks/>
          </p:cNvSpPr>
          <p:nvPr/>
        </p:nvSpPr>
        <p:spPr bwMode="auto">
          <a:xfrm>
            <a:off x="6193631" y="2808525"/>
            <a:ext cx="276225" cy="265510"/>
          </a:xfrm>
          <a:custGeom>
            <a:avLst/>
            <a:gdLst>
              <a:gd name="T0" fmla="*/ 249 w 287"/>
              <a:gd name="T1" fmla="*/ 222 h 277"/>
              <a:gd name="T2" fmla="*/ 182 w 287"/>
              <a:gd name="T3" fmla="*/ 206 h 277"/>
              <a:gd name="T4" fmla="*/ 172 w 287"/>
              <a:gd name="T5" fmla="*/ 176 h 277"/>
              <a:gd name="T6" fmla="*/ 179 w 287"/>
              <a:gd name="T7" fmla="*/ 180 h 277"/>
              <a:gd name="T8" fmla="*/ 185 w 287"/>
              <a:gd name="T9" fmla="*/ 180 h 277"/>
              <a:gd name="T10" fmla="*/ 207 w 287"/>
              <a:gd name="T11" fmla="*/ 177 h 277"/>
              <a:gd name="T12" fmla="*/ 211 w 287"/>
              <a:gd name="T13" fmla="*/ 178 h 277"/>
              <a:gd name="T14" fmla="*/ 215 w 287"/>
              <a:gd name="T15" fmla="*/ 179 h 277"/>
              <a:gd name="T16" fmla="*/ 214 w 287"/>
              <a:gd name="T17" fmla="*/ 175 h 277"/>
              <a:gd name="T18" fmla="*/ 208 w 287"/>
              <a:gd name="T19" fmla="*/ 160 h 277"/>
              <a:gd name="T20" fmla="*/ 218 w 287"/>
              <a:gd name="T21" fmla="*/ 154 h 277"/>
              <a:gd name="T22" fmla="*/ 228 w 287"/>
              <a:gd name="T23" fmla="*/ 152 h 277"/>
              <a:gd name="T24" fmla="*/ 200 w 287"/>
              <a:gd name="T25" fmla="*/ 13 h 277"/>
              <a:gd name="T26" fmla="*/ 166 w 287"/>
              <a:gd name="T27" fmla="*/ 0 h 277"/>
              <a:gd name="T28" fmla="*/ 143 w 287"/>
              <a:gd name="T29" fmla="*/ 8 h 277"/>
              <a:gd name="T30" fmla="*/ 121 w 287"/>
              <a:gd name="T31" fmla="*/ 0 h 277"/>
              <a:gd name="T32" fmla="*/ 87 w 287"/>
              <a:gd name="T33" fmla="*/ 13 h 277"/>
              <a:gd name="T34" fmla="*/ 55 w 287"/>
              <a:gd name="T35" fmla="*/ 151 h 277"/>
              <a:gd name="T36" fmla="*/ 63 w 287"/>
              <a:gd name="T37" fmla="*/ 154 h 277"/>
              <a:gd name="T38" fmla="*/ 77 w 287"/>
              <a:gd name="T39" fmla="*/ 160 h 277"/>
              <a:gd name="T40" fmla="*/ 72 w 287"/>
              <a:gd name="T41" fmla="*/ 178 h 277"/>
              <a:gd name="T42" fmla="*/ 72 w 287"/>
              <a:gd name="T43" fmla="*/ 179 h 277"/>
              <a:gd name="T44" fmla="*/ 78 w 287"/>
              <a:gd name="T45" fmla="*/ 177 h 277"/>
              <a:gd name="T46" fmla="*/ 80 w 287"/>
              <a:gd name="T47" fmla="*/ 177 h 277"/>
              <a:gd name="T48" fmla="*/ 94 w 287"/>
              <a:gd name="T49" fmla="*/ 180 h 277"/>
              <a:gd name="T50" fmla="*/ 100 w 287"/>
              <a:gd name="T51" fmla="*/ 180 h 277"/>
              <a:gd name="T52" fmla="*/ 115 w 287"/>
              <a:gd name="T53" fmla="*/ 176 h 277"/>
              <a:gd name="T54" fmla="*/ 104 w 287"/>
              <a:gd name="T55" fmla="*/ 206 h 277"/>
              <a:gd name="T56" fmla="*/ 38 w 287"/>
              <a:gd name="T57" fmla="*/ 222 h 277"/>
              <a:gd name="T58" fmla="*/ 0 w 287"/>
              <a:gd name="T59" fmla="*/ 257 h 277"/>
              <a:gd name="T60" fmla="*/ 0 w 287"/>
              <a:gd name="T61" fmla="*/ 277 h 277"/>
              <a:gd name="T62" fmla="*/ 287 w 287"/>
              <a:gd name="T63" fmla="*/ 277 h 277"/>
              <a:gd name="T64" fmla="*/ 287 w 287"/>
              <a:gd name="T65" fmla="*/ 257 h 277"/>
              <a:gd name="T66" fmla="*/ 249 w 287"/>
              <a:gd name="T67" fmla="*/ 22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7" h="277">
                <a:moveTo>
                  <a:pt x="249" y="222"/>
                </a:moveTo>
                <a:cubicBezTo>
                  <a:pt x="233" y="214"/>
                  <a:pt x="214" y="211"/>
                  <a:pt x="182" y="206"/>
                </a:cubicBezTo>
                <a:cubicBezTo>
                  <a:pt x="180" y="203"/>
                  <a:pt x="176" y="190"/>
                  <a:pt x="172" y="176"/>
                </a:cubicBezTo>
                <a:cubicBezTo>
                  <a:pt x="173" y="176"/>
                  <a:pt x="178" y="180"/>
                  <a:pt x="179" y="180"/>
                </a:cubicBezTo>
                <a:cubicBezTo>
                  <a:pt x="181" y="180"/>
                  <a:pt x="183" y="180"/>
                  <a:pt x="185" y="180"/>
                </a:cubicBezTo>
                <a:cubicBezTo>
                  <a:pt x="186" y="180"/>
                  <a:pt x="201" y="177"/>
                  <a:pt x="207" y="177"/>
                </a:cubicBezTo>
                <a:cubicBezTo>
                  <a:pt x="209" y="177"/>
                  <a:pt x="210" y="177"/>
                  <a:pt x="211" y="178"/>
                </a:cubicBezTo>
                <a:cubicBezTo>
                  <a:pt x="211" y="178"/>
                  <a:pt x="213" y="179"/>
                  <a:pt x="215" y="179"/>
                </a:cubicBezTo>
                <a:cubicBezTo>
                  <a:pt x="214" y="178"/>
                  <a:pt x="214" y="176"/>
                  <a:pt x="214" y="175"/>
                </a:cubicBezTo>
                <a:cubicBezTo>
                  <a:pt x="208" y="160"/>
                  <a:pt x="208" y="160"/>
                  <a:pt x="208" y="160"/>
                </a:cubicBezTo>
                <a:cubicBezTo>
                  <a:pt x="208" y="160"/>
                  <a:pt x="214" y="152"/>
                  <a:pt x="218" y="154"/>
                </a:cubicBezTo>
                <a:cubicBezTo>
                  <a:pt x="222" y="156"/>
                  <a:pt x="228" y="152"/>
                  <a:pt x="228" y="152"/>
                </a:cubicBezTo>
                <a:cubicBezTo>
                  <a:pt x="233" y="116"/>
                  <a:pt x="238" y="42"/>
                  <a:pt x="200" y="13"/>
                </a:cubicBezTo>
                <a:cubicBezTo>
                  <a:pt x="187" y="4"/>
                  <a:pt x="175" y="0"/>
                  <a:pt x="166" y="0"/>
                </a:cubicBezTo>
                <a:cubicBezTo>
                  <a:pt x="156" y="0"/>
                  <a:pt x="149" y="4"/>
                  <a:pt x="143" y="8"/>
                </a:cubicBezTo>
                <a:cubicBezTo>
                  <a:pt x="138" y="4"/>
                  <a:pt x="130" y="0"/>
                  <a:pt x="121" y="0"/>
                </a:cubicBezTo>
                <a:cubicBezTo>
                  <a:pt x="111" y="0"/>
                  <a:pt x="100" y="4"/>
                  <a:pt x="87" y="13"/>
                </a:cubicBezTo>
                <a:cubicBezTo>
                  <a:pt x="50" y="41"/>
                  <a:pt x="52" y="114"/>
                  <a:pt x="55" y="151"/>
                </a:cubicBezTo>
                <a:cubicBezTo>
                  <a:pt x="55" y="151"/>
                  <a:pt x="58" y="149"/>
                  <a:pt x="63" y="154"/>
                </a:cubicBezTo>
                <a:cubicBezTo>
                  <a:pt x="68" y="159"/>
                  <a:pt x="77" y="160"/>
                  <a:pt x="77" y="160"/>
                </a:cubicBezTo>
                <a:cubicBezTo>
                  <a:pt x="72" y="178"/>
                  <a:pt x="72" y="178"/>
                  <a:pt x="72" y="178"/>
                </a:cubicBezTo>
                <a:cubicBezTo>
                  <a:pt x="72" y="179"/>
                  <a:pt x="72" y="179"/>
                  <a:pt x="72" y="179"/>
                </a:cubicBezTo>
                <a:cubicBezTo>
                  <a:pt x="74" y="179"/>
                  <a:pt x="76" y="178"/>
                  <a:pt x="78" y="177"/>
                </a:cubicBezTo>
                <a:cubicBezTo>
                  <a:pt x="79" y="177"/>
                  <a:pt x="79" y="177"/>
                  <a:pt x="80" y="177"/>
                </a:cubicBezTo>
                <a:cubicBezTo>
                  <a:pt x="86" y="177"/>
                  <a:pt x="92" y="180"/>
                  <a:pt x="94" y="180"/>
                </a:cubicBezTo>
                <a:cubicBezTo>
                  <a:pt x="96" y="180"/>
                  <a:pt x="98" y="180"/>
                  <a:pt x="100" y="180"/>
                </a:cubicBezTo>
                <a:cubicBezTo>
                  <a:pt x="103" y="180"/>
                  <a:pt x="113" y="176"/>
                  <a:pt x="115" y="176"/>
                </a:cubicBezTo>
                <a:cubicBezTo>
                  <a:pt x="112" y="184"/>
                  <a:pt x="108" y="200"/>
                  <a:pt x="104" y="206"/>
                </a:cubicBezTo>
                <a:cubicBezTo>
                  <a:pt x="73" y="211"/>
                  <a:pt x="54" y="214"/>
                  <a:pt x="38" y="222"/>
                </a:cubicBezTo>
                <a:cubicBezTo>
                  <a:pt x="0" y="239"/>
                  <a:pt x="0" y="257"/>
                  <a:pt x="0" y="257"/>
                </a:cubicBezTo>
                <a:cubicBezTo>
                  <a:pt x="0" y="277"/>
                  <a:pt x="0" y="277"/>
                  <a:pt x="0" y="277"/>
                </a:cubicBezTo>
                <a:cubicBezTo>
                  <a:pt x="287" y="277"/>
                  <a:pt x="287" y="277"/>
                  <a:pt x="287" y="277"/>
                </a:cubicBezTo>
                <a:cubicBezTo>
                  <a:pt x="287" y="257"/>
                  <a:pt x="287" y="257"/>
                  <a:pt x="287" y="257"/>
                </a:cubicBezTo>
                <a:cubicBezTo>
                  <a:pt x="287" y="257"/>
                  <a:pt x="287" y="239"/>
                  <a:pt x="249" y="222"/>
                </a:cubicBezTo>
                <a:close/>
              </a:path>
            </a:pathLst>
          </a:custGeom>
          <a:solidFill>
            <a:schemeClr val="bg1"/>
          </a:solidFill>
          <a:ln>
            <a:noFill/>
          </a:ln>
        </p:spPr>
        <p:txBody>
          <a:bodyPr lIns="51435" tIns="25718" rIns="51435" bIns="25718"/>
          <a:lstStyle/>
          <a:p>
            <a:pPr>
              <a:defRPr/>
            </a:pPr>
            <a:endParaRPr lang="zh-CN" altLang="en-US" sz="1013">
              <a:solidFill>
                <a:prstClr val="black"/>
              </a:solidFill>
              <a:cs typeface="+mn-ea"/>
              <a:sym typeface="+mn-lt"/>
            </a:endParaRPr>
          </a:p>
        </p:txBody>
      </p:sp>
      <p:sp>
        <p:nvSpPr>
          <p:cNvPr id="33" name="Freeform 493"/>
          <p:cNvSpPr>
            <a:spLocks/>
          </p:cNvSpPr>
          <p:nvPr/>
        </p:nvSpPr>
        <p:spPr bwMode="auto">
          <a:xfrm>
            <a:off x="7006830" y="2807333"/>
            <a:ext cx="288131" cy="300038"/>
          </a:xfrm>
          <a:custGeom>
            <a:avLst/>
            <a:gdLst>
              <a:gd name="T0" fmla="*/ 69 w 275"/>
              <a:gd name="T1" fmla="*/ 169 h 287"/>
              <a:gd name="T2" fmla="*/ 103 w 275"/>
              <a:gd name="T3" fmla="*/ 135 h 287"/>
              <a:gd name="T4" fmla="*/ 124 w 275"/>
              <a:gd name="T5" fmla="*/ 156 h 287"/>
              <a:gd name="T6" fmla="*/ 124 w 275"/>
              <a:gd name="T7" fmla="*/ 224 h 287"/>
              <a:gd name="T8" fmla="*/ 124 w 275"/>
              <a:gd name="T9" fmla="*/ 225 h 287"/>
              <a:gd name="T10" fmla="*/ 117 w 275"/>
              <a:gd name="T11" fmla="*/ 256 h 287"/>
              <a:gd name="T12" fmla="*/ 103 w 275"/>
              <a:gd name="T13" fmla="*/ 261 h 287"/>
              <a:gd name="T14" fmla="*/ 87 w 275"/>
              <a:gd name="T15" fmla="*/ 255 h 287"/>
              <a:gd name="T16" fmla="*/ 82 w 275"/>
              <a:gd name="T17" fmla="*/ 237 h 287"/>
              <a:gd name="T18" fmla="*/ 71 w 275"/>
              <a:gd name="T19" fmla="*/ 222 h 287"/>
              <a:gd name="T20" fmla="*/ 56 w 275"/>
              <a:gd name="T21" fmla="*/ 234 h 287"/>
              <a:gd name="T22" fmla="*/ 67 w 275"/>
              <a:gd name="T23" fmla="*/ 273 h 287"/>
              <a:gd name="T24" fmla="*/ 103 w 275"/>
              <a:gd name="T25" fmla="*/ 287 h 287"/>
              <a:gd name="T26" fmla="*/ 136 w 275"/>
              <a:gd name="T27" fmla="*/ 274 h 287"/>
              <a:gd name="T28" fmla="*/ 151 w 275"/>
              <a:gd name="T29" fmla="*/ 224 h 287"/>
              <a:gd name="T30" fmla="*/ 151 w 275"/>
              <a:gd name="T31" fmla="*/ 156 h 287"/>
              <a:gd name="T32" fmla="*/ 172 w 275"/>
              <a:gd name="T33" fmla="*/ 135 h 287"/>
              <a:gd name="T34" fmla="*/ 206 w 275"/>
              <a:gd name="T35" fmla="*/ 169 h 287"/>
              <a:gd name="T36" fmla="*/ 241 w 275"/>
              <a:gd name="T37" fmla="*/ 135 h 287"/>
              <a:gd name="T38" fmla="*/ 273 w 275"/>
              <a:gd name="T39" fmla="*/ 167 h 287"/>
              <a:gd name="T40" fmla="*/ 275 w 275"/>
              <a:gd name="T41" fmla="*/ 142 h 287"/>
              <a:gd name="T42" fmla="*/ 147 w 275"/>
              <a:gd name="T43" fmla="*/ 24 h 287"/>
              <a:gd name="T44" fmla="*/ 147 w 275"/>
              <a:gd name="T45" fmla="*/ 9 h 287"/>
              <a:gd name="T46" fmla="*/ 138 w 275"/>
              <a:gd name="T47" fmla="*/ 0 h 287"/>
              <a:gd name="T48" fmla="*/ 128 w 275"/>
              <a:gd name="T49" fmla="*/ 9 h 287"/>
              <a:gd name="T50" fmla="*/ 128 w 275"/>
              <a:gd name="T51" fmla="*/ 24 h 287"/>
              <a:gd name="T52" fmla="*/ 0 w 275"/>
              <a:gd name="T53" fmla="*/ 142 h 287"/>
              <a:gd name="T54" fmla="*/ 3 w 275"/>
              <a:gd name="T55" fmla="*/ 167 h 287"/>
              <a:gd name="T56" fmla="*/ 35 w 275"/>
              <a:gd name="T57" fmla="*/ 135 h 287"/>
              <a:gd name="T58" fmla="*/ 69 w 275"/>
              <a:gd name="T59" fmla="*/ 169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5" h="287">
                <a:moveTo>
                  <a:pt x="69" y="169"/>
                </a:moveTo>
                <a:cubicBezTo>
                  <a:pt x="103" y="135"/>
                  <a:pt x="103" y="135"/>
                  <a:pt x="103" y="135"/>
                </a:cubicBezTo>
                <a:cubicBezTo>
                  <a:pt x="124" y="156"/>
                  <a:pt x="124" y="156"/>
                  <a:pt x="124" y="156"/>
                </a:cubicBezTo>
                <a:cubicBezTo>
                  <a:pt x="124" y="224"/>
                  <a:pt x="124" y="224"/>
                  <a:pt x="124" y="224"/>
                </a:cubicBezTo>
                <a:cubicBezTo>
                  <a:pt x="124" y="225"/>
                  <a:pt x="124" y="225"/>
                  <a:pt x="124" y="225"/>
                </a:cubicBezTo>
                <a:cubicBezTo>
                  <a:pt x="125" y="231"/>
                  <a:pt x="124" y="247"/>
                  <a:pt x="117" y="256"/>
                </a:cubicBezTo>
                <a:cubicBezTo>
                  <a:pt x="115" y="258"/>
                  <a:pt x="111" y="261"/>
                  <a:pt x="103" y="261"/>
                </a:cubicBezTo>
                <a:cubicBezTo>
                  <a:pt x="96" y="261"/>
                  <a:pt x="91" y="259"/>
                  <a:pt x="87" y="255"/>
                </a:cubicBezTo>
                <a:cubicBezTo>
                  <a:pt x="82" y="250"/>
                  <a:pt x="82" y="240"/>
                  <a:pt x="82" y="237"/>
                </a:cubicBezTo>
                <a:cubicBezTo>
                  <a:pt x="83" y="230"/>
                  <a:pt x="78" y="223"/>
                  <a:pt x="71" y="222"/>
                </a:cubicBezTo>
                <a:cubicBezTo>
                  <a:pt x="63" y="222"/>
                  <a:pt x="57" y="227"/>
                  <a:pt x="56" y="234"/>
                </a:cubicBezTo>
                <a:cubicBezTo>
                  <a:pt x="56" y="237"/>
                  <a:pt x="54" y="258"/>
                  <a:pt x="67" y="273"/>
                </a:cubicBezTo>
                <a:cubicBezTo>
                  <a:pt x="73" y="279"/>
                  <a:pt x="84" y="287"/>
                  <a:pt x="103" y="287"/>
                </a:cubicBezTo>
                <a:cubicBezTo>
                  <a:pt x="117" y="287"/>
                  <a:pt x="128" y="283"/>
                  <a:pt x="136" y="274"/>
                </a:cubicBezTo>
                <a:cubicBezTo>
                  <a:pt x="152" y="256"/>
                  <a:pt x="151" y="229"/>
                  <a:pt x="151" y="224"/>
                </a:cubicBezTo>
                <a:cubicBezTo>
                  <a:pt x="151" y="156"/>
                  <a:pt x="151" y="156"/>
                  <a:pt x="151" y="156"/>
                </a:cubicBezTo>
                <a:cubicBezTo>
                  <a:pt x="172" y="135"/>
                  <a:pt x="172" y="135"/>
                  <a:pt x="172" y="135"/>
                </a:cubicBezTo>
                <a:cubicBezTo>
                  <a:pt x="206" y="169"/>
                  <a:pt x="206" y="169"/>
                  <a:pt x="206" y="169"/>
                </a:cubicBezTo>
                <a:cubicBezTo>
                  <a:pt x="241" y="135"/>
                  <a:pt x="241" y="135"/>
                  <a:pt x="241" y="135"/>
                </a:cubicBezTo>
                <a:cubicBezTo>
                  <a:pt x="273" y="167"/>
                  <a:pt x="273" y="167"/>
                  <a:pt x="273" y="167"/>
                </a:cubicBezTo>
                <a:cubicBezTo>
                  <a:pt x="274" y="159"/>
                  <a:pt x="275" y="151"/>
                  <a:pt x="275" y="142"/>
                </a:cubicBezTo>
                <a:cubicBezTo>
                  <a:pt x="275" y="109"/>
                  <a:pt x="243" y="29"/>
                  <a:pt x="147" y="24"/>
                </a:cubicBezTo>
                <a:cubicBezTo>
                  <a:pt x="147" y="9"/>
                  <a:pt x="147" y="9"/>
                  <a:pt x="147" y="9"/>
                </a:cubicBezTo>
                <a:cubicBezTo>
                  <a:pt x="147" y="4"/>
                  <a:pt x="143" y="0"/>
                  <a:pt x="138" y="0"/>
                </a:cubicBezTo>
                <a:cubicBezTo>
                  <a:pt x="133" y="0"/>
                  <a:pt x="128" y="4"/>
                  <a:pt x="128" y="9"/>
                </a:cubicBezTo>
                <a:cubicBezTo>
                  <a:pt x="128" y="24"/>
                  <a:pt x="128" y="24"/>
                  <a:pt x="128" y="24"/>
                </a:cubicBezTo>
                <a:cubicBezTo>
                  <a:pt x="33" y="29"/>
                  <a:pt x="0" y="109"/>
                  <a:pt x="0" y="142"/>
                </a:cubicBezTo>
                <a:cubicBezTo>
                  <a:pt x="0" y="150"/>
                  <a:pt x="1" y="159"/>
                  <a:pt x="3" y="167"/>
                </a:cubicBezTo>
                <a:cubicBezTo>
                  <a:pt x="35" y="135"/>
                  <a:pt x="35" y="135"/>
                  <a:pt x="35" y="135"/>
                </a:cubicBezTo>
                <a:lnTo>
                  <a:pt x="69" y="169"/>
                </a:lnTo>
                <a:close/>
              </a:path>
            </a:pathLst>
          </a:custGeom>
          <a:solidFill>
            <a:schemeClr val="bg1"/>
          </a:solidFill>
          <a:ln>
            <a:noFill/>
          </a:ln>
        </p:spPr>
        <p:txBody>
          <a:bodyPr lIns="51435" tIns="25718" rIns="51435" bIns="25718"/>
          <a:lstStyle/>
          <a:p>
            <a:pPr>
              <a:defRPr/>
            </a:pPr>
            <a:endParaRPr lang="zh-CN" altLang="en-US" sz="1013">
              <a:solidFill>
                <a:prstClr val="black"/>
              </a:solidFill>
              <a:cs typeface="+mn-ea"/>
              <a:sym typeface="+mn-lt"/>
            </a:endParaRPr>
          </a:p>
        </p:txBody>
      </p:sp>
      <p:sp>
        <p:nvSpPr>
          <p:cNvPr id="31" name="Text Box 13"/>
          <p:cNvSpPr txBox="1">
            <a:spLocks noChangeArrowheads="1"/>
          </p:cNvSpPr>
          <p:nvPr/>
        </p:nvSpPr>
        <p:spPr bwMode="auto">
          <a:xfrm>
            <a:off x="1382410" y="3746218"/>
            <a:ext cx="7696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solidFill>
                  <a:srgbClr val="FF0066"/>
                </a:solidFill>
                <a:latin typeface="Times New Roman" pitchFamily="18" charset="0"/>
                <a:cs typeface="Times New Roman" pitchFamily="18" charset="0"/>
              </a:rPr>
              <a:t>e. </a:t>
            </a:r>
            <a:r>
              <a:rPr lang="en-US" sz="2000" b="1" dirty="0" err="1">
                <a:solidFill>
                  <a:srgbClr val="FF0066"/>
                </a:solidFill>
                <a:latin typeface="Times New Roman" pitchFamily="18" charset="0"/>
                <a:cs typeface="Times New Roman" pitchFamily="18" charset="0"/>
              </a:rPr>
              <a:t>Ăn</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trái</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đó</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ta</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cảm</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giác</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thế</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nào</a:t>
            </a:r>
            <a:r>
              <a:rPr lang="en-US" sz="2000" b="1" dirty="0">
                <a:solidFill>
                  <a:srgbClr val="FF0066"/>
                </a:solidFill>
                <a:latin typeface="Times New Roman" pitchFamily="18" charset="0"/>
                <a:cs typeface="Times New Roman" pitchFamily="18" charset="0"/>
              </a:rPr>
              <a:t>? </a:t>
            </a:r>
          </a:p>
        </p:txBody>
      </p:sp>
      <p:sp>
        <p:nvSpPr>
          <p:cNvPr id="3" name="Rectangle 2"/>
          <p:cNvSpPr/>
          <p:nvPr/>
        </p:nvSpPr>
        <p:spPr>
          <a:xfrm>
            <a:off x="0" y="30779"/>
            <a:ext cx="1648325" cy="584775"/>
          </a:xfrm>
          <a:prstGeom prst="rect">
            <a:avLst/>
          </a:prstGeom>
          <a:solidFill>
            <a:srgbClr val="00FF00"/>
          </a:solidFill>
        </p:spPr>
        <p:style>
          <a:lnRef idx="1">
            <a:schemeClr val="accent6"/>
          </a:lnRef>
          <a:fillRef idx="2">
            <a:schemeClr val="accent6"/>
          </a:fillRef>
          <a:effectRef idx="1">
            <a:schemeClr val="accent6"/>
          </a:effectRef>
          <a:fontRef idx="minor">
            <a:schemeClr val="dk1"/>
          </a:fontRef>
        </p:style>
        <p:txBody>
          <a:bodyPr wrap="square">
            <a:spAutoFit/>
          </a:bodyPr>
          <a:lstStyle/>
          <a:p>
            <a:pPr lvl="0" algn="ctr"/>
            <a:r>
              <a:rPr lang="en-US" sz="32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Gợi</a:t>
            </a: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ý  </a:t>
            </a:r>
          </a:p>
        </p:txBody>
      </p:sp>
      <p:sp>
        <p:nvSpPr>
          <p:cNvPr id="4" name="Rectangle 3"/>
          <p:cNvSpPr/>
          <p:nvPr/>
        </p:nvSpPr>
        <p:spPr>
          <a:xfrm>
            <a:off x="1319502" y="646331"/>
            <a:ext cx="7613481" cy="400110"/>
          </a:xfrm>
          <a:prstGeom prst="rect">
            <a:avLst/>
          </a:prstGeom>
        </p:spPr>
        <p:txBody>
          <a:bodyPr wrap="square">
            <a:spAutoFit/>
          </a:bodyPr>
          <a:lstStyle/>
          <a:p>
            <a:pPr lvl="0"/>
            <a:r>
              <a:rPr lang="en-US" sz="2000" b="1" dirty="0">
                <a:solidFill>
                  <a:srgbClr val="FF0066"/>
                </a:solidFill>
                <a:latin typeface="Times New Roman" pitchFamily="18" charset="0"/>
                <a:cs typeface="Times New Roman" pitchFamily="18" charset="0"/>
              </a:rPr>
              <a:t>a. </a:t>
            </a:r>
            <a:r>
              <a:rPr lang="en-US" sz="2000" b="1" dirty="0" err="1">
                <a:solidFill>
                  <a:srgbClr val="FF0066"/>
                </a:solidFill>
                <a:latin typeface="Times New Roman" pitchFamily="18" charset="0"/>
                <a:cs typeface="Times New Roman" pitchFamily="18" charset="0"/>
              </a:rPr>
              <a:t>Hình</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dáng</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của</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trái</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đó</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thế</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nào</a:t>
            </a:r>
            <a:r>
              <a:rPr lang="en-US" sz="2000" b="1" dirty="0">
                <a:solidFill>
                  <a:srgbClr val="FF0066"/>
                </a:solidFill>
                <a:latin typeface="Times New Roman" pitchFamily="18" charset="0"/>
                <a:cs typeface="Times New Roman" pitchFamily="18" charset="0"/>
              </a:rPr>
              <a:t>?</a:t>
            </a:r>
          </a:p>
        </p:txBody>
      </p:sp>
      <p:sp>
        <p:nvSpPr>
          <p:cNvPr id="35" name="Rectangle 34"/>
          <p:cNvSpPr/>
          <p:nvPr/>
        </p:nvSpPr>
        <p:spPr>
          <a:xfrm>
            <a:off x="1471901" y="1046441"/>
            <a:ext cx="7613481" cy="369332"/>
          </a:xfrm>
          <a:prstGeom prst="rect">
            <a:avLst/>
          </a:prstGeom>
        </p:spPr>
        <p:txBody>
          <a:bodyPr wrap="square">
            <a:spAutoFit/>
          </a:bodyPr>
          <a:lstStyle/>
          <a:p>
            <a:pPr lvl="0"/>
            <a:r>
              <a:rPr lang="en-US" sz="1800" dirty="0">
                <a:latin typeface="Times New Roman" pitchFamily="18" charset="0"/>
                <a:cs typeface="Times New Roman" pitchFamily="18" charset="0"/>
              </a:rPr>
              <a:t>  ( </a:t>
            </a:r>
            <a:r>
              <a:rPr lang="en-US" sz="1800" dirty="0" err="1">
                <a:latin typeface="Times New Roman" pitchFamily="18" charset="0"/>
                <a:cs typeface="Times New Roman" pitchFamily="18" charset="0"/>
              </a:rPr>
              <a:t>Bầu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bĩnh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tròn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dài</a:t>
            </a:r>
            <a:r>
              <a:rPr lang="en-US" sz="1800" dirty="0">
                <a:latin typeface="Times New Roman" pitchFamily="18" charset="0"/>
                <a:cs typeface="Times New Roman" pitchFamily="18" charset="0"/>
              </a:rPr>
              <a:t>, ……. )</a:t>
            </a:r>
          </a:p>
        </p:txBody>
      </p:sp>
      <p:sp>
        <p:nvSpPr>
          <p:cNvPr id="5" name="Rectangle 4"/>
          <p:cNvSpPr/>
          <p:nvPr/>
        </p:nvSpPr>
        <p:spPr>
          <a:xfrm>
            <a:off x="1319502" y="1384995"/>
            <a:ext cx="2876108" cy="400110"/>
          </a:xfrm>
          <a:prstGeom prst="rect">
            <a:avLst/>
          </a:prstGeom>
        </p:spPr>
        <p:txBody>
          <a:bodyPr wrap="none">
            <a:spAutoFit/>
          </a:bodyPr>
          <a:lstStyle/>
          <a:p>
            <a:pPr lvl="0"/>
            <a:r>
              <a:rPr lang="en-US" sz="2000" b="1" dirty="0">
                <a:solidFill>
                  <a:srgbClr val="FF0066"/>
                </a:solidFill>
                <a:latin typeface="Times New Roman" pitchFamily="18" charset="0"/>
                <a:cs typeface="Times New Roman" pitchFamily="18" charset="0"/>
              </a:rPr>
              <a:t>b. </a:t>
            </a:r>
            <a:r>
              <a:rPr lang="en-US" sz="2000" b="1" dirty="0" err="1">
                <a:solidFill>
                  <a:srgbClr val="FF0066"/>
                </a:solidFill>
                <a:latin typeface="Times New Roman" pitchFamily="18" charset="0"/>
                <a:cs typeface="Times New Roman" pitchFamily="18" charset="0"/>
              </a:rPr>
              <a:t>Màu</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của</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trái</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thế</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nào</a:t>
            </a:r>
            <a:r>
              <a:rPr lang="en-US" sz="2000" b="1" dirty="0">
                <a:solidFill>
                  <a:srgbClr val="FF0066"/>
                </a:solidFill>
                <a:latin typeface="Times New Roman" pitchFamily="18" charset="0"/>
                <a:cs typeface="Times New Roman" pitchFamily="18" charset="0"/>
              </a:rPr>
              <a:t>?</a:t>
            </a:r>
          </a:p>
        </p:txBody>
      </p:sp>
      <p:sp>
        <p:nvSpPr>
          <p:cNvPr id="36" name="Rectangle 35"/>
          <p:cNvSpPr/>
          <p:nvPr/>
        </p:nvSpPr>
        <p:spPr>
          <a:xfrm>
            <a:off x="1471900" y="1785105"/>
            <a:ext cx="7613481" cy="369332"/>
          </a:xfrm>
          <a:prstGeom prst="rect">
            <a:avLst/>
          </a:prstGeom>
        </p:spPr>
        <p:txBody>
          <a:bodyPr wrap="square">
            <a:spAutoFit/>
          </a:bodyPr>
          <a:lstStyle/>
          <a:p>
            <a:pPr lvl="0"/>
            <a:r>
              <a:rPr lang="en-US" sz="1800" dirty="0">
                <a:latin typeface="Times New Roman" pitchFamily="18" charset="0"/>
                <a:cs typeface="Times New Roman" pitchFamily="18" charset="0"/>
              </a:rPr>
              <a:t>  ( </a:t>
            </a:r>
            <a:r>
              <a:rPr lang="en-US" sz="1800" dirty="0" err="1">
                <a:latin typeface="Times New Roman" pitchFamily="18" charset="0"/>
                <a:cs typeface="Times New Roman" pitchFamily="18" charset="0"/>
              </a:rPr>
              <a:t>Xanh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đỏ</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óng</a:t>
            </a:r>
            <a:r>
              <a:rPr lang="en-US" sz="1800" dirty="0">
                <a:latin typeface="Times New Roman" pitchFamily="18" charset="0"/>
                <a:cs typeface="Times New Roman" pitchFamily="18" charset="0"/>
              </a:rPr>
              <a:t>, cam, ……. )</a:t>
            </a:r>
          </a:p>
        </p:txBody>
      </p:sp>
      <p:sp>
        <p:nvSpPr>
          <p:cNvPr id="6" name="Rectangle 5"/>
          <p:cNvSpPr/>
          <p:nvPr/>
        </p:nvSpPr>
        <p:spPr>
          <a:xfrm>
            <a:off x="1319502" y="2154437"/>
            <a:ext cx="3605474" cy="400110"/>
          </a:xfrm>
          <a:prstGeom prst="rect">
            <a:avLst/>
          </a:prstGeom>
        </p:spPr>
        <p:txBody>
          <a:bodyPr wrap="none">
            <a:spAutoFit/>
          </a:bodyPr>
          <a:lstStyle/>
          <a:p>
            <a:r>
              <a:rPr lang="en-US" sz="2000" b="1" dirty="0">
                <a:solidFill>
                  <a:srgbClr val="FF0066"/>
                </a:solidFill>
                <a:latin typeface="Times New Roman" pitchFamily="18" charset="0"/>
                <a:cs typeface="Times New Roman" pitchFamily="18" charset="0"/>
              </a:rPr>
              <a:t>c. </a:t>
            </a:r>
            <a:r>
              <a:rPr lang="en-US" sz="2000" b="1" dirty="0" err="1">
                <a:solidFill>
                  <a:srgbClr val="FF0066"/>
                </a:solidFill>
                <a:latin typeface="Times New Roman" pitchFamily="18" charset="0"/>
                <a:cs typeface="Times New Roman" pitchFamily="18" charset="0"/>
              </a:rPr>
              <a:t>Hương</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thơm</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của</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trái</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ra</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sao</a:t>
            </a:r>
            <a:r>
              <a:rPr lang="en-US" sz="2000" b="1" dirty="0">
                <a:solidFill>
                  <a:srgbClr val="FF0066"/>
                </a:solidFill>
                <a:latin typeface="Times New Roman" pitchFamily="18" charset="0"/>
                <a:cs typeface="Times New Roman" pitchFamily="18" charset="0"/>
              </a:rPr>
              <a:t>?</a:t>
            </a:r>
          </a:p>
        </p:txBody>
      </p:sp>
      <p:sp>
        <p:nvSpPr>
          <p:cNvPr id="37" name="Rectangle 36"/>
          <p:cNvSpPr/>
          <p:nvPr/>
        </p:nvSpPr>
        <p:spPr>
          <a:xfrm>
            <a:off x="1471899" y="2554547"/>
            <a:ext cx="7613481" cy="369332"/>
          </a:xfrm>
          <a:prstGeom prst="rect">
            <a:avLst/>
          </a:prstGeom>
        </p:spPr>
        <p:txBody>
          <a:bodyPr wrap="square">
            <a:spAutoFit/>
          </a:bodyPr>
          <a:lstStyle/>
          <a:p>
            <a:pPr lvl="0"/>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Thơm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nhẹ</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nhàng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thơm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ngát</a:t>
            </a:r>
            <a:r>
              <a:rPr lang="en-US" sz="1800" dirty="0">
                <a:latin typeface="Times New Roman" pitchFamily="18" charset="0"/>
                <a:cs typeface="Times New Roman" pitchFamily="18" charset="0"/>
              </a:rPr>
              <a:t>, ……. )</a:t>
            </a:r>
          </a:p>
        </p:txBody>
      </p:sp>
      <p:sp>
        <p:nvSpPr>
          <p:cNvPr id="7" name="Rectangle 6"/>
          <p:cNvSpPr/>
          <p:nvPr/>
        </p:nvSpPr>
        <p:spPr>
          <a:xfrm>
            <a:off x="1349246" y="2907316"/>
            <a:ext cx="3118354" cy="400110"/>
          </a:xfrm>
          <a:prstGeom prst="rect">
            <a:avLst/>
          </a:prstGeom>
        </p:spPr>
        <p:txBody>
          <a:bodyPr wrap="none">
            <a:spAutoFit/>
          </a:bodyPr>
          <a:lstStyle/>
          <a:p>
            <a:r>
              <a:rPr lang="en-US" sz="2000" b="1" dirty="0">
                <a:solidFill>
                  <a:srgbClr val="FF0066"/>
                </a:solidFill>
                <a:latin typeface="Times New Roman" pitchFamily="18" charset="0"/>
                <a:cs typeface="Times New Roman" pitchFamily="18" charset="0"/>
              </a:rPr>
              <a:t>d. </a:t>
            </a:r>
            <a:r>
              <a:rPr lang="en-US" sz="2000" b="1" dirty="0" err="1">
                <a:solidFill>
                  <a:srgbClr val="FF0066"/>
                </a:solidFill>
                <a:latin typeface="Times New Roman" pitchFamily="18" charset="0"/>
                <a:cs typeface="Times New Roman" pitchFamily="18" charset="0"/>
              </a:rPr>
              <a:t>Vị</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của</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trái</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như</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thế</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nào</a:t>
            </a:r>
            <a:r>
              <a:rPr lang="en-US" sz="2000" b="1" dirty="0">
                <a:solidFill>
                  <a:srgbClr val="FF0066"/>
                </a:solidFill>
                <a:latin typeface="Times New Roman" pitchFamily="18" charset="0"/>
                <a:cs typeface="Times New Roman" pitchFamily="18" charset="0"/>
              </a:rPr>
              <a:t>?</a:t>
            </a:r>
          </a:p>
        </p:txBody>
      </p:sp>
      <p:sp>
        <p:nvSpPr>
          <p:cNvPr id="38" name="Rectangle 37"/>
          <p:cNvSpPr/>
          <p:nvPr/>
        </p:nvSpPr>
        <p:spPr>
          <a:xfrm>
            <a:off x="1471898" y="3307426"/>
            <a:ext cx="7613481" cy="369332"/>
          </a:xfrm>
          <a:prstGeom prst="rect">
            <a:avLst/>
          </a:prstGeom>
        </p:spPr>
        <p:txBody>
          <a:bodyPr wrap="square">
            <a:spAutoFit/>
          </a:bodyPr>
          <a:lstStyle/>
          <a:p>
            <a:pPr lvl="0"/>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Ngọt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chua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ngọt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lịm</a:t>
            </a:r>
            <a:r>
              <a:rPr lang="en-US" sz="1800" dirty="0">
                <a:latin typeface="Times New Roman" pitchFamily="18" charset="0"/>
                <a:cs typeface="Times New Roman" pitchFamily="18" charset="0"/>
              </a:rPr>
              <a:t>, ……. )</a:t>
            </a:r>
          </a:p>
        </p:txBody>
      </p:sp>
      <p:sp>
        <p:nvSpPr>
          <p:cNvPr id="39" name="Rectangle 38"/>
          <p:cNvSpPr/>
          <p:nvPr/>
        </p:nvSpPr>
        <p:spPr>
          <a:xfrm>
            <a:off x="1506247" y="4146328"/>
            <a:ext cx="7613481" cy="369332"/>
          </a:xfrm>
          <a:prstGeom prst="rect">
            <a:avLst/>
          </a:prstGeom>
        </p:spPr>
        <p:txBody>
          <a:bodyPr wrap="square">
            <a:spAutoFit/>
          </a:bodyPr>
          <a:lstStyle/>
          <a:p>
            <a:pPr lvl="0"/>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Cảm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thấy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thích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thú</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hương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vị</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quả</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đọng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mãi</a:t>
            </a:r>
            <a:r>
              <a:rPr lang="en-US" sz="1800" dirty="0">
                <a:latin typeface="Times New Roman" pitchFamily="18" charset="0"/>
                <a:cs typeface="Times New Roman" pitchFamily="18" charset="0"/>
              </a:rPr>
              <a:t>, ……. )</a:t>
            </a:r>
          </a:p>
        </p:txBody>
      </p:sp>
      <p:cxnSp>
        <p:nvCxnSpPr>
          <p:cNvPr id="9" name="Curved Connector 8"/>
          <p:cNvCxnSpPr>
            <a:stCxn id="3" idx="2"/>
            <a:endCxn id="4" idx="1"/>
          </p:cNvCxnSpPr>
          <p:nvPr/>
        </p:nvCxnSpPr>
        <p:spPr>
          <a:xfrm rot="16200000" flipH="1">
            <a:off x="956416" y="483300"/>
            <a:ext cx="230832" cy="495339"/>
          </a:xfrm>
          <a:prstGeom prst="curved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Curved Connector 20"/>
          <p:cNvCxnSpPr>
            <a:stCxn id="3" idx="2"/>
            <a:endCxn id="5" idx="1"/>
          </p:cNvCxnSpPr>
          <p:nvPr/>
        </p:nvCxnSpPr>
        <p:spPr>
          <a:xfrm rot="16200000" flipH="1">
            <a:off x="587084" y="852632"/>
            <a:ext cx="969496" cy="495339"/>
          </a:xfrm>
          <a:prstGeom prst="curved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3" idx="2"/>
            <a:endCxn id="6" idx="1"/>
          </p:cNvCxnSpPr>
          <p:nvPr/>
        </p:nvCxnSpPr>
        <p:spPr>
          <a:xfrm rot="16200000" flipH="1">
            <a:off x="202363" y="1237353"/>
            <a:ext cx="1738938" cy="495339"/>
          </a:xfrm>
          <a:prstGeom prst="curved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Curved Connector 42"/>
          <p:cNvCxnSpPr>
            <a:stCxn id="3" idx="2"/>
            <a:endCxn id="7" idx="1"/>
          </p:cNvCxnSpPr>
          <p:nvPr/>
        </p:nvCxnSpPr>
        <p:spPr>
          <a:xfrm rot="16200000" flipH="1">
            <a:off x="-159204" y="1598920"/>
            <a:ext cx="2491817" cy="525083"/>
          </a:xfrm>
          <a:prstGeom prst="curved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Curved Connector 44"/>
          <p:cNvCxnSpPr>
            <a:stCxn id="3" idx="2"/>
            <a:endCxn id="31" idx="1"/>
          </p:cNvCxnSpPr>
          <p:nvPr/>
        </p:nvCxnSpPr>
        <p:spPr>
          <a:xfrm rot="16200000" flipH="1">
            <a:off x="-562073" y="2001789"/>
            <a:ext cx="3330719" cy="558247"/>
          </a:xfrm>
          <a:prstGeom prst="curved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 name="Hình ảnh 1" descr="Ảnh có chứa văn bản, mẫu họa&#10;&#10;Mô tả được tạo tự động">
            <a:extLst>
              <a:ext uri="{FF2B5EF4-FFF2-40B4-BE49-F238E27FC236}">
                <a16:creationId xmlns:a16="http://schemas.microsoft.com/office/drawing/2014/main" id="{D697D53C-DCB1-4D67-6850-297D9F8CFE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4663" y="0"/>
            <a:ext cx="929337" cy="448425"/>
          </a:xfrm>
          <a:prstGeom prst="rect">
            <a:avLst/>
          </a:prstGeom>
        </p:spPr>
      </p:pic>
    </p:spTree>
    <p:extLst>
      <p:ext uri="{BB962C8B-B14F-4D97-AF65-F5344CB8AC3E}">
        <p14:creationId xmlns:p14="http://schemas.microsoft.com/office/powerpoint/2010/main" val="3712011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250"/>
                                        <p:tgtEl>
                                          <p:spTgt spid="23"/>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250"/>
                                        <p:tgtEl>
                                          <p:spTgt spid="30"/>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25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1000"/>
                                        <p:tgtEl>
                                          <p:spTgt spid="9"/>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circle(in)">
                                      <p:cBhvr>
                                        <p:cTn id="34" dur="1000"/>
                                        <p:tgtEl>
                                          <p:spTgt spid="4"/>
                                        </p:tgtEl>
                                      </p:cBhvr>
                                    </p:animEffect>
                                  </p:childTnLst>
                                </p:cTn>
                              </p:par>
                            </p:childTnLst>
                          </p:cTn>
                        </p:par>
                        <p:par>
                          <p:cTn id="35" fill="hold">
                            <p:stCondLst>
                              <p:cond delay="1000"/>
                            </p:stCondLst>
                            <p:childTnLst>
                              <p:par>
                                <p:cTn id="36" presetID="16" presetClass="entr" presetSubtype="21"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barn(inVertical)">
                                      <p:cBhvr>
                                        <p:cTn id="38" dur="10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circle(in)">
                                      <p:cBhvr>
                                        <p:cTn id="43" dur="1000"/>
                                        <p:tgtEl>
                                          <p:spTgt spid="21"/>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circle(in)">
                                      <p:cBhvr>
                                        <p:cTn id="46" dur="1000"/>
                                        <p:tgtEl>
                                          <p:spTgt spid="5"/>
                                        </p:tgtEl>
                                      </p:cBhvr>
                                    </p:animEffect>
                                  </p:childTnLst>
                                </p:cTn>
                              </p:par>
                            </p:childTnLst>
                          </p:cTn>
                        </p:par>
                        <p:par>
                          <p:cTn id="47" fill="hold">
                            <p:stCondLst>
                              <p:cond delay="1000"/>
                            </p:stCondLst>
                            <p:childTnLst>
                              <p:par>
                                <p:cTn id="48" presetID="16" presetClass="entr" presetSubtype="21" fill="hold" grpId="0" nodeType="after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barn(inVertical)">
                                      <p:cBhvr>
                                        <p:cTn id="50" dur="1000"/>
                                        <p:tgtEl>
                                          <p:spTgt spid="36"/>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circle(in)">
                                      <p:cBhvr>
                                        <p:cTn id="55" dur="1000"/>
                                        <p:tgtEl>
                                          <p:spTgt spid="41"/>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circle(in)">
                                      <p:cBhvr>
                                        <p:cTn id="58" dur="1000"/>
                                        <p:tgtEl>
                                          <p:spTgt spid="6"/>
                                        </p:tgtEl>
                                      </p:cBhvr>
                                    </p:animEffect>
                                  </p:childTnLst>
                                </p:cTn>
                              </p:par>
                            </p:childTnLst>
                          </p:cTn>
                        </p:par>
                        <p:par>
                          <p:cTn id="59" fill="hold">
                            <p:stCondLst>
                              <p:cond delay="1000"/>
                            </p:stCondLst>
                            <p:childTnLst>
                              <p:par>
                                <p:cTn id="60" presetID="16" presetClass="entr" presetSubtype="21" fill="hold" grpId="0" nodeType="after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barn(inVertical)">
                                      <p:cBhvr>
                                        <p:cTn id="62" dur="1000"/>
                                        <p:tgtEl>
                                          <p:spTgt spid="37"/>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circle(in)">
                                      <p:cBhvr>
                                        <p:cTn id="67" dur="1000"/>
                                        <p:tgtEl>
                                          <p:spTgt spid="43"/>
                                        </p:tgtEl>
                                      </p:cBhvr>
                                    </p:animEffect>
                                  </p:childTnLst>
                                </p:cTn>
                              </p:par>
                              <p:par>
                                <p:cTn id="68" presetID="6" presetClass="entr" presetSubtype="16" fill="hold" grpId="0" nodeType="with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circle(in)">
                                      <p:cBhvr>
                                        <p:cTn id="70" dur="1000"/>
                                        <p:tgtEl>
                                          <p:spTgt spid="7"/>
                                        </p:tgtEl>
                                      </p:cBhvr>
                                    </p:animEffect>
                                  </p:childTnLst>
                                </p:cTn>
                              </p:par>
                            </p:childTnLst>
                          </p:cTn>
                        </p:par>
                        <p:par>
                          <p:cTn id="71" fill="hold">
                            <p:stCondLst>
                              <p:cond delay="1000"/>
                            </p:stCondLst>
                            <p:childTnLst>
                              <p:par>
                                <p:cTn id="72" presetID="16" presetClass="entr" presetSubtype="21"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barn(inVertical)">
                                      <p:cBhvr>
                                        <p:cTn id="74" dur="1000"/>
                                        <p:tgtEl>
                                          <p:spTgt spid="38"/>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nodeType="click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circle(in)">
                                      <p:cBhvr>
                                        <p:cTn id="79" dur="1000"/>
                                        <p:tgtEl>
                                          <p:spTgt spid="45"/>
                                        </p:tgtEl>
                                      </p:cBhvr>
                                    </p:animEffect>
                                  </p:childTnLst>
                                </p:cTn>
                              </p:par>
                              <p:par>
                                <p:cTn id="80" presetID="6"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circle(in)">
                                      <p:cBhvr>
                                        <p:cTn id="82" dur="1000"/>
                                        <p:tgtEl>
                                          <p:spTgt spid="31"/>
                                        </p:tgtEl>
                                      </p:cBhvr>
                                    </p:animEffect>
                                  </p:childTnLst>
                                </p:cTn>
                              </p:par>
                            </p:childTnLst>
                          </p:cTn>
                        </p:par>
                        <p:par>
                          <p:cTn id="83" fill="hold">
                            <p:stCondLst>
                              <p:cond delay="1000"/>
                            </p:stCondLst>
                            <p:childTnLst>
                              <p:par>
                                <p:cTn id="84" presetID="16" presetClass="entr" presetSubtype="21" fill="hold" grpId="0" nodeType="after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barn(inVertical)">
                                      <p:cBhvr>
                                        <p:cTn id="86"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3" grpId="0" animBg="1"/>
      <p:bldP spid="31" grpId="0"/>
      <p:bldP spid="3" grpId="0" animBg="1"/>
      <p:bldP spid="4" grpId="0"/>
      <p:bldP spid="35" grpId="0"/>
      <p:bldP spid="5" grpId="0"/>
      <p:bldP spid="36" grpId="0"/>
      <p:bldP spid="6" grpId="0"/>
      <p:bldP spid="37" grpId="0"/>
      <p:bldP spid="7" grpId="0"/>
      <p:bldP spid="38" grpId="0"/>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47"/>
          <p:cNvSpPr/>
          <p:nvPr/>
        </p:nvSpPr>
        <p:spPr bwMode="auto">
          <a:xfrm>
            <a:off x="2042220" y="170867"/>
            <a:ext cx="1895147" cy="1456921"/>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8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algn="l" rotWithShape="0">
                    <a:prstClr val="black">
                      <a:alpha val="40000"/>
                    </a:prstClr>
                  </a:outerShdw>
                  <a:reflection blurRad="12700" stA="50000" endPos="50000" dist="5000" dir="5400000" sy="-100000" rotWithShape="0"/>
                </a:effectLst>
                <a:latin typeface="Times New Roman" pitchFamily="18" charset="0"/>
                <a:cs typeface="Times New Roman" pitchFamily="18" charset="0"/>
                <a:sym typeface="+mn-lt"/>
              </a:rPr>
              <a:t>Ví</a:t>
            </a:r>
            <a:r>
              <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algn="l" rotWithShape="0">
                    <a:prstClr val="black">
                      <a:alpha val="40000"/>
                    </a:prstClr>
                  </a:outerShdw>
                  <a:reflection blurRad="12700" stA="50000" endPos="50000" dist="5000" dir="5400000" sy="-100000" rotWithShape="0"/>
                </a:effectLst>
                <a:latin typeface="Times New Roman" pitchFamily="18" charset="0"/>
                <a:cs typeface="Times New Roman" pitchFamily="18" charset="0"/>
                <a:sym typeface="+mn-lt"/>
              </a:rPr>
              <a:t> </a:t>
            </a:r>
            <a:r>
              <a:rPr lang="en-US" sz="28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algn="l" rotWithShape="0">
                    <a:prstClr val="black">
                      <a:alpha val="40000"/>
                    </a:prstClr>
                  </a:outerShdw>
                  <a:reflection blurRad="12700" stA="50000" endPos="50000" dist="5000" dir="5400000" sy="-100000" rotWithShape="0"/>
                </a:effectLst>
                <a:latin typeface="Times New Roman" pitchFamily="18" charset="0"/>
                <a:cs typeface="Times New Roman" pitchFamily="18" charset="0"/>
                <a:sym typeface="+mn-lt"/>
              </a:rPr>
              <a:t>dụ</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algn="l" rotWithShape="0">
                  <a:prstClr val="black">
                    <a:alpha val="40000"/>
                  </a:prstClr>
                </a:outerShdw>
                <a:reflection blurRad="12700" stA="50000" endPos="50000" dist="5000" dir="5400000" sy="-100000" rotWithShape="0"/>
              </a:effectLst>
              <a:latin typeface="Times New Roman" pitchFamily="18" charset="0"/>
              <a:cs typeface="Times New Roman" pitchFamily="18" charset="0"/>
              <a:sym typeface="+mn-lt"/>
            </a:endParaRPr>
          </a:p>
        </p:txBody>
      </p:sp>
      <p:sp>
        <p:nvSpPr>
          <p:cNvPr id="4" name="TextBox 3"/>
          <p:cNvSpPr txBox="1"/>
          <p:nvPr/>
        </p:nvSpPr>
        <p:spPr>
          <a:xfrm>
            <a:off x="173191" y="1891579"/>
            <a:ext cx="8390372"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Trong</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các</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loại</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trái</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cây</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em</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thích</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nhất</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là</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quả</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xoài</a:t>
            </a:r>
            <a:r>
              <a:rPr lang="en-US" sz="1800" b="1" dirty="0">
                <a:solidFill>
                  <a:srgbClr val="000066"/>
                </a:solidFill>
                <a:latin typeface="Times New Roman" pitchFamily="18" charset="0"/>
                <a:cs typeface="Times New Roman" pitchFamily="18" charset="0"/>
              </a:rPr>
              <a:t>. Quả xoài có hình dáng bầu bĩnh thật đẹp. </a:t>
            </a:r>
            <a:r>
              <a:rPr lang="en-US" sz="1800" b="1" dirty="0" err="1">
                <a:solidFill>
                  <a:srgbClr val="000066"/>
                </a:solidFill>
                <a:latin typeface="Times New Roman" pitchFamily="18" charset="0"/>
                <a:cs typeface="Times New Roman" pitchFamily="18" charset="0"/>
              </a:rPr>
              <a:t>Khi</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mới</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ra</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quả</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xoài</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khoác</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trên</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mình</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bộ</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áo</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màu</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xanh</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lịch</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lãm</a:t>
            </a:r>
            <a:r>
              <a:rPr lang="en-US" sz="1800" b="1" dirty="0">
                <a:solidFill>
                  <a:srgbClr val="000066"/>
                </a:solidFill>
                <a:latin typeface="Times New Roman" pitchFamily="18" charset="0"/>
                <a:cs typeface="Times New Roman" pitchFamily="18" charset="0"/>
              </a:rPr>
              <a:t>. Chỉ vài ngày sau đấy, ta sẽ nhìn thấy một màu vàng óng phủ toàn bộ quả, trông rất bắt mắt. Không có mùi thơm nức như sầu riêng hay mít, xoài có mùi thơm dịu nhẹ. Quả xoài chín có vị ngọt lịm, chỉ cần cắn một miếng thôi là vị đọng lại mãi. </a:t>
            </a:r>
            <a:r>
              <a:rPr lang="en-US" sz="1800" b="1" dirty="0" err="1">
                <a:solidFill>
                  <a:srgbClr val="000066"/>
                </a:solidFill>
                <a:latin typeface="Times New Roman" pitchFamily="18" charset="0"/>
                <a:cs typeface="Times New Roman" pitchFamily="18" charset="0"/>
              </a:rPr>
              <a:t>Thật</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tuyệt</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khi</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được</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thưởng</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thức</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những</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miếng</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xoài</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mọng</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nước</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vào</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mùa</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hè</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oi</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bức</a:t>
            </a:r>
            <a:r>
              <a:rPr lang="en-US" sz="1800" b="1" dirty="0">
                <a:solidFill>
                  <a:srgbClr val="000066"/>
                </a:solidFill>
                <a:latin typeface="Times New Roman" pitchFamily="18" charset="0"/>
                <a:cs typeface="Times New Roman" pitchFamily="18" charset="0"/>
              </a:rPr>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2515" y="-92926"/>
            <a:ext cx="4191485" cy="1984505"/>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 name="Hình ảnh 1" descr="Ảnh có chứa văn bản, mẫu họa&#10;&#10;Mô tả được tạo tự động">
            <a:extLst>
              <a:ext uri="{FF2B5EF4-FFF2-40B4-BE49-F238E27FC236}">
                <a16:creationId xmlns:a16="http://schemas.microsoft.com/office/drawing/2014/main" id="{E79E0892-83AD-5903-0A64-EFC4B1A428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29337" cy="448425"/>
          </a:xfrm>
          <a:prstGeom prst="rect">
            <a:avLst/>
          </a:prstGeom>
        </p:spPr>
      </p:pic>
    </p:spTree>
    <p:extLst>
      <p:ext uri="{BB962C8B-B14F-4D97-AF65-F5344CB8AC3E}">
        <p14:creationId xmlns:p14="http://schemas.microsoft.com/office/powerpoint/2010/main" val="279150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 calcmode="lin" valueType="num">
                                      <p:cBhvr>
                                        <p:cTn id="9" dur="750" fill="hold"/>
                                        <p:tgtEl>
                                          <p:spTgt spid="9"/>
                                        </p:tgtEl>
                                        <p:attrNameLst>
                                          <p:attrName>style.rotation</p:attrName>
                                        </p:attrNameLst>
                                      </p:cBhvr>
                                      <p:tavLst>
                                        <p:tav tm="0">
                                          <p:val>
                                            <p:fltVal val="90"/>
                                          </p:val>
                                        </p:tav>
                                        <p:tav tm="100000">
                                          <p:val>
                                            <p:fltVal val="0"/>
                                          </p:val>
                                        </p:tav>
                                      </p:tavLst>
                                    </p:anim>
                                    <p:animEffect transition="in" filter="fade">
                                      <p:cBhvr>
                                        <p:cTn id="10" dur="75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iterate type="lt">
                                    <p:tmPct val="0"/>
                                  </p:iterate>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 calcmode="lin" valueType="num">
                                      <p:cBhvr>
                                        <p:cTn id="22" dur="500" fill="hold"/>
                                        <p:tgtEl>
                                          <p:spTgt spid="4"/>
                                        </p:tgtEl>
                                        <p:attrNameLst>
                                          <p:attrName>style.rotation</p:attrName>
                                        </p:attrNameLst>
                                      </p:cBhvr>
                                      <p:tavLst>
                                        <p:tav tm="0">
                                          <p:val>
                                            <p:fltVal val="90"/>
                                          </p:val>
                                        </p:tav>
                                        <p:tav tm="100000">
                                          <p:val>
                                            <p:fltVal val="0"/>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32" name="文本框 6"/>
          <p:cNvSpPr txBox="1">
            <a:spLocks noChangeArrowheads="1"/>
          </p:cNvSpPr>
          <p:nvPr>
            <p:custDataLst>
              <p:tags r:id="rId1"/>
            </p:custDataLst>
          </p:nvPr>
        </p:nvSpPr>
        <p:spPr bwMode="auto">
          <a:xfrm>
            <a:off x="2029566" y="783770"/>
            <a:ext cx="2518663"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400" b="1" dirty="0">
                <a:solidFill>
                  <a:srgbClr val="83B40D"/>
                </a:solidFill>
                <a:latin typeface="Arial Black" panose="020B0A04020102020204" pitchFamily="34" charset="0"/>
                <a:ea typeface="微软雅黑" panose="020B0503020204020204" pitchFamily="34" charset="-122"/>
                <a:cs typeface="Times New Roman" panose="02020603050405020304" pitchFamily="18" charset="0"/>
              </a:rPr>
              <a:t>03</a:t>
            </a:r>
            <a:endParaRPr lang="zh-CN" altLang="en-US" sz="12400" b="1" dirty="0">
              <a:solidFill>
                <a:srgbClr val="83B40D"/>
              </a:solidFill>
              <a:latin typeface="Arial Black" panose="020B0A04020102020204" pitchFamily="34" charset="0"/>
              <a:ea typeface="微软雅黑" panose="020B0503020204020204" pitchFamily="34" charset="-122"/>
              <a:cs typeface="Times New Roman" panose="02020603050405020304" pitchFamily="18" charset="0"/>
            </a:endParaRPr>
          </a:p>
        </p:txBody>
      </p:sp>
      <p:sp>
        <p:nvSpPr>
          <p:cNvPr id="34" name="文本框 8"/>
          <p:cNvSpPr txBox="1">
            <a:spLocks noChangeArrowheads="1"/>
          </p:cNvSpPr>
          <p:nvPr>
            <p:custDataLst>
              <p:tags r:id="rId2"/>
            </p:custDataLst>
          </p:nvPr>
        </p:nvSpPr>
        <p:spPr bwMode="auto">
          <a:xfrm>
            <a:off x="4305849" y="1568688"/>
            <a:ext cx="3761328" cy="43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ea typeface="微软雅黑" panose="020B0503020204020204" pitchFamily="34" charset="-122"/>
                <a:cs typeface="Times New Roman" panose="02020603050405020304" pitchFamily="18" charset="0"/>
              </a:rPr>
              <a:t>CỦNG CỐ</a:t>
            </a:r>
          </a:p>
        </p:txBody>
      </p:sp>
      <p:cxnSp>
        <p:nvCxnSpPr>
          <p:cNvPr id="36" name="直接连接符 10"/>
          <p:cNvCxnSpPr>
            <a:cxnSpLocks noChangeShapeType="1"/>
          </p:cNvCxnSpPr>
          <p:nvPr>
            <p:custDataLst>
              <p:tags r:id="rId3"/>
            </p:custDataLst>
          </p:nvPr>
        </p:nvCxnSpPr>
        <p:spPr bwMode="auto">
          <a:xfrm>
            <a:off x="4548228" y="2091524"/>
            <a:ext cx="3518949" cy="0"/>
          </a:xfrm>
          <a:prstGeom prst="line">
            <a:avLst/>
          </a:prstGeom>
          <a:noFill/>
          <a:ln w="12700" algn="ctr">
            <a:solidFill>
              <a:schemeClr val="bg1">
                <a:lumMod val="50000"/>
              </a:schemeClr>
            </a:solidFill>
            <a:miter lim="800000"/>
            <a:headEnd type="oval" w="med" len="med"/>
            <a:tailEnd type="oval" w="med" len="med"/>
          </a:ln>
          <a:extLst>
            <a:ext uri="{909E8E84-426E-40DD-AFC4-6F175D3DCCD1}">
              <a14:hiddenFill xmlns:a14="http://schemas.microsoft.com/office/drawing/2010/main">
                <a:noFill/>
              </a14:hiddenFill>
            </a:ext>
          </a:extLst>
        </p:spPr>
      </p:cxnSp>
      <p:pic>
        <p:nvPicPr>
          <p:cNvPr id="3" name="Hình ảnh 2" descr="Ảnh có chứa văn bản, mẫu họa&#10;&#10;Mô tả được tạo tự động">
            <a:extLst>
              <a:ext uri="{FF2B5EF4-FFF2-40B4-BE49-F238E27FC236}">
                <a16:creationId xmlns:a16="http://schemas.microsoft.com/office/drawing/2014/main" id="{16D9C8C8-D99A-9C44-271A-1B967BFC123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14663" y="0"/>
            <a:ext cx="929337" cy="448425"/>
          </a:xfrm>
          <a:prstGeom prst="rect">
            <a:avLst/>
          </a:prstGeom>
        </p:spPr>
      </p:pic>
    </p:spTree>
    <p:extLst>
      <p:ext uri="{BB962C8B-B14F-4D97-AF65-F5344CB8AC3E}">
        <p14:creationId xmlns:p14="http://schemas.microsoft.com/office/powerpoint/2010/main" val="2863100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3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130"/>
                            </p:stCondLst>
                            <p:childTnLst>
                              <p:par>
                                <p:cTn id="11" presetID="16" presetClass="entr" presetSubtype="21"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barn(inVertical)">
                                      <p:cBhvr>
                                        <p:cTn id="13" dur="1000"/>
                                        <p:tgtEl>
                                          <p:spTgt spid="36"/>
                                        </p:tgtEl>
                                      </p:cBhvr>
                                    </p:animEffect>
                                  </p:childTnLst>
                                </p:cTn>
                              </p:par>
                            </p:childTnLst>
                          </p:cTn>
                        </p:par>
                        <p:par>
                          <p:cTn id="14" fill="hold">
                            <p:stCondLst>
                              <p:cond delay="2130"/>
                            </p:stCondLst>
                            <p:childTnLst>
                              <p:par>
                                <p:cTn id="15" presetID="12" presetClass="entr" presetSubtype="4"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750"/>
                                        <p:tgtEl>
                                          <p:spTgt spid="34"/>
                                        </p:tgtEl>
                                        <p:attrNameLst>
                                          <p:attrName>ppt_y</p:attrName>
                                        </p:attrNameLst>
                                      </p:cBhvr>
                                      <p:tavLst>
                                        <p:tav tm="0">
                                          <p:val>
                                            <p:strVal val="#ppt_y+#ppt_h*1.125000"/>
                                          </p:val>
                                        </p:tav>
                                        <p:tav tm="100000">
                                          <p:val>
                                            <p:strVal val="#ppt_y"/>
                                          </p:val>
                                        </p:tav>
                                      </p:tavLst>
                                    </p:anim>
                                    <p:animEffect transition="in" filter="wipe(up)">
                                      <p:cBhvr>
                                        <p:cTn id="18"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p:cNvGrpSpPr/>
          <p:nvPr/>
        </p:nvGrpSpPr>
        <p:grpSpPr>
          <a:xfrm>
            <a:off x="4902890" y="1535688"/>
            <a:ext cx="2141005" cy="900527"/>
            <a:chOff x="6838232" y="4146550"/>
            <a:chExt cx="1560077" cy="900113"/>
          </a:xfrm>
        </p:grpSpPr>
        <p:sp>
          <p:nvSpPr>
            <p:cNvPr id="45" name="椭圆 44"/>
            <p:cNvSpPr/>
            <p:nvPr/>
          </p:nvSpPr>
          <p:spPr>
            <a:xfrm rot="10477999">
              <a:off x="7017189" y="4219575"/>
              <a:ext cx="1096895" cy="8270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3">
                <a:solidFill>
                  <a:prstClr val="white"/>
                </a:solidFill>
                <a:cs typeface="+mn-ea"/>
                <a:sym typeface="+mn-lt"/>
              </a:endParaRPr>
            </a:p>
          </p:txBody>
        </p:sp>
        <p:sp>
          <p:nvSpPr>
            <p:cNvPr id="46" name="椭圆 45"/>
            <p:cNvSpPr/>
            <p:nvPr/>
          </p:nvSpPr>
          <p:spPr>
            <a:xfrm rot="10477999">
              <a:off x="6994029" y="4213225"/>
              <a:ext cx="347386" cy="261938"/>
            </a:xfrm>
            <a:prstGeom prst="ellipse">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3">
                <a:solidFill>
                  <a:prstClr val="white"/>
                </a:solidFill>
                <a:cs typeface="+mn-ea"/>
                <a:sym typeface="+mn-lt"/>
              </a:endParaRPr>
            </a:p>
          </p:txBody>
        </p:sp>
        <p:sp>
          <p:nvSpPr>
            <p:cNvPr id="47" name="椭圆 46"/>
            <p:cNvSpPr/>
            <p:nvPr/>
          </p:nvSpPr>
          <p:spPr>
            <a:xfrm rot="10477999">
              <a:off x="6838232" y="4146550"/>
              <a:ext cx="157903" cy="1206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3">
                <a:solidFill>
                  <a:prstClr val="white"/>
                </a:solidFill>
                <a:cs typeface="+mn-ea"/>
                <a:sym typeface="+mn-lt"/>
              </a:endParaRPr>
            </a:p>
          </p:txBody>
        </p:sp>
        <p:sp>
          <p:nvSpPr>
            <p:cNvPr id="48" name="文本框 19"/>
            <p:cNvSpPr txBox="1">
              <a:spLocks noChangeArrowheads="1"/>
            </p:cNvSpPr>
            <p:nvPr/>
          </p:nvSpPr>
          <p:spPr bwMode="auto">
            <a:xfrm>
              <a:off x="7183512" y="4405313"/>
              <a:ext cx="1214797" cy="403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2025" b="1" dirty="0" err="1">
                  <a:solidFill>
                    <a:srgbClr val="FFFFFF"/>
                  </a:solidFill>
                  <a:latin typeface="Times New Roman" pitchFamily="18" charset="0"/>
                  <a:ea typeface="+mn-ea"/>
                  <a:cs typeface="Times New Roman" pitchFamily="18" charset="0"/>
                  <a:sym typeface="+mn-lt"/>
                </a:rPr>
                <a:t>Vị</a:t>
              </a:r>
              <a:r>
                <a:rPr lang="en-US" altLang="zh-CN" sz="2025" b="1" dirty="0">
                  <a:solidFill>
                    <a:srgbClr val="FFFFFF"/>
                  </a:solidFill>
                  <a:latin typeface="Times New Roman" pitchFamily="18" charset="0"/>
                  <a:ea typeface="+mn-ea"/>
                  <a:cs typeface="Times New Roman" pitchFamily="18" charset="0"/>
                  <a:sym typeface="+mn-lt"/>
                </a:rPr>
                <a:t> </a:t>
              </a:r>
              <a:r>
                <a:rPr lang="en-US" altLang="zh-CN" sz="2025" b="1" dirty="0" err="1">
                  <a:solidFill>
                    <a:srgbClr val="FFFFFF"/>
                  </a:solidFill>
                  <a:latin typeface="Times New Roman" pitchFamily="18" charset="0"/>
                  <a:ea typeface="+mn-ea"/>
                  <a:cs typeface="Times New Roman" pitchFamily="18" charset="0"/>
                  <a:sym typeface="+mn-lt"/>
                </a:rPr>
                <a:t>ngữ</a:t>
              </a:r>
              <a:endParaRPr lang="zh-CN" altLang="en-US" sz="2025" b="1" dirty="0">
                <a:solidFill>
                  <a:srgbClr val="FFFFFF"/>
                </a:solidFill>
                <a:latin typeface="Times New Roman" pitchFamily="18" charset="0"/>
                <a:ea typeface="+mn-ea"/>
                <a:cs typeface="Times New Roman" pitchFamily="18" charset="0"/>
                <a:sym typeface="+mn-lt"/>
              </a:endParaRPr>
            </a:p>
          </p:txBody>
        </p:sp>
      </p:grpSp>
      <p:grpSp>
        <p:nvGrpSpPr>
          <p:cNvPr id="49" name="组合 48"/>
          <p:cNvGrpSpPr/>
          <p:nvPr/>
        </p:nvGrpSpPr>
        <p:grpSpPr>
          <a:xfrm>
            <a:off x="1658340" y="1577591"/>
            <a:ext cx="1806249" cy="952993"/>
            <a:chOff x="3673755" y="4669389"/>
            <a:chExt cx="1291433" cy="1226681"/>
          </a:xfrm>
          <a:solidFill>
            <a:srgbClr val="EC6063"/>
          </a:solidFill>
        </p:grpSpPr>
        <p:grpSp>
          <p:nvGrpSpPr>
            <p:cNvPr id="50" name="组合 49"/>
            <p:cNvGrpSpPr/>
            <p:nvPr/>
          </p:nvGrpSpPr>
          <p:grpSpPr>
            <a:xfrm rot="16200000">
              <a:off x="3689465" y="4653679"/>
              <a:ext cx="1226681" cy="1258102"/>
              <a:chOff x="8011886" y="2061029"/>
              <a:chExt cx="1226681" cy="1258102"/>
            </a:xfrm>
            <a:grpFill/>
          </p:grpSpPr>
          <p:sp>
            <p:nvSpPr>
              <p:cNvPr id="52" name="椭圆 51"/>
              <p:cNvSpPr/>
              <p:nvPr/>
            </p:nvSpPr>
            <p:spPr>
              <a:xfrm>
                <a:off x="8011886" y="2061029"/>
                <a:ext cx="1103085" cy="1103085"/>
              </a:xfrm>
              <a:prstGeom prst="ellipse">
                <a:avLst/>
              </a:prstGeom>
              <a:solidFill>
                <a:srgbClr val="E5007F"/>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3">
                  <a:solidFill>
                    <a:prstClr val="white"/>
                  </a:solidFill>
                  <a:cs typeface="+mn-ea"/>
                  <a:sym typeface="+mn-lt"/>
                </a:endParaRPr>
              </a:p>
            </p:txBody>
          </p:sp>
          <p:sp>
            <p:nvSpPr>
              <p:cNvPr id="53" name="椭圆 52"/>
              <p:cNvSpPr/>
              <p:nvPr/>
            </p:nvSpPr>
            <p:spPr>
              <a:xfrm>
                <a:off x="8750213" y="2859392"/>
                <a:ext cx="348342" cy="348342"/>
              </a:xfrm>
              <a:prstGeom prst="ellipse">
                <a:avLst/>
              </a:prstGeom>
              <a:solidFill>
                <a:srgbClr val="E5007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3">
                  <a:solidFill>
                    <a:prstClr val="white"/>
                  </a:solidFill>
                  <a:cs typeface="+mn-ea"/>
                  <a:sym typeface="+mn-lt"/>
                </a:endParaRPr>
              </a:p>
            </p:txBody>
          </p:sp>
          <p:sp>
            <p:nvSpPr>
              <p:cNvPr id="54" name="椭圆 53"/>
              <p:cNvSpPr/>
              <p:nvPr/>
            </p:nvSpPr>
            <p:spPr>
              <a:xfrm>
                <a:off x="9078910" y="3159474"/>
                <a:ext cx="159657" cy="159657"/>
              </a:xfrm>
              <a:prstGeom prst="ellipse">
                <a:avLst/>
              </a:prstGeom>
              <a:solidFill>
                <a:srgbClr val="E5007F"/>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3">
                  <a:solidFill>
                    <a:prstClr val="white"/>
                  </a:solidFill>
                  <a:cs typeface="+mn-ea"/>
                  <a:sym typeface="+mn-lt"/>
                </a:endParaRPr>
              </a:p>
            </p:txBody>
          </p:sp>
        </p:grpSp>
        <p:sp>
          <p:nvSpPr>
            <p:cNvPr id="51" name="文本框 22"/>
            <p:cNvSpPr txBox="1"/>
            <p:nvPr/>
          </p:nvSpPr>
          <p:spPr>
            <a:xfrm>
              <a:off x="3820642" y="5064905"/>
              <a:ext cx="1144546" cy="519969"/>
            </a:xfrm>
            <a:prstGeom prst="rect">
              <a:avLst/>
            </a:prstGeom>
            <a:noFill/>
          </p:spPr>
          <p:txBody>
            <a:bodyPr>
              <a:spAutoFit/>
            </a:bodyPr>
            <a:lstStyle/>
            <a:p>
              <a:pPr>
                <a:defRPr/>
              </a:pPr>
              <a:r>
                <a:rPr lang="en-US" altLang="zh-CN" sz="2025" b="1" dirty="0" err="1">
                  <a:solidFill>
                    <a:prstClr val="white"/>
                  </a:solidFill>
                  <a:latin typeface="Times New Roman" pitchFamily="18" charset="0"/>
                  <a:cs typeface="Times New Roman" pitchFamily="18" charset="0"/>
                  <a:sym typeface="+mn-lt"/>
                </a:rPr>
                <a:t>Chủ</a:t>
              </a:r>
              <a:r>
                <a:rPr lang="en-US" altLang="zh-CN" sz="2025" b="1" dirty="0">
                  <a:solidFill>
                    <a:prstClr val="white"/>
                  </a:solidFill>
                  <a:latin typeface="Times New Roman" pitchFamily="18" charset="0"/>
                  <a:cs typeface="Times New Roman" pitchFamily="18" charset="0"/>
                  <a:sym typeface="+mn-lt"/>
                </a:rPr>
                <a:t> </a:t>
              </a:r>
              <a:r>
                <a:rPr lang="en-US" altLang="zh-CN" sz="2025" b="1" dirty="0" err="1">
                  <a:solidFill>
                    <a:prstClr val="white"/>
                  </a:solidFill>
                  <a:latin typeface="Times New Roman" pitchFamily="18" charset="0"/>
                  <a:cs typeface="Times New Roman" pitchFamily="18" charset="0"/>
                  <a:sym typeface="+mn-lt"/>
                </a:rPr>
                <a:t>ngữ</a:t>
              </a:r>
              <a:endParaRPr lang="zh-CN" altLang="en-US" sz="2025" b="1" dirty="0">
                <a:solidFill>
                  <a:prstClr val="white"/>
                </a:solidFill>
                <a:latin typeface="Times New Roman" pitchFamily="18" charset="0"/>
                <a:cs typeface="Times New Roman" pitchFamily="18" charset="0"/>
                <a:sym typeface="+mn-lt"/>
              </a:endParaRPr>
            </a:p>
          </p:txBody>
        </p:sp>
      </p:grpSp>
      <p:sp>
        <p:nvSpPr>
          <p:cNvPr id="2" name="TextBox 1"/>
          <p:cNvSpPr txBox="1"/>
          <p:nvPr/>
        </p:nvSpPr>
        <p:spPr>
          <a:xfrm>
            <a:off x="100483" y="348250"/>
            <a:ext cx="8943033" cy="83099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2400" b="1" dirty="0" err="1">
                <a:ln w="10541" cmpd="sng">
                  <a:solidFill>
                    <a:srgbClr val="002060"/>
                  </a:solidFill>
                  <a:prstDash val="solid"/>
                </a:ln>
                <a:solidFill>
                  <a:srgbClr val="002060"/>
                </a:solidFill>
                <a:latin typeface="Times New Roman" pitchFamily="18" charset="0"/>
                <a:cs typeface="Times New Roman" pitchFamily="18" charset="0"/>
              </a:rPr>
              <a:t>Trong</a:t>
            </a:r>
            <a:r>
              <a:rPr lang="en-US" sz="2400" b="1" dirty="0">
                <a:ln w="10541" cmpd="sng">
                  <a:solidFill>
                    <a:srgbClr val="002060"/>
                  </a:solidFill>
                  <a:prstDash val="solid"/>
                </a:ln>
                <a:solidFill>
                  <a:srgbClr val="002060"/>
                </a:solidFill>
                <a:latin typeface="Times New Roman" pitchFamily="18" charset="0"/>
                <a:cs typeface="Times New Roman" pitchFamily="18" charset="0"/>
              </a:rPr>
              <a:t>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câu</a:t>
            </a:r>
            <a:r>
              <a:rPr lang="en-US" sz="2400" b="1" dirty="0">
                <a:ln w="10541" cmpd="sng">
                  <a:solidFill>
                    <a:srgbClr val="002060"/>
                  </a:solidFill>
                  <a:prstDash val="solid"/>
                </a:ln>
                <a:solidFill>
                  <a:srgbClr val="002060"/>
                </a:solidFill>
                <a:latin typeface="Times New Roman" pitchFamily="18" charset="0"/>
                <a:cs typeface="Times New Roman" pitchFamily="18" charset="0"/>
              </a:rPr>
              <a:t>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kể</a:t>
            </a:r>
            <a:r>
              <a:rPr lang="en-US" sz="2400" b="1" dirty="0">
                <a:ln w="10541" cmpd="sng">
                  <a:solidFill>
                    <a:srgbClr val="002060"/>
                  </a:solidFill>
                  <a:prstDash val="solid"/>
                </a:ln>
                <a:solidFill>
                  <a:srgbClr val="002060"/>
                </a:solidFill>
                <a:latin typeface="Times New Roman" pitchFamily="18" charset="0"/>
                <a:cs typeface="Times New Roman" pitchFamily="18" charset="0"/>
              </a:rPr>
              <a:t> Ai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thế</a:t>
            </a:r>
            <a:r>
              <a:rPr lang="en-US" sz="2400" b="1" dirty="0">
                <a:ln w="10541" cmpd="sng">
                  <a:solidFill>
                    <a:srgbClr val="002060"/>
                  </a:solidFill>
                  <a:prstDash val="solid"/>
                </a:ln>
                <a:solidFill>
                  <a:srgbClr val="002060"/>
                </a:solidFill>
                <a:latin typeface="Times New Roman" pitchFamily="18" charset="0"/>
                <a:cs typeface="Times New Roman" pitchFamily="18" charset="0"/>
              </a:rPr>
              <a:t>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nào</a:t>
            </a:r>
            <a:r>
              <a:rPr lang="en-US" sz="2400" b="1" dirty="0">
                <a:ln w="10541" cmpd="sng">
                  <a:solidFill>
                    <a:srgbClr val="002060"/>
                  </a:solidFill>
                  <a:prstDash val="solid"/>
                </a:ln>
                <a:solidFill>
                  <a:srgbClr val="002060"/>
                </a:solidFill>
                <a:latin typeface="Times New Roman" pitchFamily="18" charset="0"/>
                <a:cs typeface="Times New Roman" pitchFamily="18" charset="0"/>
              </a:rPr>
              <a:t>?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chủ</a:t>
            </a:r>
            <a:r>
              <a:rPr lang="en-US" sz="2400" b="1" dirty="0">
                <a:ln w="10541" cmpd="sng">
                  <a:solidFill>
                    <a:srgbClr val="002060"/>
                  </a:solidFill>
                  <a:prstDash val="solid"/>
                </a:ln>
                <a:solidFill>
                  <a:srgbClr val="002060"/>
                </a:solidFill>
                <a:latin typeface="Times New Roman" pitchFamily="18" charset="0"/>
                <a:cs typeface="Times New Roman" pitchFamily="18" charset="0"/>
              </a:rPr>
              <a:t>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ngữ</a:t>
            </a:r>
            <a:r>
              <a:rPr lang="en-US" sz="2400" b="1" dirty="0">
                <a:ln w="10541" cmpd="sng">
                  <a:solidFill>
                    <a:srgbClr val="002060"/>
                  </a:solidFill>
                  <a:prstDash val="solid"/>
                </a:ln>
                <a:solidFill>
                  <a:srgbClr val="002060"/>
                </a:solidFill>
                <a:latin typeface="Times New Roman" pitchFamily="18" charset="0"/>
                <a:cs typeface="Times New Roman" pitchFamily="18" charset="0"/>
              </a:rPr>
              <a:t>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và</a:t>
            </a:r>
            <a:r>
              <a:rPr lang="en-US" sz="2400" b="1" dirty="0">
                <a:ln w="10541" cmpd="sng">
                  <a:solidFill>
                    <a:srgbClr val="002060"/>
                  </a:solidFill>
                  <a:prstDash val="solid"/>
                </a:ln>
                <a:solidFill>
                  <a:srgbClr val="002060"/>
                </a:solidFill>
                <a:latin typeface="Times New Roman" pitchFamily="18" charset="0"/>
                <a:cs typeface="Times New Roman" pitchFamily="18" charset="0"/>
              </a:rPr>
              <a:t>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vị</a:t>
            </a:r>
            <a:r>
              <a:rPr lang="en-US" sz="2400" b="1" dirty="0">
                <a:ln w="10541" cmpd="sng">
                  <a:solidFill>
                    <a:srgbClr val="002060"/>
                  </a:solidFill>
                  <a:prstDash val="solid"/>
                </a:ln>
                <a:solidFill>
                  <a:srgbClr val="002060"/>
                </a:solidFill>
                <a:latin typeface="Times New Roman" pitchFamily="18" charset="0"/>
                <a:cs typeface="Times New Roman" pitchFamily="18" charset="0"/>
              </a:rPr>
              <a:t>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ngữ</a:t>
            </a:r>
            <a:r>
              <a:rPr lang="en-US" sz="2400" b="1" dirty="0">
                <a:ln w="10541" cmpd="sng">
                  <a:solidFill>
                    <a:srgbClr val="002060"/>
                  </a:solidFill>
                  <a:prstDash val="solid"/>
                </a:ln>
                <a:solidFill>
                  <a:srgbClr val="002060"/>
                </a:solidFill>
                <a:latin typeface="Times New Roman" pitchFamily="18" charset="0"/>
                <a:cs typeface="Times New Roman" pitchFamily="18" charset="0"/>
              </a:rPr>
              <a:t> do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những</a:t>
            </a:r>
            <a:r>
              <a:rPr lang="en-US" sz="2400" b="1" dirty="0">
                <a:ln w="10541" cmpd="sng">
                  <a:solidFill>
                    <a:srgbClr val="002060"/>
                  </a:solidFill>
                  <a:prstDash val="solid"/>
                </a:ln>
                <a:solidFill>
                  <a:srgbClr val="002060"/>
                </a:solidFill>
                <a:latin typeface="Times New Roman" pitchFamily="18" charset="0"/>
                <a:cs typeface="Times New Roman" pitchFamily="18" charset="0"/>
              </a:rPr>
              <a:t>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loại</a:t>
            </a:r>
            <a:r>
              <a:rPr lang="en-US" sz="2400" b="1" dirty="0">
                <a:ln w="10541" cmpd="sng">
                  <a:solidFill>
                    <a:srgbClr val="002060"/>
                  </a:solidFill>
                  <a:prstDash val="solid"/>
                </a:ln>
                <a:solidFill>
                  <a:srgbClr val="002060"/>
                </a:solidFill>
                <a:latin typeface="Times New Roman" pitchFamily="18" charset="0"/>
                <a:cs typeface="Times New Roman" pitchFamily="18" charset="0"/>
              </a:rPr>
              <a:t>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từ</a:t>
            </a:r>
            <a:r>
              <a:rPr lang="en-US" sz="2400" b="1" dirty="0">
                <a:ln w="10541" cmpd="sng">
                  <a:solidFill>
                    <a:srgbClr val="002060"/>
                  </a:solidFill>
                  <a:prstDash val="solid"/>
                </a:ln>
                <a:solidFill>
                  <a:srgbClr val="002060"/>
                </a:solidFill>
                <a:latin typeface="Times New Roman" pitchFamily="18" charset="0"/>
                <a:cs typeface="Times New Roman" pitchFamily="18" charset="0"/>
              </a:rPr>
              <a:t>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nào</a:t>
            </a:r>
            <a:r>
              <a:rPr lang="en-US" sz="2400" b="1" dirty="0">
                <a:ln w="10541" cmpd="sng">
                  <a:solidFill>
                    <a:srgbClr val="002060"/>
                  </a:solidFill>
                  <a:prstDash val="solid"/>
                </a:ln>
                <a:solidFill>
                  <a:srgbClr val="002060"/>
                </a:solidFill>
                <a:latin typeface="Times New Roman" pitchFamily="18" charset="0"/>
                <a:cs typeface="Times New Roman" pitchFamily="18" charset="0"/>
              </a:rPr>
              <a:t>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tạo</a:t>
            </a:r>
            <a:r>
              <a:rPr lang="en-US" sz="2400" b="1" dirty="0">
                <a:ln w="10541" cmpd="sng">
                  <a:solidFill>
                    <a:srgbClr val="002060"/>
                  </a:solidFill>
                  <a:prstDash val="solid"/>
                </a:ln>
                <a:solidFill>
                  <a:srgbClr val="002060"/>
                </a:solidFill>
                <a:latin typeface="Times New Roman" pitchFamily="18" charset="0"/>
                <a:cs typeface="Times New Roman" pitchFamily="18" charset="0"/>
              </a:rPr>
              <a:t>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thành</a:t>
            </a:r>
            <a:r>
              <a:rPr lang="en-US" sz="2400" b="1" dirty="0">
                <a:ln w="10541" cmpd="sng">
                  <a:solidFill>
                    <a:srgbClr val="002060"/>
                  </a:solidFill>
                  <a:prstDash val="solid"/>
                </a:ln>
                <a:solidFill>
                  <a:srgbClr val="002060"/>
                </a:solidFill>
                <a:latin typeface="Times New Roman" pitchFamily="18" charset="0"/>
                <a:cs typeface="Times New Roman" pitchFamily="18" charset="0"/>
              </a:rPr>
              <a:t> ?</a:t>
            </a:r>
          </a:p>
        </p:txBody>
      </p:sp>
      <p:sp>
        <p:nvSpPr>
          <p:cNvPr id="3" name="Cloud 2"/>
          <p:cNvSpPr/>
          <p:nvPr/>
        </p:nvSpPr>
        <p:spPr>
          <a:xfrm>
            <a:off x="403306" y="3037514"/>
            <a:ext cx="2615257" cy="137024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Times New Roman" pitchFamily="18" charset="0"/>
                <a:cs typeface="Times New Roman" pitchFamily="18" charset="0"/>
              </a:rPr>
              <a:t>Do DANH TỪ </a:t>
            </a:r>
          </a:p>
          <a:p>
            <a:pPr algn="ct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cụm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danh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từ</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tạo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thành</a:t>
            </a:r>
            <a:endParaRPr lang="en-US" sz="1600" b="1" dirty="0">
              <a:latin typeface="Times New Roman" pitchFamily="18" charset="0"/>
              <a:cs typeface="Times New Roman" pitchFamily="18" charset="0"/>
            </a:endParaRPr>
          </a:p>
        </p:txBody>
      </p:sp>
      <p:sp>
        <p:nvSpPr>
          <p:cNvPr id="63" name="Cloud 62"/>
          <p:cNvSpPr/>
          <p:nvPr/>
        </p:nvSpPr>
        <p:spPr>
          <a:xfrm>
            <a:off x="5604655" y="2964265"/>
            <a:ext cx="2763295" cy="153739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Times New Roman" pitchFamily="18" charset="0"/>
              <a:cs typeface="Times New Roman" pitchFamily="18" charset="0"/>
            </a:endParaRPr>
          </a:p>
          <a:p>
            <a:pPr algn="ctr"/>
            <a:r>
              <a:rPr lang="en-US" sz="1600" b="1" dirty="0">
                <a:latin typeface="Times New Roman" pitchFamily="18" charset="0"/>
                <a:cs typeface="Times New Roman" pitchFamily="18" charset="0"/>
              </a:rPr>
              <a:t>Do ĐỘNG TỪ VÀ TÍNH TỪ </a:t>
            </a:r>
          </a:p>
          <a:p>
            <a:pPr algn="ct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cụm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động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từ</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và</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cụm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tính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từ</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tạo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thành</a:t>
            </a:r>
            <a:endParaRPr lang="en-US" sz="1600" b="1" dirty="0">
              <a:latin typeface="Times New Roman" pitchFamily="18" charset="0"/>
              <a:cs typeface="Times New Roman" pitchFamily="18" charset="0"/>
            </a:endParaRPr>
          </a:p>
        </p:txBody>
      </p:sp>
      <p:cxnSp>
        <p:nvCxnSpPr>
          <p:cNvPr id="5" name="Curved Connector 4"/>
          <p:cNvCxnSpPr>
            <a:stCxn id="52" idx="2"/>
            <a:endCxn id="3" idx="3"/>
          </p:cNvCxnSpPr>
          <p:nvPr/>
        </p:nvCxnSpPr>
        <p:spPr>
          <a:xfrm rot="5400000">
            <a:off x="1777705" y="2463815"/>
            <a:ext cx="585274" cy="718814"/>
          </a:xfrm>
          <a:prstGeom prst="curvedConnector3">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7" name="Curved Connector 6"/>
          <p:cNvCxnSpPr>
            <a:stCxn id="45" idx="0"/>
            <a:endCxn id="63" idx="3"/>
          </p:cNvCxnSpPr>
          <p:nvPr/>
        </p:nvCxnSpPr>
        <p:spPr>
          <a:xfrm rot="16200000" flipH="1">
            <a:off x="6154195" y="2220059"/>
            <a:ext cx="617766" cy="1046449"/>
          </a:xfrm>
          <a:prstGeom prst="curvedConnector3">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64" name="组合 30"/>
          <p:cNvGrpSpPr/>
          <p:nvPr/>
        </p:nvGrpSpPr>
        <p:grpSpPr>
          <a:xfrm>
            <a:off x="3201158" y="1525817"/>
            <a:ext cx="1942880" cy="1810235"/>
            <a:chOff x="4932419" y="2620258"/>
            <a:chExt cx="2195176" cy="1997094"/>
          </a:xfrm>
        </p:grpSpPr>
        <p:sp>
          <p:nvSpPr>
            <p:cNvPr id="65" name="Block Arc 27"/>
            <p:cNvSpPr/>
            <p:nvPr/>
          </p:nvSpPr>
          <p:spPr>
            <a:xfrm>
              <a:off x="5130501" y="2620258"/>
              <a:ext cx="1997094" cy="1997094"/>
            </a:xfrm>
            <a:prstGeom prst="blockArc">
              <a:avLst>
                <a:gd name="adj1" fmla="val 14421142"/>
                <a:gd name="adj2" fmla="val 10800000"/>
                <a:gd name="adj3" fmla="val 18030"/>
              </a:avLst>
            </a:prstGeom>
            <a:gradFill>
              <a:gsLst>
                <a:gs pos="0">
                  <a:srgbClr val="6F3494"/>
                </a:gs>
                <a:gs pos="69000">
                  <a:srgbClr val="26BAD9"/>
                </a:gs>
                <a:gs pos="36000">
                  <a:srgbClr val="E4007F"/>
                </a:gs>
                <a:gs pos="100000">
                  <a:srgbClr val="DEE012"/>
                </a:gs>
              </a:gsLst>
              <a:path path="circle">
                <a:fillToRect r="100000" b="100000"/>
              </a:path>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sz="1013">
                <a:solidFill>
                  <a:schemeClr val="tx1"/>
                </a:solidFill>
                <a:cs typeface="+mn-ea"/>
                <a:sym typeface="+mn-lt"/>
              </a:endParaRPr>
            </a:p>
          </p:txBody>
        </p:sp>
        <p:sp>
          <p:nvSpPr>
            <p:cNvPr id="66" name="Up Arrow 28"/>
            <p:cNvSpPr/>
            <p:nvPr/>
          </p:nvSpPr>
          <p:spPr>
            <a:xfrm>
              <a:off x="4932419" y="3081124"/>
              <a:ext cx="726216" cy="544662"/>
            </a:xfrm>
            <a:prstGeom prst="upArrow">
              <a:avLst>
                <a:gd name="adj1" fmla="val 49616"/>
                <a:gd name="adj2" fmla="val 80855"/>
              </a:avLst>
            </a:prstGeom>
            <a:solidFill>
              <a:schemeClr val="bg2"/>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sz="1013">
                <a:cs typeface="+mn-ea"/>
                <a:sym typeface="+mn-lt"/>
              </a:endParaRPr>
            </a:p>
          </p:txBody>
        </p:sp>
      </p:grpSp>
      <p:sp>
        <p:nvSpPr>
          <p:cNvPr id="8" name="TextBox 7"/>
          <p:cNvSpPr txBox="1"/>
          <p:nvPr/>
        </p:nvSpPr>
        <p:spPr>
          <a:xfrm>
            <a:off x="3872781" y="1996548"/>
            <a:ext cx="890138" cy="923330"/>
          </a:xfrm>
          <a:prstGeom prst="rect">
            <a:avLst/>
          </a:prstGeom>
          <a:noFill/>
        </p:spPr>
        <p:txBody>
          <a:bodyPr wrap="square" rtlCol="0">
            <a:spAutoFit/>
          </a:bodyPr>
          <a:lstStyle/>
          <a:p>
            <a:r>
              <a:rPr lang="en-US" sz="1800" b="1" dirty="0" err="1">
                <a:latin typeface="Times New Roman" pitchFamily="18" charset="0"/>
                <a:cs typeface="Times New Roman" pitchFamily="18" charset="0"/>
              </a:rPr>
              <a:t>Câu</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kể</a:t>
            </a:r>
            <a:r>
              <a:rPr lang="en-US" sz="1800" b="1" dirty="0">
                <a:latin typeface="Times New Roman" pitchFamily="18" charset="0"/>
                <a:cs typeface="Times New Roman" pitchFamily="18" charset="0"/>
              </a:rPr>
              <a:t> Ai </a:t>
            </a:r>
            <a:r>
              <a:rPr lang="en-US" sz="1800" b="1" dirty="0" err="1">
                <a:latin typeface="Times New Roman" pitchFamily="18" charset="0"/>
                <a:cs typeface="Times New Roman" pitchFamily="18" charset="0"/>
              </a:rPr>
              <a:t>thế</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nào</a:t>
            </a:r>
            <a:r>
              <a:rPr lang="en-US" sz="1800" b="1" dirty="0">
                <a:latin typeface="Times New Roman" pitchFamily="18" charset="0"/>
                <a:cs typeface="Times New Roman" pitchFamily="18" charset="0"/>
              </a:rPr>
              <a:t>?</a:t>
            </a:r>
          </a:p>
        </p:txBody>
      </p:sp>
      <p:pic>
        <p:nvPicPr>
          <p:cNvPr id="4" name="Hình ảnh 3" descr="Ảnh có chứa văn bản, mẫu họa&#10;&#10;Mô tả được tạo tự động">
            <a:extLst>
              <a:ext uri="{FF2B5EF4-FFF2-40B4-BE49-F238E27FC236}">
                <a16:creationId xmlns:a16="http://schemas.microsoft.com/office/drawing/2014/main" id="{E83F22C9-EB59-F634-5AED-3C5DF075C2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4663" y="0"/>
            <a:ext cx="929337" cy="448425"/>
          </a:xfrm>
          <a:prstGeom prst="rect">
            <a:avLst/>
          </a:prstGeom>
        </p:spPr>
      </p:pic>
    </p:spTree>
    <p:extLst>
      <p:ext uri="{BB962C8B-B14F-4D97-AF65-F5344CB8AC3E}">
        <p14:creationId xmlns:p14="http://schemas.microsoft.com/office/powerpoint/2010/main" val="2732245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heel(1)">
                                      <p:cBhvr>
                                        <p:cTn id="7" dur="1000"/>
                                        <p:tgtEl>
                                          <p:spTgt spid="6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down)">
                                      <p:cBhvr>
                                        <p:cTn id="15" dur="500"/>
                                        <p:tgtEl>
                                          <p:spTgt spid="49"/>
                                        </p:tgtEl>
                                      </p:cBhvr>
                                    </p:animEffect>
                                  </p:childTnLst>
                                </p:cTn>
                              </p:par>
                              <p:par>
                                <p:cTn id="16" presetID="22" presetClass="entr" presetSubtype="4"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down)">
                                      <p:cBhvr>
                                        <p:cTn id="18" dur="500"/>
                                        <p:tgtEl>
                                          <p:spTgt spid="44"/>
                                        </p:tgtEl>
                                      </p:cBhvr>
                                    </p:animEffect>
                                  </p:childTnLst>
                                </p:cTn>
                              </p:par>
                            </p:childTnLst>
                          </p:cTn>
                        </p:par>
                        <p:par>
                          <p:cTn id="19" fill="hold">
                            <p:stCondLst>
                              <p:cond delay="500"/>
                            </p:stCondLst>
                            <p:childTnLst>
                              <p:par>
                                <p:cTn id="20" presetID="6"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1000"/>
                                        <p:tgtEl>
                                          <p:spTgt spid="5"/>
                                        </p:tgtEl>
                                      </p:cBhvr>
                                    </p:animEffect>
                                  </p:childTnLst>
                                </p:cTn>
                              </p:par>
                            </p:childTnLst>
                          </p:cTn>
                        </p:par>
                        <p:par>
                          <p:cTn id="23" fill="hold">
                            <p:stCondLst>
                              <p:cond delay="1500"/>
                            </p:stCondLst>
                            <p:childTnLst>
                              <p:par>
                                <p:cTn id="24" presetID="6"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1000" fill="hold"/>
                                        <p:tgtEl>
                                          <p:spTgt spid="3"/>
                                        </p:tgtEl>
                                        <p:attrNameLst>
                                          <p:attrName>ppt_w</p:attrName>
                                        </p:attrNameLst>
                                      </p:cBhvr>
                                      <p:tavLst>
                                        <p:tav tm="0">
                                          <p:val>
                                            <p:fltVal val="0"/>
                                          </p:val>
                                        </p:tav>
                                        <p:tav tm="100000">
                                          <p:val>
                                            <p:strVal val="#ppt_w"/>
                                          </p:val>
                                        </p:tav>
                                      </p:tavLst>
                                    </p:anim>
                                    <p:anim calcmode="lin" valueType="num">
                                      <p:cBhvr>
                                        <p:cTn id="32" dur="1000" fill="hold"/>
                                        <p:tgtEl>
                                          <p:spTgt spid="3"/>
                                        </p:tgtEl>
                                        <p:attrNameLst>
                                          <p:attrName>ppt_h</p:attrName>
                                        </p:attrNameLst>
                                      </p:cBhvr>
                                      <p:tavLst>
                                        <p:tav tm="0">
                                          <p:val>
                                            <p:fltVal val="0"/>
                                          </p:val>
                                        </p:tav>
                                        <p:tav tm="100000">
                                          <p:val>
                                            <p:strVal val="#ppt_h"/>
                                          </p:val>
                                        </p:tav>
                                      </p:tavLst>
                                    </p:anim>
                                    <p:anim calcmode="lin" valueType="num">
                                      <p:cBhvr>
                                        <p:cTn id="33" dur="1000" fill="hold"/>
                                        <p:tgtEl>
                                          <p:spTgt spid="3"/>
                                        </p:tgtEl>
                                        <p:attrNameLst>
                                          <p:attrName>style.rotation</p:attrName>
                                        </p:attrNameLst>
                                      </p:cBhvr>
                                      <p:tavLst>
                                        <p:tav tm="0">
                                          <p:val>
                                            <p:fltVal val="90"/>
                                          </p:val>
                                        </p:tav>
                                        <p:tav tm="100000">
                                          <p:val>
                                            <p:fltVal val="0"/>
                                          </p:val>
                                        </p:tav>
                                      </p:tavLst>
                                    </p:anim>
                                    <p:animEffect transition="in" filter="fade">
                                      <p:cBhvr>
                                        <p:cTn id="34" dur="10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p:cTn id="39" dur="1000" fill="hold"/>
                                        <p:tgtEl>
                                          <p:spTgt spid="63"/>
                                        </p:tgtEl>
                                        <p:attrNameLst>
                                          <p:attrName>ppt_w</p:attrName>
                                        </p:attrNameLst>
                                      </p:cBhvr>
                                      <p:tavLst>
                                        <p:tav tm="0">
                                          <p:val>
                                            <p:fltVal val="0"/>
                                          </p:val>
                                        </p:tav>
                                        <p:tav tm="100000">
                                          <p:val>
                                            <p:strVal val="#ppt_w"/>
                                          </p:val>
                                        </p:tav>
                                      </p:tavLst>
                                    </p:anim>
                                    <p:anim calcmode="lin" valueType="num">
                                      <p:cBhvr>
                                        <p:cTn id="40" dur="1000" fill="hold"/>
                                        <p:tgtEl>
                                          <p:spTgt spid="63"/>
                                        </p:tgtEl>
                                        <p:attrNameLst>
                                          <p:attrName>ppt_h</p:attrName>
                                        </p:attrNameLst>
                                      </p:cBhvr>
                                      <p:tavLst>
                                        <p:tav tm="0">
                                          <p:val>
                                            <p:fltVal val="0"/>
                                          </p:val>
                                        </p:tav>
                                        <p:tav tm="100000">
                                          <p:val>
                                            <p:strVal val="#ppt_h"/>
                                          </p:val>
                                        </p:tav>
                                      </p:tavLst>
                                    </p:anim>
                                    <p:anim calcmode="lin" valueType="num">
                                      <p:cBhvr>
                                        <p:cTn id="41" dur="1000" fill="hold"/>
                                        <p:tgtEl>
                                          <p:spTgt spid="63"/>
                                        </p:tgtEl>
                                        <p:attrNameLst>
                                          <p:attrName>style.rotation</p:attrName>
                                        </p:attrNameLst>
                                      </p:cBhvr>
                                      <p:tavLst>
                                        <p:tav tm="0">
                                          <p:val>
                                            <p:fltVal val="90"/>
                                          </p:val>
                                        </p:tav>
                                        <p:tav tm="100000">
                                          <p:val>
                                            <p:fltVal val="0"/>
                                          </p:val>
                                        </p:tav>
                                      </p:tavLst>
                                    </p:anim>
                                    <p:animEffect transition="in" filter="fade">
                                      <p:cBhvr>
                                        <p:cTn id="42"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3"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6"/>
          <p:cNvSpPr>
            <a:spLocks noEditPoints="1"/>
          </p:cNvSpPr>
          <p:nvPr/>
        </p:nvSpPr>
        <p:spPr bwMode="auto">
          <a:xfrm>
            <a:off x="3129561" y="-52334"/>
            <a:ext cx="1751139" cy="1638680"/>
          </a:xfrm>
          <a:custGeom>
            <a:avLst/>
            <a:gdLst>
              <a:gd name="T0" fmla="*/ 3 w 179"/>
              <a:gd name="T1" fmla="*/ 165 h 167"/>
              <a:gd name="T2" fmla="*/ 0 w 179"/>
              <a:gd name="T3" fmla="*/ 158 h 167"/>
              <a:gd name="T4" fmla="*/ 8 w 179"/>
              <a:gd name="T5" fmla="*/ 126 h 167"/>
              <a:gd name="T6" fmla="*/ 62 w 179"/>
              <a:gd name="T7" fmla="*/ 92 h 167"/>
              <a:gd name="T8" fmla="*/ 25 w 179"/>
              <a:gd name="T9" fmla="*/ 51 h 167"/>
              <a:gd name="T10" fmla="*/ 35 w 179"/>
              <a:gd name="T11" fmla="*/ 8 h 167"/>
              <a:gd name="T12" fmla="*/ 43 w 179"/>
              <a:gd name="T13" fmla="*/ 1 h 167"/>
              <a:gd name="T14" fmla="*/ 52 w 179"/>
              <a:gd name="T15" fmla="*/ 3 h 167"/>
              <a:gd name="T16" fmla="*/ 171 w 179"/>
              <a:gd name="T17" fmla="*/ 75 h 167"/>
              <a:gd name="T18" fmla="*/ 179 w 179"/>
              <a:gd name="T19" fmla="*/ 88 h 167"/>
              <a:gd name="T20" fmla="*/ 171 w 179"/>
              <a:gd name="T21" fmla="*/ 96 h 167"/>
              <a:gd name="T22" fmla="*/ 10 w 179"/>
              <a:gd name="T23" fmla="*/ 167 h 167"/>
              <a:gd name="T24" fmla="*/ 3 w 179"/>
              <a:gd name="T25" fmla="*/ 165 h 167"/>
              <a:gd name="T26" fmla="*/ 113 w 179"/>
              <a:gd name="T27" fmla="*/ 65 h 167"/>
              <a:gd name="T28" fmla="*/ 100 w 179"/>
              <a:gd name="T29" fmla="*/ 74 h 167"/>
              <a:gd name="T30" fmla="*/ 113 w 179"/>
              <a:gd name="T31" fmla="*/ 84 h 167"/>
              <a:gd name="T32" fmla="*/ 126 w 179"/>
              <a:gd name="T33" fmla="*/ 74 h 167"/>
              <a:gd name="T34" fmla="*/ 113 w 179"/>
              <a:gd name="T35" fmla="*/ 6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167">
                <a:moveTo>
                  <a:pt x="3" y="165"/>
                </a:moveTo>
                <a:cubicBezTo>
                  <a:pt x="0" y="162"/>
                  <a:pt x="0" y="158"/>
                  <a:pt x="0" y="158"/>
                </a:cubicBezTo>
                <a:cubicBezTo>
                  <a:pt x="8" y="126"/>
                  <a:pt x="8" y="126"/>
                  <a:pt x="8" y="126"/>
                </a:cubicBezTo>
                <a:cubicBezTo>
                  <a:pt x="8" y="126"/>
                  <a:pt x="58" y="115"/>
                  <a:pt x="62" y="92"/>
                </a:cubicBezTo>
                <a:cubicBezTo>
                  <a:pt x="66" y="71"/>
                  <a:pt x="25" y="51"/>
                  <a:pt x="25" y="51"/>
                </a:cubicBezTo>
                <a:cubicBezTo>
                  <a:pt x="35" y="8"/>
                  <a:pt x="35" y="8"/>
                  <a:pt x="35" y="8"/>
                </a:cubicBezTo>
                <a:cubicBezTo>
                  <a:pt x="35" y="8"/>
                  <a:pt x="37" y="3"/>
                  <a:pt x="43" y="1"/>
                </a:cubicBezTo>
                <a:cubicBezTo>
                  <a:pt x="47" y="0"/>
                  <a:pt x="52" y="3"/>
                  <a:pt x="52" y="3"/>
                </a:cubicBezTo>
                <a:cubicBezTo>
                  <a:pt x="171" y="75"/>
                  <a:pt x="171" y="75"/>
                  <a:pt x="171" y="75"/>
                </a:cubicBezTo>
                <a:cubicBezTo>
                  <a:pt x="171" y="75"/>
                  <a:pt x="179" y="80"/>
                  <a:pt x="179" y="88"/>
                </a:cubicBezTo>
                <a:cubicBezTo>
                  <a:pt x="179" y="93"/>
                  <a:pt x="171" y="96"/>
                  <a:pt x="171" y="96"/>
                </a:cubicBezTo>
                <a:cubicBezTo>
                  <a:pt x="10" y="167"/>
                  <a:pt x="10" y="167"/>
                  <a:pt x="10" y="167"/>
                </a:cubicBezTo>
                <a:cubicBezTo>
                  <a:pt x="10" y="167"/>
                  <a:pt x="5" y="167"/>
                  <a:pt x="3" y="165"/>
                </a:cubicBezTo>
                <a:close/>
                <a:moveTo>
                  <a:pt x="113" y="65"/>
                </a:moveTo>
                <a:cubicBezTo>
                  <a:pt x="106" y="65"/>
                  <a:pt x="100" y="69"/>
                  <a:pt x="100" y="74"/>
                </a:cubicBezTo>
                <a:cubicBezTo>
                  <a:pt x="100" y="80"/>
                  <a:pt x="106" y="84"/>
                  <a:pt x="113" y="84"/>
                </a:cubicBezTo>
                <a:cubicBezTo>
                  <a:pt x="120" y="84"/>
                  <a:pt x="126" y="80"/>
                  <a:pt x="126" y="74"/>
                </a:cubicBezTo>
                <a:cubicBezTo>
                  <a:pt x="126" y="69"/>
                  <a:pt x="120" y="65"/>
                  <a:pt x="113" y="65"/>
                </a:cubicBezTo>
                <a:close/>
              </a:path>
            </a:pathLst>
          </a:custGeom>
          <a:solidFill>
            <a:schemeClr val="accent2"/>
          </a:solidFill>
          <a:ln w="3175" cap="flat" cmpd="sng" algn="ctr">
            <a:solidFill>
              <a:srgbClr val="FFFFFF"/>
            </a:solidFill>
            <a:prstDash val="solid"/>
          </a:ln>
          <a:effectLst/>
        </p:spPr>
        <p:txBody>
          <a:bodyPr lIns="91129" tIns="45565" rIns="91129" bIns="45565" anchor="ctr"/>
          <a:lstStyle/>
          <a:p>
            <a:pPr defTabSz="683559">
              <a:defRPr/>
            </a:pPr>
            <a:endParaRPr lang="zh-CN" altLang="en-US" sz="1425" kern="0">
              <a:solidFill>
                <a:srgbClr val="FFFFFF"/>
              </a:solidFill>
              <a:cs typeface="+mn-ea"/>
              <a:sym typeface="+mn-lt"/>
            </a:endParaRPr>
          </a:p>
        </p:txBody>
      </p:sp>
      <p:sp>
        <p:nvSpPr>
          <p:cNvPr id="6" name="Freeform 17"/>
          <p:cNvSpPr>
            <a:spLocks/>
          </p:cNvSpPr>
          <p:nvPr/>
        </p:nvSpPr>
        <p:spPr bwMode="auto">
          <a:xfrm>
            <a:off x="2242436" y="64375"/>
            <a:ext cx="1419544" cy="1405262"/>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chemeClr val="accent1"/>
          </a:solidFill>
          <a:ln w="3175" cap="flat" cmpd="sng" algn="ctr">
            <a:solidFill>
              <a:srgbClr val="FFFFFF"/>
            </a:solidFill>
            <a:prstDash val="solid"/>
          </a:ln>
          <a:effectLst/>
        </p:spPr>
        <p:txBody>
          <a:bodyPr lIns="91129" tIns="45565" rIns="91129" bIns="45565" anchor="ctr"/>
          <a:lstStyle/>
          <a:p>
            <a:pPr defTabSz="683559">
              <a:defRPr/>
            </a:pPr>
            <a:endParaRPr lang="zh-CN" altLang="en-US" sz="1425" kern="0">
              <a:solidFill>
                <a:srgbClr val="FFFFFF"/>
              </a:solidFill>
              <a:cs typeface="+mn-ea"/>
              <a:sym typeface="+mn-lt"/>
            </a:endParaRPr>
          </a:p>
        </p:txBody>
      </p:sp>
      <p:sp>
        <p:nvSpPr>
          <p:cNvPr id="7" name="Freeform 18"/>
          <p:cNvSpPr>
            <a:spLocks/>
          </p:cNvSpPr>
          <p:nvPr/>
        </p:nvSpPr>
        <p:spPr bwMode="auto">
          <a:xfrm>
            <a:off x="1371388" y="157265"/>
            <a:ext cx="1241114" cy="1219482"/>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rgbClr val="26BAD9"/>
          </a:solidFill>
          <a:ln w="3175" cap="flat" cmpd="sng" algn="ctr">
            <a:solidFill>
              <a:srgbClr val="FFFFFF"/>
            </a:solidFill>
            <a:prstDash val="solid"/>
          </a:ln>
          <a:effectLst/>
        </p:spPr>
        <p:txBody>
          <a:bodyPr lIns="91129" tIns="45565" rIns="91129" bIns="45565" anchor="ctr"/>
          <a:lstStyle/>
          <a:p>
            <a:pPr defTabSz="683559">
              <a:defRPr/>
            </a:pPr>
            <a:endParaRPr lang="zh-CN" altLang="en-US" sz="1425" kern="0">
              <a:solidFill>
                <a:srgbClr val="FFFFFF"/>
              </a:solidFill>
              <a:cs typeface="+mn-ea"/>
              <a:sym typeface="+mn-lt"/>
            </a:endParaRPr>
          </a:p>
        </p:txBody>
      </p:sp>
      <p:sp>
        <p:nvSpPr>
          <p:cNvPr id="8" name="Freeform 19"/>
          <p:cNvSpPr>
            <a:spLocks/>
          </p:cNvSpPr>
          <p:nvPr/>
        </p:nvSpPr>
        <p:spPr bwMode="auto">
          <a:xfrm>
            <a:off x="679776" y="265240"/>
            <a:ext cx="985312" cy="1003532"/>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chemeClr val="accent6"/>
          </a:solidFill>
          <a:ln w="3175" cap="flat" cmpd="sng" algn="ctr">
            <a:solidFill>
              <a:srgbClr val="FFFFFF"/>
            </a:solidFill>
            <a:prstDash val="solid"/>
          </a:ln>
          <a:effectLst/>
        </p:spPr>
        <p:txBody>
          <a:bodyPr lIns="91129" tIns="45565" rIns="91129" bIns="45565" anchor="ctr"/>
          <a:lstStyle/>
          <a:p>
            <a:pPr defTabSz="683559">
              <a:defRPr/>
            </a:pPr>
            <a:endParaRPr lang="zh-CN" altLang="en-US" sz="1425" kern="0">
              <a:solidFill>
                <a:srgbClr val="FFFFFF"/>
              </a:solidFill>
              <a:cs typeface="+mn-ea"/>
              <a:sym typeface="+mn-lt"/>
            </a:endParaRPr>
          </a:p>
        </p:txBody>
      </p:sp>
      <p:sp>
        <p:nvSpPr>
          <p:cNvPr id="2" name="TextBox 1"/>
          <p:cNvSpPr txBox="1"/>
          <p:nvPr/>
        </p:nvSpPr>
        <p:spPr>
          <a:xfrm>
            <a:off x="4880700" y="382285"/>
            <a:ext cx="3060224" cy="830997"/>
          </a:xfrm>
          <a:prstGeom prst="rect">
            <a:avLst/>
          </a:prstGeom>
          <a:gradFill>
            <a:gsLst>
              <a:gs pos="0">
                <a:schemeClr val="accent4">
                  <a:satMod val="103000"/>
                  <a:lumMod val="102000"/>
                  <a:tint val="94000"/>
                </a:schemeClr>
              </a:gs>
              <a:gs pos="34488">
                <a:srgbClr val="FBC400"/>
              </a:gs>
              <a:gs pos="24000">
                <a:schemeClr val="accent4">
                  <a:satMod val="110000"/>
                  <a:lumMod val="100000"/>
                  <a:shade val="100000"/>
                </a:schemeClr>
              </a:gs>
              <a:gs pos="100000">
                <a:schemeClr val="accent4">
                  <a:lumMod val="99000"/>
                  <a:satMod val="120000"/>
                  <a:shade val="78000"/>
                </a:schemeClr>
              </a:gs>
            </a:gsLst>
          </a:gradFill>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GHI NHỚ</a:t>
            </a:r>
          </a:p>
        </p:txBody>
      </p:sp>
      <p:sp>
        <p:nvSpPr>
          <p:cNvPr id="18" name="Text Box 7"/>
          <p:cNvSpPr txBox="1">
            <a:spLocks noChangeArrowheads="1"/>
          </p:cNvSpPr>
          <p:nvPr/>
        </p:nvSpPr>
        <p:spPr bwMode="auto">
          <a:xfrm>
            <a:off x="493741" y="1808988"/>
            <a:ext cx="80574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dirty="0">
                <a:solidFill>
                  <a:srgbClr val="7030A0"/>
                </a:solidFill>
                <a:latin typeface="Times New Roman" pitchFamily="18" charset="0"/>
                <a:cs typeface="Times New Roman" pitchFamily="18" charset="0"/>
              </a:rPr>
              <a:t> 1. </a:t>
            </a:r>
            <a:r>
              <a:rPr lang="en-US" sz="2800" b="1" dirty="0" err="1">
                <a:solidFill>
                  <a:srgbClr val="7030A0"/>
                </a:solidFill>
                <a:latin typeface="Times New Roman" pitchFamily="18" charset="0"/>
                <a:cs typeface="Times New Roman" pitchFamily="18" charset="0"/>
              </a:rPr>
              <a:t>Chủ</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ngữ</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của</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câu</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kể</a:t>
            </a:r>
            <a:r>
              <a:rPr lang="en-US" sz="2800" b="1" dirty="0">
                <a:solidFill>
                  <a:srgbClr val="7030A0"/>
                </a:solidFill>
                <a:latin typeface="Times New Roman" pitchFamily="18" charset="0"/>
                <a:cs typeface="Times New Roman" pitchFamily="18" charset="0"/>
              </a:rPr>
              <a:t> </a:t>
            </a:r>
            <a:r>
              <a:rPr lang="en-US" sz="2800" b="1" i="1" dirty="0">
                <a:solidFill>
                  <a:srgbClr val="7030A0"/>
                </a:solidFill>
                <a:latin typeface="Times New Roman" pitchFamily="18" charset="0"/>
                <a:cs typeface="Times New Roman" pitchFamily="18" charset="0"/>
              </a:rPr>
              <a:t>Ai </a:t>
            </a:r>
            <a:r>
              <a:rPr lang="en-US" sz="2800" b="1" i="1" dirty="0" err="1">
                <a:solidFill>
                  <a:srgbClr val="7030A0"/>
                </a:solidFill>
                <a:latin typeface="Times New Roman" pitchFamily="18" charset="0"/>
                <a:cs typeface="Times New Roman" pitchFamily="18" charset="0"/>
              </a:rPr>
              <a:t>thế</a:t>
            </a:r>
            <a:r>
              <a:rPr lang="en-US" sz="2800" b="1" i="1" dirty="0">
                <a:solidFill>
                  <a:srgbClr val="7030A0"/>
                </a:solidFill>
                <a:latin typeface="Times New Roman" pitchFamily="18" charset="0"/>
                <a:cs typeface="Times New Roman" pitchFamily="18" charset="0"/>
              </a:rPr>
              <a:t> </a:t>
            </a:r>
            <a:r>
              <a:rPr lang="en-US" sz="2800" b="1" i="1" dirty="0" err="1">
                <a:solidFill>
                  <a:srgbClr val="7030A0"/>
                </a:solidFill>
                <a:latin typeface="Times New Roman" pitchFamily="18" charset="0"/>
                <a:cs typeface="Times New Roman" pitchFamily="18" charset="0"/>
              </a:rPr>
              <a:t>nào</a:t>
            </a:r>
            <a:r>
              <a:rPr lang="en-US" sz="2800" b="1" i="1" dirty="0">
                <a:solidFill>
                  <a:srgbClr val="7030A0"/>
                </a:solidFill>
                <a:latin typeface="Times New Roman" pitchFamily="18" charset="0"/>
                <a:cs typeface="Times New Roman" pitchFamily="18" charset="0"/>
              </a:rPr>
              <a:t>?</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chỉ</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những</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sự</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vật</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có</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đặc</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điểm</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tính</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chất</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hoặc</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trạng</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thái</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được</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nêu</a:t>
            </a:r>
            <a:r>
              <a:rPr lang="en-US" sz="2800" b="1" dirty="0">
                <a:solidFill>
                  <a:srgbClr val="7030A0"/>
                </a:solidFill>
                <a:latin typeface="Times New Roman" pitchFamily="18" charset="0"/>
                <a:cs typeface="Times New Roman" pitchFamily="18" charset="0"/>
              </a:rPr>
              <a:t> ở </a:t>
            </a:r>
            <a:r>
              <a:rPr lang="en-US" sz="2800" b="1" dirty="0" err="1">
                <a:solidFill>
                  <a:srgbClr val="7030A0"/>
                </a:solidFill>
                <a:latin typeface="Times New Roman" pitchFamily="18" charset="0"/>
                <a:cs typeface="Times New Roman" pitchFamily="18" charset="0"/>
              </a:rPr>
              <a:t>vị</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ngữ</a:t>
            </a:r>
            <a:r>
              <a:rPr lang="en-US" sz="2800" b="1" dirty="0">
                <a:solidFill>
                  <a:srgbClr val="7030A0"/>
                </a:solidFill>
                <a:latin typeface="Times New Roman" pitchFamily="18" charset="0"/>
                <a:cs typeface="Times New Roman" pitchFamily="18" charset="0"/>
              </a:rPr>
              <a:t>.</a:t>
            </a:r>
          </a:p>
        </p:txBody>
      </p:sp>
      <p:sp>
        <p:nvSpPr>
          <p:cNvPr id="19" name="Text Box 7"/>
          <p:cNvSpPr txBox="1">
            <a:spLocks noChangeArrowheads="1"/>
          </p:cNvSpPr>
          <p:nvPr/>
        </p:nvSpPr>
        <p:spPr bwMode="auto">
          <a:xfrm>
            <a:off x="531927" y="3193983"/>
            <a:ext cx="819004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dirty="0">
                <a:solidFill>
                  <a:srgbClr val="7030A0"/>
                </a:solidFill>
                <a:latin typeface="Times New Roman" pitchFamily="18" charset="0"/>
                <a:cs typeface="Times New Roman" pitchFamily="18" charset="0"/>
              </a:rPr>
              <a:t>2. </a:t>
            </a:r>
            <a:r>
              <a:rPr lang="en-US" sz="2800" b="1" dirty="0" err="1">
                <a:solidFill>
                  <a:srgbClr val="7030A0"/>
                </a:solidFill>
                <a:latin typeface="Times New Roman" pitchFamily="18" charset="0"/>
                <a:cs typeface="Times New Roman" pitchFamily="18" charset="0"/>
              </a:rPr>
              <a:t>Chủ</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ngữ</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thường</a:t>
            </a:r>
            <a:r>
              <a:rPr lang="en-US" sz="2800" b="1" dirty="0">
                <a:solidFill>
                  <a:srgbClr val="7030A0"/>
                </a:solidFill>
                <a:latin typeface="Times New Roman" pitchFamily="18" charset="0"/>
                <a:cs typeface="Times New Roman" pitchFamily="18" charset="0"/>
              </a:rPr>
              <a:t> do </a:t>
            </a:r>
            <a:r>
              <a:rPr lang="en-US" sz="2800" b="1" u="sng" dirty="0" err="1">
                <a:solidFill>
                  <a:srgbClr val="7030A0"/>
                </a:solidFill>
                <a:latin typeface="Times New Roman" pitchFamily="18" charset="0"/>
                <a:cs typeface="Times New Roman" pitchFamily="18" charset="0"/>
              </a:rPr>
              <a:t>danh</a:t>
            </a:r>
            <a:r>
              <a:rPr lang="en-US" sz="2800" b="1" u="sng" dirty="0">
                <a:solidFill>
                  <a:srgbClr val="7030A0"/>
                </a:solidFill>
                <a:latin typeface="Times New Roman" pitchFamily="18" charset="0"/>
                <a:cs typeface="Times New Roman" pitchFamily="18" charset="0"/>
              </a:rPr>
              <a:t> </a:t>
            </a:r>
            <a:r>
              <a:rPr lang="en-US" sz="2800" b="1" u="sng" dirty="0" err="1">
                <a:solidFill>
                  <a:srgbClr val="7030A0"/>
                </a:solidFill>
                <a:latin typeface="Times New Roman" pitchFamily="18" charset="0"/>
                <a:cs typeface="Times New Roman" pitchFamily="18" charset="0"/>
              </a:rPr>
              <a:t>từ</a:t>
            </a:r>
            <a:r>
              <a:rPr lang="en-US" sz="2800" b="1" u="sng" dirty="0">
                <a:solidFill>
                  <a:srgbClr val="7030A0"/>
                </a:solidFill>
                <a:latin typeface="Times New Roman" pitchFamily="18" charset="0"/>
                <a:cs typeface="Times New Roman" pitchFamily="18" charset="0"/>
              </a:rPr>
              <a:t> </a:t>
            </a:r>
            <a:r>
              <a:rPr lang="en-US" sz="2800" b="1" dirty="0">
                <a:solidFill>
                  <a:srgbClr val="7030A0"/>
                </a:solidFill>
                <a:latin typeface="Times New Roman" pitchFamily="18" charset="0"/>
                <a:cs typeface="Times New Roman" pitchFamily="18" charset="0"/>
              </a:rPr>
              <a:t>( </a:t>
            </a:r>
            <a:r>
              <a:rPr lang="en-US" sz="2800" b="1" u="sng" dirty="0" err="1">
                <a:solidFill>
                  <a:srgbClr val="7030A0"/>
                </a:solidFill>
                <a:latin typeface="Times New Roman" pitchFamily="18" charset="0"/>
                <a:cs typeface="Times New Roman" pitchFamily="18" charset="0"/>
              </a:rPr>
              <a:t>hoặc</a:t>
            </a:r>
            <a:r>
              <a:rPr lang="en-US" sz="2800" b="1" u="sng" dirty="0">
                <a:solidFill>
                  <a:srgbClr val="7030A0"/>
                </a:solidFill>
                <a:latin typeface="Times New Roman" pitchFamily="18" charset="0"/>
                <a:cs typeface="Times New Roman" pitchFamily="18" charset="0"/>
              </a:rPr>
              <a:t> </a:t>
            </a:r>
            <a:r>
              <a:rPr lang="en-US" sz="2800" b="1" u="sng" dirty="0" err="1">
                <a:solidFill>
                  <a:srgbClr val="7030A0"/>
                </a:solidFill>
                <a:latin typeface="Times New Roman" pitchFamily="18" charset="0"/>
                <a:cs typeface="Times New Roman" pitchFamily="18" charset="0"/>
              </a:rPr>
              <a:t>cụm</a:t>
            </a:r>
            <a:r>
              <a:rPr lang="en-US" sz="2800" b="1" u="sng" dirty="0">
                <a:solidFill>
                  <a:srgbClr val="7030A0"/>
                </a:solidFill>
                <a:latin typeface="Times New Roman" pitchFamily="18" charset="0"/>
                <a:cs typeface="Times New Roman" pitchFamily="18" charset="0"/>
              </a:rPr>
              <a:t> </a:t>
            </a:r>
            <a:r>
              <a:rPr lang="en-US" sz="2800" b="1" u="sng" dirty="0" err="1">
                <a:solidFill>
                  <a:srgbClr val="7030A0"/>
                </a:solidFill>
                <a:latin typeface="Times New Roman" pitchFamily="18" charset="0"/>
                <a:cs typeface="Times New Roman" pitchFamily="18" charset="0"/>
              </a:rPr>
              <a:t>danh</a:t>
            </a:r>
            <a:r>
              <a:rPr lang="en-US" sz="2800" b="1" u="sng" dirty="0">
                <a:solidFill>
                  <a:srgbClr val="7030A0"/>
                </a:solidFill>
                <a:latin typeface="Times New Roman" pitchFamily="18" charset="0"/>
                <a:cs typeface="Times New Roman" pitchFamily="18" charset="0"/>
              </a:rPr>
              <a:t> </a:t>
            </a:r>
            <a:r>
              <a:rPr lang="en-US" sz="2800" b="1" u="sng" dirty="0" err="1">
                <a:solidFill>
                  <a:srgbClr val="7030A0"/>
                </a:solidFill>
                <a:latin typeface="Times New Roman" pitchFamily="18" charset="0"/>
                <a:cs typeface="Times New Roman" pitchFamily="18" charset="0"/>
              </a:rPr>
              <a:t>từ</a:t>
            </a:r>
            <a:r>
              <a:rPr lang="en-US" sz="2800" b="1" u="sng" dirty="0">
                <a:solidFill>
                  <a:srgbClr val="7030A0"/>
                </a:solidFill>
                <a:latin typeface="Times New Roman" pitchFamily="18" charset="0"/>
                <a:cs typeface="Times New Roman" pitchFamily="18" charset="0"/>
              </a:rPr>
              <a:t> </a:t>
            </a:r>
            <a:r>
              <a:rPr lang="en-US" sz="2800" b="1" dirty="0">
                <a:solidFill>
                  <a:srgbClr val="7030A0"/>
                </a:solidFill>
                <a:latin typeface="Times New Roman" pitchFamily="18" charset="0"/>
                <a:cs typeface="Times New Roman" pitchFamily="18" charset="0"/>
              </a:rPr>
              <a:t>) </a:t>
            </a:r>
          </a:p>
          <a:p>
            <a:pPr eaLnBrk="1" hangingPunct="1"/>
            <a:r>
              <a:rPr lang="en-US" sz="2800" b="1" dirty="0" err="1">
                <a:solidFill>
                  <a:srgbClr val="7030A0"/>
                </a:solidFill>
                <a:latin typeface="Times New Roman" pitchFamily="18" charset="0"/>
                <a:cs typeface="Times New Roman" pitchFamily="18" charset="0"/>
              </a:rPr>
              <a:t>tạo</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thành</a:t>
            </a:r>
            <a:r>
              <a:rPr lang="en-US" sz="2800" b="1" dirty="0">
                <a:solidFill>
                  <a:srgbClr val="7030A0"/>
                </a:solidFill>
                <a:latin typeface="Times New Roman" pitchFamily="18" charset="0"/>
                <a:cs typeface="Times New Roman" pitchFamily="18" charset="0"/>
              </a:rPr>
              <a:t>.</a:t>
            </a:r>
            <a:endParaRPr lang="vi-VN" sz="2800" dirty="0">
              <a:solidFill>
                <a:srgbClr val="7030A0"/>
              </a:solidFill>
              <a:latin typeface="Times New Roman" pitchFamily="18" charset="0"/>
              <a:cs typeface="Times New Roman" pitchFamily="18" charset="0"/>
            </a:endParaRPr>
          </a:p>
        </p:txBody>
      </p:sp>
      <p:pic>
        <p:nvPicPr>
          <p:cNvPr id="3" name="Hình ảnh 2" descr="Ảnh có chứa văn bản, mẫu họa&#10;&#10;Mô tả được tạo tự động">
            <a:extLst>
              <a:ext uri="{FF2B5EF4-FFF2-40B4-BE49-F238E27FC236}">
                <a16:creationId xmlns:a16="http://schemas.microsoft.com/office/drawing/2014/main" id="{C5FF497B-E93F-5527-C67D-F53C55EEC8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4663" y="0"/>
            <a:ext cx="929337" cy="448425"/>
          </a:xfrm>
          <a:prstGeom prst="rect">
            <a:avLst/>
          </a:prstGeom>
        </p:spPr>
      </p:pic>
    </p:spTree>
    <p:extLst>
      <p:ext uri="{BB962C8B-B14F-4D97-AF65-F5344CB8AC3E}">
        <p14:creationId xmlns:p14="http://schemas.microsoft.com/office/powerpoint/2010/main" val="1024473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ppt_x</p:attrName>
                                        </p:attrNameLst>
                                      </p:cBhvr>
                                      <p:tavLst>
                                        <p:tav tm="0">
                                          <p:val>
                                            <p:strVal val="#ppt_x-#ppt_w*1.125000"/>
                                          </p:val>
                                        </p:tav>
                                        <p:tav tm="100000">
                                          <p:val>
                                            <p:strVal val="#ppt_x"/>
                                          </p:val>
                                        </p:tav>
                                      </p:tavLst>
                                    </p:anim>
                                    <p:animEffect transition="in" filter="wipe(right)">
                                      <p:cBhvr>
                                        <p:cTn id="8" dur="500"/>
                                        <p:tgtEl>
                                          <p:spTgt spid="8"/>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right)">
                                      <p:cBhvr>
                                        <p:cTn id="13" dur="500"/>
                                        <p:tgtEl>
                                          <p:spTgt spid="7"/>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ppt_x</p:attrName>
                                        </p:attrNameLst>
                                      </p:cBhvr>
                                      <p:tavLst>
                                        <p:tav tm="0">
                                          <p:val>
                                            <p:strVal val="#ppt_x-#ppt_w*1.125000"/>
                                          </p:val>
                                        </p:tav>
                                        <p:tav tm="100000">
                                          <p:val>
                                            <p:strVal val="#ppt_x"/>
                                          </p:val>
                                        </p:tav>
                                      </p:tavLst>
                                    </p:anim>
                                    <p:animEffect transition="in" filter="wipe(right)">
                                      <p:cBhvr>
                                        <p:cTn id="18" dur="500"/>
                                        <p:tgtEl>
                                          <p:spTgt spid="6"/>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p:tgtEl>
                                          <p:spTgt spid="5"/>
                                        </p:tgtEl>
                                        <p:attrNameLst>
                                          <p:attrName>ppt_x</p:attrName>
                                        </p:attrNameLst>
                                      </p:cBhvr>
                                      <p:tavLst>
                                        <p:tav tm="0">
                                          <p:val>
                                            <p:strVal val="#ppt_x-#ppt_w*1.125000"/>
                                          </p:val>
                                        </p:tav>
                                        <p:tav tm="100000">
                                          <p:val>
                                            <p:strVal val="#ppt_x"/>
                                          </p:val>
                                        </p:tav>
                                      </p:tavLst>
                                    </p:anim>
                                    <p:animEffect transition="in" filter="wipe(right)">
                                      <p:cBhvr>
                                        <p:cTn id="23" dur="500"/>
                                        <p:tgtEl>
                                          <p:spTgt spid="5"/>
                                        </p:tgtEl>
                                      </p:cBhvr>
                                    </p:animEffect>
                                  </p:childTnLst>
                                </p:cTn>
                              </p:par>
                            </p:childTnLst>
                          </p:cTn>
                        </p:par>
                        <p:par>
                          <p:cTn id="24" fill="hold">
                            <p:stCondLst>
                              <p:cond delay="2000"/>
                            </p:stCondLst>
                            <p:childTnLst>
                              <p:par>
                                <p:cTn id="25" presetID="21" presetClass="entr" presetSubtype="1"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heel(1)">
                                      <p:cBhvr>
                                        <p:cTn id="27" dur="10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500"/>
                            </p:stCondLst>
                            <p:childTnLst>
                              <p:par>
                                <p:cTn id="34" presetID="6" presetClass="entr" presetSubtype="16"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circle(in)">
                                      <p:cBhvr>
                                        <p:cTn id="36" dur="1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84372" y="231678"/>
            <a:ext cx="5380074" cy="2585323"/>
          </a:xfrm>
          <a:prstGeom prst="rect">
            <a:avLst/>
          </a:prstGeom>
          <a:noFill/>
          <a:ln>
            <a:noFill/>
          </a:ln>
        </p:spPr>
        <p:txBody>
          <a:bodyPr wrap="square" rtlCol="0">
            <a:spAutoFit/>
          </a:bodyPr>
          <a:lstStyle/>
          <a:p>
            <a:pPr algn="ctr"/>
            <a:r>
              <a:rPr lang="en-US" sz="5400" b="1" dirty="0">
                <a:ln w="22225">
                  <a:noFill/>
                  <a:prstDash val="solid"/>
                </a:ln>
                <a:solidFill>
                  <a:srgbClr val="99FFCC"/>
                </a:solidFill>
                <a:effectLst>
                  <a:innerShdw blurRad="63500" dist="50800">
                    <a:prstClr val="black">
                      <a:alpha val="50000"/>
                    </a:prstClr>
                  </a:innerShdw>
                </a:effectLst>
                <a:latin typeface="Times New Roman" panose="02020603050405020304" pitchFamily="18" charset="0"/>
                <a:cs typeface="Times New Roman" panose="02020603050405020304" pitchFamily="18" charset="0"/>
              </a:rPr>
              <a:t>CHÀO TẠM BIỆT VÀ HẸN GẶP LẠI!!!</a:t>
            </a:r>
          </a:p>
        </p:txBody>
      </p:sp>
      <p:pic>
        <p:nvPicPr>
          <p:cNvPr id="3" name="Hình ảnh 2" descr="Ảnh có chứa văn bản, mẫu họa&#10;&#10;Mô tả được tạo tự động">
            <a:extLst>
              <a:ext uri="{FF2B5EF4-FFF2-40B4-BE49-F238E27FC236}">
                <a16:creationId xmlns:a16="http://schemas.microsoft.com/office/drawing/2014/main" id="{FF2EED29-7356-0216-FFDC-46D311A3A3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4663" y="0"/>
            <a:ext cx="929337" cy="448425"/>
          </a:xfrm>
          <a:prstGeom prst="rect">
            <a:avLst/>
          </a:prstGeom>
        </p:spPr>
      </p:pic>
    </p:spTree>
    <p:extLst>
      <p:ext uri="{BB962C8B-B14F-4D97-AF65-F5344CB8AC3E}">
        <p14:creationId xmlns:p14="http://schemas.microsoft.com/office/powerpoint/2010/main" val="1422105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7" name="图片 71696" descr="21"/>
          <p:cNvPicPr>
            <a:picLocks noChangeAspect="1"/>
          </p:cNvPicPr>
          <p:nvPr/>
        </p:nvPicPr>
        <p:blipFill>
          <a:blip r:embed="rId3"/>
          <a:stretch>
            <a:fillRect/>
          </a:stretch>
        </p:blipFill>
        <p:spPr>
          <a:xfrm>
            <a:off x="0" y="360191"/>
            <a:ext cx="9143135" cy="4791064"/>
          </a:xfrm>
          <a:prstGeom prst="rect">
            <a:avLst/>
          </a:prstGeom>
          <a:noFill/>
          <a:ln w="9525">
            <a:noFill/>
          </a:ln>
        </p:spPr>
      </p:pic>
      <p:pic>
        <p:nvPicPr>
          <p:cNvPr id="71684" name="图片 71683" descr="PPT素材-06"/>
          <p:cNvPicPr>
            <a:picLocks noChangeAspect="1"/>
          </p:cNvPicPr>
          <p:nvPr/>
        </p:nvPicPr>
        <p:blipFill>
          <a:blip r:embed="rId4"/>
          <a:stretch>
            <a:fillRect/>
          </a:stretch>
        </p:blipFill>
        <p:spPr>
          <a:xfrm>
            <a:off x="-294158" y="2607510"/>
            <a:ext cx="3882026" cy="2895319"/>
          </a:xfrm>
          <a:prstGeom prst="rect">
            <a:avLst/>
          </a:prstGeom>
          <a:noFill/>
          <a:ln w="9525">
            <a:noFill/>
          </a:ln>
        </p:spPr>
      </p:pic>
      <p:pic>
        <p:nvPicPr>
          <p:cNvPr id="71688" name="图片 71687" descr="8"/>
          <p:cNvPicPr>
            <a:picLocks noChangeAspect="1"/>
          </p:cNvPicPr>
          <p:nvPr/>
        </p:nvPicPr>
        <p:blipFill>
          <a:blip r:embed="rId5"/>
          <a:stretch>
            <a:fillRect/>
          </a:stretch>
        </p:blipFill>
        <p:spPr>
          <a:xfrm>
            <a:off x="3587868" y="1178664"/>
            <a:ext cx="4944280" cy="953909"/>
          </a:xfrm>
          <a:prstGeom prst="rect">
            <a:avLst/>
          </a:prstGeom>
          <a:noFill/>
          <a:ln w="9525">
            <a:noFill/>
          </a:ln>
        </p:spPr>
      </p:pic>
      <p:pic>
        <p:nvPicPr>
          <p:cNvPr id="71689" name="图片 71688" descr="9"/>
          <p:cNvPicPr>
            <a:picLocks noChangeAspect="1"/>
          </p:cNvPicPr>
          <p:nvPr/>
        </p:nvPicPr>
        <p:blipFill>
          <a:blip r:embed="rId6"/>
          <a:stretch>
            <a:fillRect/>
          </a:stretch>
        </p:blipFill>
        <p:spPr>
          <a:xfrm>
            <a:off x="3587868" y="2219651"/>
            <a:ext cx="4944279" cy="938393"/>
          </a:xfrm>
          <a:prstGeom prst="rect">
            <a:avLst/>
          </a:prstGeom>
          <a:noFill/>
          <a:ln w="9525">
            <a:noFill/>
          </a:ln>
        </p:spPr>
      </p:pic>
      <p:pic>
        <p:nvPicPr>
          <p:cNvPr id="71690" name="图片 71689" descr="10"/>
          <p:cNvPicPr>
            <a:picLocks noChangeAspect="1"/>
          </p:cNvPicPr>
          <p:nvPr/>
        </p:nvPicPr>
        <p:blipFill>
          <a:blip r:embed="rId7"/>
          <a:stretch>
            <a:fillRect/>
          </a:stretch>
        </p:blipFill>
        <p:spPr>
          <a:xfrm>
            <a:off x="3588179" y="3283613"/>
            <a:ext cx="4983212" cy="968847"/>
          </a:xfrm>
          <a:prstGeom prst="rect">
            <a:avLst/>
          </a:prstGeom>
          <a:noFill/>
          <a:ln w="9525">
            <a:noFill/>
          </a:ln>
        </p:spPr>
      </p:pic>
      <p:sp>
        <p:nvSpPr>
          <p:cNvPr id="71691" name="文本框 71690"/>
          <p:cNvSpPr txBox="1"/>
          <p:nvPr/>
        </p:nvSpPr>
        <p:spPr>
          <a:xfrm>
            <a:off x="3921124" y="1268860"/>
            <a:ext cx="4395288" cy="665801"/>
          </a:xfrm>
          <a:prstGeom prst="rect">
            <a:avLst/>
          </a:prstGeom>
          <a:noFill/>
          <a:ln w="9525">
            <a:noFill/>
          </a:ln>
        </p:spPr>
        <p:txBody>
          <a:bodyPr wrap="square" lIns="49762" tIns="24881" rIns="49762" bIns="24881">
            <a:spAutoFit/>
          </a:bodyPr>
          <a:lstStyle/>
          <a:p>
            <a:pPr defTabSz="816575">
              <a:spcBef>
                <a:spcPct val="50000"/>
              </a:spcBef>
            </a:pP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Hiểu</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cấu</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tạo</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và</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ý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nghĩa</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của</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bộ</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phận</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chủ</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ngữ</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trong</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câu</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kể</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i="1" dirty="0">
                <a:latin typeface="Times New Roman" panose="02020603050405020304" pitchFamily="18" charset="0"/>
                <a:ea typeface="黑体" panose="02010609060101010101" pitchFamily="2" charset="-122"/>
                <a:cs typeface="Times New Roman" panose="02020603050405020304" pitchFamily="18" charset="0"/>
              </a:rPr>
              <a:t>Ai </a:t>
            </a:r>
            <a:r>
              <a:rPr lang="en-US" altLang="zh-CN" sz="2000" i="1" dirty="0" err="1">
                <a:latin typeface="Times New Roman" panose="02020603050405020304" pitchFamily="18" charset="0"/>
                <a:ea typeface="黑体" panose="02010609060101010101" pitchFamily="2" charset="-122"/>
                <a:cs typeface="Times New Roman" panose="02020603050405020304" pitchFamily="18" charset="0"/>
              </a:rPr>
              <a:t>thế</a:t>
            </a:r>
            <a:r>
              <a:rPr lang="en-US" altLang="zh-CN" sz="2000" i="1"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i="1" dirty="0" err="1">
                <a:latin typeface="Times New Roman" panose="02020603050405020304" pitchFamily="18" charset="0"/>
                <a:ea typeface="黑体" panose="02010609060101010101" pitchFamily="2" charset="-122"/>
                <a:cs typeface="Times New Roman" panose="02020603050405020304" pitchFamily="18" charset="0"/>
              </a:rPr>
              <a:t>nào</a:t>
            </a:r>
            <a:r>
              <a:rPr lang="en-US" altLang="zh-CN" sz="2000" i="1" dirty="0">
                <a:latin typeface="Times New Roman" panose="02020603050405020304" pitchFamily="18" charset="0"/>
                <a:ea typeface="黑体" panose="02010609060101010101" pitchFamily="2" charset="-122"/>
                <a:cs typeface="Times New Roman" panose="02020603050405020304" pitchFamily="18" charset="0"/>
              </a:rPr>
              <a:t>?</a:t>
            </a:r>
            <a:endParaRPr lang="zh-CN" altLang="en-US" sz="2000" i="1" dirty="0">
              <a:latin typeface="Times New Roman" panose="02020603050405020304" pitchFamily="18" charset="0"/>
              <a:ea typeface="黑体" panose="02010609060101010101" pitchFamily="2" charset="-122"/>
              <a:cs typeface="Times New Roman" panose="02020603050405020304" pitchFamily="18" charset="0"/>
            </a:endParaRPr>
          </a:p>
        </p:txBody>
      </p:sp>
      <p:sp>
        <p:nvSpPr>
          <p:cNvPr id="71692" name="文本框 71691"/>
          <p:cNvSpPr txBox="1"/>
          <p:nvPr/>
        </p:nvSpPr>
        <p:spPr>
          <a:xfrm>
            <a:off x="3921124" y="2325384"/>
            <a:ext cx="4198861" cy="665801"/>
          </a:xfrm>
          <a:prstGeom prst="rect">
            <a:avLst/>
          </a:prstGeom>
          <a:noFill/>
          <a:ln w="9525">
            <a:noFill/>
          </a:ln>
        </p:spPr>
        <p:txBody>
          <a:bodyPr wrap="square" lIns="49762" tIns="24881" rIns="49762" bIns="24881">
            <a:spAutoFit/>
          </a:bodyPr>
          <a:lstStyle/>
          <a:p>
            <a:pPr defTabSz="816575">
              <a:spcBef>
                <a:spcPct val="50000"/>
              </a:spcBef>
            </a:pP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Xác</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định</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được</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bộ</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phận</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chủ</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ngữ</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trong</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câu</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kể</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i="1" dirty="0">
                <a:latin typeface="Times New Roman" panose="02020603050405020304" pitchFamily="18" charset="0"/>
                <a:ea typeface="黑体" panose="02010609060101010101" pitchFamily="2" charset="-122"/>
                <a:cs typeface="Times New Roman" panose="02020603050405020304" pitchFamily="18" charset="0"/>
              </a:rPr>
              <a:t>Ai </a:t>
            </a:r>
            <a:r>
              <a:rPr lang="en-US" altLang="zh-CN" sz="2000" i="1" dirty="0" err="1">
                <a:latin typeface="Times New Roman" panose="02020603050405020304" pitchFamily="18" charset="0"/>
                <a:ea typeface="黑体" panose="02010609060101010101" pitchFamily="2" charset="-122"/>
                <a:cs typeface="Times New Roman" panose="02020603050405020304" pitchFamily="18" charset="0"/>
              </a:rPr>
              <a:t>thế</a:t>
            </a:r>
            <a:r>
              <a:rPr lang="en-US" altLang="zh-CN" sz="2000" i="1"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i="1" dirty="0" err="1">
                <a:latin typeface="Times New Roman" panose="02020603050405020304" pitchFamily="18" charset="0"/>
                <a:ea typeface="黑体" panose="02010609060101010101" pitchFamily="2" charset="-122"/>
                <a:cs typeface="Times New Roman" panose="02020603050405020304" pitchFamily="18" charset="0"/>
              </a:rPr>
              <a:t>nào</a:t>
            </a:r>
            <a:r>
              <a:rPr lang="en-US" altLang="zh-CN" sz="2000" i="1" dirty="0">
                <a:latin typeface="Times New Roman" panose="02020603050405020304" pitchFamily="18" charset="0"/>
                <a:ea typeface="黑体" panose="02010609060101010101" pitchFamily="2" charset="-122"/>
                <a:cs typeface="Times New Roman" panose="02020603050405020304" pitchFamily="18" charset="0"/>
              </a:rPr>
              <a:t>?</a:t>
            </a:r>
            <a:endParaRPr lang="zh-CN" altLang="en-US" sz="2000" i="1" dirty="0">
              <a:latin typeface="Times New Roman" panose="02020603050405020304" pitchFamily="18" charset="0"/>
              <a:ea typeface="黑体" panose="02010609060101010101" pitchFamily="2" charset="-122"/>
              <a:cs typeface="Times New Roman" panose="02020603050405020304" pitchFamily="18" charset="0"/>
            </a:endParaRPr>
          </a:p>
        </p:txBody>
      </p:sp>
      <p:sp>
        <p:nvSpPr>
          <p:cNvPr id="71693" name="文本框 71692"/>
          <p:cNvSpPr txBox="1"/>
          <p:nvPr/>
        </p:nvSpPr>
        <p:spPr>
          <a:xfrm>
            <a:off x="3882026" y="3366937"/>
            <a:ext cx="4512810" cy="665801"/>
          </a:xfrm>
          <a:prstGeom prst="rect">
            <a:avLst/>
          </a:prstGeom>
          <a:noFill/>
          <a:ln w="9525">
            <a:noFill/>
          </a:ln>
        </p:spPr>
        <p:txBody>
          <a:bodyPr wrap="square" lIns="49762" tIns="24881" rIns="49762" bIns="24881">
            <a:spAutoFit/>
          </a:bodyPr>
          <a:lstStyle/>
          <a:p>
            <a:pPr defTabSz="816575">
              <a:spcBef>
                <a:spcPct val="50000"/>
              </a:spcBef>
            </a:pP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Viết</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được</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đoạn</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văn</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tả</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về</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một</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loại</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trái</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câu</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trong</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đó</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có</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sử</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dụng</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câu</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Ai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thế</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2" charset="-122"/>
                <a:cs typeface="Times New Roman" panose="02020603050405020304" pitchFamily="18" charset="0"/>
              </a:rPr>
              <a:t>nào</a:t>
            </a:r>
            <a:r>
              <a:rPr lang="en-US" altLang="zh-CN" sz="2000" dirty="0">
                <a:latin typeface="Times New Roman" panose="02020603050405020304" pitchFamily="18" charset="0"/>
                <a:ea typeface="黑体" panose="02010609060101010101" pitchFamily="2" charset="-122"/>
                <a:cs typeface="Times New Roman" panose="02020603050405020304" pitchFamily="18" charset="0"/>
              </a:rPr>
              <a:t>?</a:t>
            </a:r>
            <a:endParaRPr lang="zh-CN" altLang="en-US" sz="2000" dirty="0">
              <a:latin typeface="Times New Roman" panose="02020603050405020304" pitchFamily="18" charset="0"/>
              <a:ea typeface="黑体" panose="02010609060101010101" pitchFamily="2" charset="-122"/>
              <a:cs typeface="Times New Roman" panose="02020603050405020304" pitchFamily="18" charset="0"/>
            </a:endParaRPr>
          </a:p>
        </p:txBody>
      </p:sp>
      <p:pic>
        <p:nvPicPr>
          <p:cNvPr id="71696" name="图片 71695" descr="2"/>
          <p:cNvPicPr>
            <a:picLocks noChangeAspect="1"/>
          </p:cNvPicPr>
          <p:nvPr/>
        </p:nvPicPr>
        <p:blipFill>
          <a:blip r:embed="rId8"/>
          <a:stretch>
            <a:fillRect/>
          </a:stretch>
        </p:blipFill>
        <p:spPr>
          <a:xfrm>
            <a:off x="157867" y="232282"/>
            <a:ext cx="2098758" cy="1205967"/>
          </a:xfrm>
          <a:prstGeom prst="rect">
            <a:avLst/>
          </a:prstGeom>
          <a:noFill/>
          <a:ln w="9525">
            <a:noFill/>
          </a:ln>
        </p:spPr>
      </p:pic>
      <p:sp>
        <p:nvSpPr>
          <p:cNvPr id="3" name="TextBox 2"/>
          <p:cNvSpPr txBox="1"/>
          <p:nvPr/>
        </p:nvSpPr>
        <p:spPr>
          <a:xfrm>
            <a:off x="510992" y="688288"/>
            <a:ext cx="1412771" cy="358025"/>
          </a:xfrm>
          <a:prstGeom prst="rect">
            <a:avLst/>
          </a:prstGeom>
          <a:noFill/>
        </p:spPr>
        <p:txBody>
          <a:bodyPr wrap="square" lIns="49762" tIns="24881" rIns="49762" bIns="24881" rtlCol="0">
            <a:spAutoFit/>
          </a:bodyPr>
          <a:lstStyle/>
          <a:p>
            <a:r>
              <a:rPr lang="en-US" sz="2000" b="1" dirty="0">
                <a:latin typeface="Times New Roman" panose="02020603050405020304" pitchFamily="18" charset="0"/>
                <a:cs typeface="Times New Roman" panose="02020603050405020304" pitchFamily="18" charset="0"/>
              </a:rPr>
              <a:t>MỤC TIÊU</a:t>
            </a:r>
          </a:p>
        </p:txBody>
      </p:sp>
      <p:pic>
        <p:nvPicPr>
          <p:cNvPr id="2" name="Hình ảnh 1" descr="Ảnh có chứa văn bản, mẫu họa&#10;&#10;Mô tả được tạo tự động">
            <a:extLst>
              <a:ext uri="{FF2B5EF4-FFF2-40B4-BE49-F238E27FC236}">
                <a16:creationId xmlns:a16="http://schemas.microsoft.com/office/drawing/2014/main" id="{E073D76E-C4DE-D6D0-B5D4-E701708FEF6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929337" cy="448425"/>
          </a:xfrm>
          <a:prstGeom prst="rect">
            <a:avLst/>
          </a:prstGeom>
        </p:spPr>
      </p:pic>
    </p:spTree>
    <p:extLst>
      <p:ext uri="{BB962C8B-B14F-4D97-AF65-F5344CB8AC3E}">
        <p14:creationId xmlns:p14="http://schemas.microsoft.com/office/powerpoint/2010/main" val="330668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fade">
                                      <p:cBhvr>
                                        <p:cTn id="7" dur="1000"/>
                                        <p:tgtEl>
                                          <p:spTgt spid="71684"/>
                                        </p:tgtEl>
                                      </p:cBhvr>
                                    </p:animEffect>
                                    <p:anim calcmode="lin" valueType="num">
                                      <p:cBhvr>
                                        <p:cTn id="8" dur="1000" fill="hold"/>
                                        <p:tgtEl>
                                          <p:spTgt spid="71684"/>
                                        </p:tgtEl>
                                        <p:attrNameLst>
                                          <p:attrName>ppt_x</p:attrName>
                                        </p:attrNameLst>
                                      </p:cBhvr>
                                      <p:tavLst>
                                        <p:tav tm="0">
                                          <p:val>
                                            <p:strVal val="#ppt_x"/>
                                          </p:val>
                                        </p:tav>
                                        <p:tav tm="100000">
                                          <p:val>
                                            <p:strVal val="#ppt_x"/>
                                          </p:val>
                                        </p:tav>
                                      </p:tavLst>
                                    </p:anim>
                                    <p:anim calcmode="lin" valueType="num">
                                      <p:cBhvr>
                                        <p:cTn id="9" dur="1000" fill="hold"/>
                                        <p:tgtEl>
                                          <p:spTgt spid="7168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71696"/>
                                        </p:tgtEl>
                                        <p:attrNameLst>
                                          <p:attrName>style.visibility</p:attrName>
                                        </p:attrNameLst>
                                      </p:cBhvr>
                                      <p:to>
                                        <p:strVal val="visible"/>
                                      </p:to>
                                    </p:set>
                                    <p:anim calcmode="lin" valueType="num">
                                      <p:cBhvr>
                                        <p:cTn id="13" dur="1000" fill="hold"/>
                                        <p:tgtEl>
                                          <p:spTgt spid="71696"/>
                                        </p:tgtEl>
                                        <p:attrNameLst>
                                          <p:attrName>ppt_x</p:attrName>
                                        </p:attrNameLst>
                                      </p:cBhvr>
                                      <p:tavLst>
                                        <p:tav tm="0">
                                          <p:val>
                                            <p:strVal val="#ppt_x-.2"/>
                                          </p:val>
                                        </p:tav>
                                        <p:tav tm="100000">
                                          <p:val>
                                            <p:strVal val="#ppt_x"/>
                                          </p:val>
                                        </p:tav>
                                      </p:tavLst>
                                    </p:anim>
                                    <p:anim calcmode="lin" valueType="num">
                                      <p:cBhvr>
                                        <p:cTn id="14" dur="1000" fill="hold"/>
                                        <p:tgtEl>
                                          <p:spTgt spid="7169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71696"/>
                                        </p:tgtEl>
                                      </p:cBhvr>
                                    </p:animEffect>
                                  </p:childTnLst>
                                </p:cTn>
                              </p:par>
                              <p:par>
                                <p:cTn id="16" presetID="2" presetClass="entr" presetSubtype="8"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1000" fill="hold"/>
                                        <p:tgtEl>
                                          <p:spTgt spid="3"/>
                                        </p:tgtEl>
                                        <p:attrNameLst>
                                          <p:attrName>ppt_x</p:attrName>
                                        </p:attrNameLst>
                                      </p:cBhvr>
                                      <p:tavLst>
                                        <p:tav tm="0">
                                          <p:val>
                                            <p:strVal val="0-#ppt_w/2"/>
                                          </p:val>
                                        </p:tav>
                                        <p:tav tm="100000">
                                          <p:val>
                                            <p:strVal val="#ppt_x"/>
                                          </p:val>
                                        </p:tav>
                                      </p:tavLst>
                                    </p:anim>
                                    <p:anim calcmode="lin" valueType="num">
                                      <p:cBhvr additive="base">
                                        <p:cTn id="19" dur="1000" fill="hold"/>
                                        <p:tgtEl>
                                          <p:spTgt spid="3"/>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9" presetClass="entr" presetSubtype="0" fill="hold" nodeType="afterEffect">
                                  <p:stCondLst>
                                    <p:cond delay="0"/>
                                  </p:stCondLst>
                                  <p:childTnLst>
                                    <p:set>
                                      <p:cBhvr>
                                        <p:cTn id="22" dur="1" fill="hold">
                                          <p:stCondLst>
                                            <p:cond delay="0"/>
                                          </p:stCondLst>
                                        </p:cTn>
                                        <p:tgtEl>
                                          <p:spTgt spid="71688"/>
                                        </p:tgtEl>
                                        <p:attrNameLst>
                                          <p:attrName>style.visibility</p:attrName>
                                        </p:attrNameLst>
                                      </p:cBhvr>
                                      <p:to>
                                        <p:strVal val="visible"/>
                                      </p:to>
                                    </p:set>
                                    <p:anim calcmode="lin" valueType="num">
                                      <p:cBhvr>
                                        <p:cTn id="23" dur="1000" fill="hold"/>
                                        <p:tgtEl>
                                          <p:spTgt spid="71688"/>
                                        </p:tgtEl>
                                        <p:attrNameLst>
                                          <p:attrName>ppt_x</p:attrName>
                                        </p:attrNameLst>
                                      </p:cBhvr>
                                      <p:tavLst>
                                        <p:tav tm="0">
                                          <p:val>
                                            <p:strVal val="#ppt_x-.2"/>
                                          </p:val>
                                        </p:tav>
                                        <p:tav tm="100000">
                                          <p:val>
                                            <p:strVal val="#ppt_x"/>
                                          </p:val>
                                        </p:tav>
                                      </p:tavLst>
                                    </p:anim>
                                    <p:anim calcmode="lin" valueType="num">
                                      <p:cBhvr>
                                        <p:cTn id="24" dur="1000" fill="hold"/>
                                        <p:tgtEl>
                                          <p:spTgt spid="71688"/>
                                        </p:tgtEl>
                                        <p:attrNameLst>
                                          <p:attrName>ppt_y</p:attrName>
                                        </p:attrNameLst>
                                      </p:cBhvr>
                                      <p:tavLst>
                                        <p:tav tm="0">
                                          <p:val>
                                            <p:strVal val="#ppt_y"/>
                                          </p:val>
                                        </p:tav>
                                        <p:tav tm="100000">
                                          <p:val>
                                            <p:strVal val="#ppt_y"/>
                                          </p:val>
                                        </p:tav>
                                      </p:tavLst>
                                    </p:anim>
                                    <p:animEffect transition="in" filter="wipe(right)" prLst="gradientSize: 0.1">
                                      <p:cBhvr>
                                        <p:cTn id="25" dur="1000"/>
                                        <p:tgtEl>
                                          <p:spTgt spid="71688"/>
                                        </p:tgtEl>
                                      </p:cBhvr>
                                    </p:animEffect>
                                  </p:childTnLst>
                                </p:cTn>
                              </p:par>
                            </p:childTnLst>
                          </p:cTn>
                        </p:par>
                        <p:par>
                          <p:cTn id="26" fill="hold">
                            <p:stCondLst>
                              <p:cond delay="3000"/>
                            </p:stCondLst>
                            <p:childTnLst>
                              <p:par>
                                <p:cTn id="27" presetID="29" presetClass="entr" presetSubtype="0" fill="hold" grpId="0" nodeType="afterEffect">
                                  <p:stCondLst>
                                    <p:cond delay="0"/>
                                  </p:stCondLst>
                                  <p:childTnLst>
                                    <p:set>
                                      <p:cBhvr>
                                        <p:cTn id="28" dur="1" fill="hold">
                                          <p:stCondLst>
                                            <p:cond delay="0"/>
                                          </p:stCondLst>
                                        </p:cTn>
                                        <p:tgtEl>
                                          <p:spTgt spid="71691"/>
                                        </p:tgtEl>
                                        <p:attrNameLst>
                                          <p:attrName>style.visibility</p:attrName>
                                        </p:attrNameLst>
                                      </p:cBhvr>
                                      <p:to>
                                        <p:strVal val="visible"/>
                                      </p:to>
                                    </p:set>
                                    <p:anim calcmode="lin" valueType="num">
                                      <p:cBhvr>
                                        <p:cTn id="29" dur="1000" fill="hold"/>
                                        <p:tgtEl>
                                          <p:spTgt spid="71691"/>
                                        </p:tgtEl>
                                        <p:attrNameLst>
                                          <p:attrName>ppt_x</p:attrName>
                                        </p:attrNameLst>
                                      </p:cBhvr>
                                      <p:tavLst>
                                        <p:tav tm="0">
                                          <p:val>
                                            <p:strVal val="#ppt_x-.2"/>
                                          </p:val>
                                        </p:tav>
                                        <p:tav tm="100000">
                                          <p:val>
                                            <p:strVal val="#ppt_x"/>
                                          </p:val>
                                        </p:tav>
                                      </p:tavLst>
                                    </p:anim>
                                    <p:anim calcmode="lin" valueType="num">
                                      <p:cBhvr>
                                        <p:cTn id="30" dur="1000" fill="hold"/>
                                        <p:tgtEl>
                                          <p:spTgt spid="71691"/>
                                        </p:tgtEl>
                                        <p:attrNameLst>
                                          <p:attrName>ppt_y</p:attrName>
                                        </p:attrNameLst>
                                      </p:cBhvr>
                                      <p:tavLst>
                                        <p:tav tm="0">
                                          <p:val>
                                            <p:strVal val="#ppt_y"/>
                                          </p:val>
                                        </p:tav>
                                        <p:tav tm="100000">
                                          <p:val>
                                            <p:strVal val="#ppt_y"/>
                                          </p:val>
                                        </p:tav>
                                      </p:tavLst>
                                    </p:anim>
                                    <p:animEffect transition="in" filter="wipe(right)" prLst="gradientSize: 0.1">
                                      <p:cBhvr>
                                        <p:cTn id="31" dur="1000"/>
                                        <p:tgtEl>
                                          <p:spTgt spid="71691"/>
                                        </p:tgtEl>
                                      </p:cBhvr>
                                    </p:animEffect>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nodeType="clickEffect">
                                  <p:stCondLst>
                                    <p:cond delay="0"/>
                                  </p:stCondLst>
                                  <p:childTnLst>
                                    <p:set>
                                      <p:cBhvr>
                                        <p:cTn id="35" dur="1" fill="hold">
                                          <p:stCondLst>
                                            <p:cond delay="0"/>
                                          </p:stCondLst>
                                        </p:cTn>
                                        <p:tgtEl>
                                          <p:spTgt spid="71689"/>
                                        </p:tgtEl>
                                        <p:attrNameLst>
                                          <p:attrName>style.visibility</p:attrName>
                                        </p:attrNameLst>
                                      </p:cBhvr>
                                      <p:to>
                                        <p:strVal val="visible"/>
                                      </p:to>
                                    </p:set>
                                    <p:anim calcmode="lin" valueType="num">
                                      <p:cBhvr>
                                        <p:cTn id="36" dur="1000" fill="hold"/>
                                        <p:tgtEl>
                                          <p:spTgt spid="71689"/>
                                        </p:tgtEl>
                                        <p:attrNameLst>
                                          <p:attrName>ppt_x</p:attrName>
                                        </p:attrNameLst>
                                      </p:cBhvr>
                                      <p:tavLst>
                                        <p:tav tm="0">
                                          <p:val>
                                            <p:strVal val="#ppt_x-.2"/>
                                          </p:val>
                                        </p:tav>
                                        <p:tav tm="100000">
                                          <p:val>
                                            <p:strVal val="#ppt_x"/>
                                          </p:val>
                                        </p:tav>
                                      </p:tavLst>
                                    </p:anim>
                                    <p:anim calcmode="lin" valueType="num">
                                      <p:cBhvr>
                                        <p:cTn id="37" dur="1000" fill="hold"/>
                                        <p:tgtEl>
                                          <p:spTgt spid="71689"/>
                                        </p:tgtEl>
                                        <p:attrNameLst>
                                          <p:attrName>ppt_y</p:attrName>
                                        </p:attrNameLst>
                                      </p:cBhvr>
                                      <p:tavLst>
                                        <p:tav tm="0">
                                          <p:val>
                                            <p:strVal val="#ppt_y"/>
                                          </p:val>
                                        </p:tav>
                                        <p:tav tm="100000">
                                          <p:val>
                                            <p:strVal val="#ppt_y"/>
                                          </p:val>
                                        </p:tav>
                                      </p:tavLst>
                                    </p:anim>
                                    <p:animEffect transition="in" filter="wipe(right)" prLst="gradientSize: 0.1">
                                      <p:cBhvr>
                                        <p:cTn id="38" dur="1000"/>
                                        <p:tgtEl>
                                          <p:spTgt spid="71689"/>
                                        </p:tgtEl>
                                      </p:cBhvr>
                                    </p:animEffect>
                                  </p:childTnLst>
                                </p:cTn>
                              </p:par>
                            </p:childTnLst>
                          </p:cTn>
                        </p:par>
                        <p:par>
                          <p:cTn id="39" fill="hold">
                            <p:stCondLst>
                              <p:cond delay="1000"/>
                            </p:stCondLst>
                            <p:childTnLst>
                              <p:par>
                                <p:cTn id="40" presetID="29" presetClass="entr" presetSubtype="0" fill="hold" grpId="0" nodeType="afterEffect">
                                  <p:stCondLst>
                                    <p:cond delay="0"/>
                                  </p:stCondLst>
                                  <p:childTnLst>
                                    <p:set>
                                      <p:cBhvr>
                                        <p:cTn id="41" dur="1" fill="hold">
                                          <p:stCondLst>
                                            <p:cond delay="0"/>
                                          </p:stCondLst>
                                        </p:cTn>
                                        <p:tgtEl>
                                          <p:spTgt spid="71692"/>
                                        </p:tgtEl>
                                        <p:attrNameLst>
                                          <p:attrName>style.visibility</p:attrName>
                                        </p:attrNameLst>
                                      </p:cBhvr>
                                      <p:to>
                                        <p:strVal val="visible"/>
                                      </p:to>
                                    </p:set>
                                    <p:anim calcmode="lin" valueType="num">
                                      <p:cBhvr>
                                        <p:cTn id="42" dur="1000" fill="hold"/>
                                        <p:tgtEl>
                                          <p:spTgt spid="71692"/>
                                        </p:tgtEl>
                                        <p:attrNameLst>
                                          <p:attrName>ppt_x</p:attrName>
                                        </p:attrNameLst>
                                      </p:cBhvr>
                                      <p:tavLst>
                                        <p:tav tm="0">
                                          <p:val>
                                            <p:strVal val="#ppt_x-.2"/>
                                          </p:val>
                                        </p:tav>
                                        <p:tav tm="100000">
                                          <p:val>
                                            <p:strVal val="#ppt_x"/>
                                          </p:val>
                                        </p:tav>
                                      </p:tavLst>
                                    </p:anim>
                                    <p:anim calcmode="lin" valueType="num">
                                      <p:cBhvr>
                                        <p:cTn id="43" dur="1000" fill="hold"/>
                                        <p:tgtEl>
                                          <p:spTgt spid="71692"/>
                                        </p:tgtEl>
                                        <p:attrNameLst>
                                          <p:attrName>ppt_y</p:attrName>
                                        </p:attrNameLst>
                                      </p:cBhvr>
                                      <p:tavLst>
                                        <p:tav tm="0">
                                          <p:val>
                                            <p:strVal val="#ppt_y"/>
                                          </p:val>
                                        </p:tav>
                                        <p:tav tm="100000">
                                          <p:val>
                                            <p:strVal val="#ppt_y"/>
                                          </p:val>
                                        </p:tav>
                                      </p:tavLst>
                                    </p:anim>
                                    <p:animEffect transition="in" filter="wipe(right)" prLst="gradientSize: 0.1">
                                      <p:cBhvr>
                                        <p:cTn id="44" dur="1000"/>
                                        <p:tgtEl>
                                          <p:spTgt spid="71692"/>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nodeType="clickEffect">
                                  <p:stCondLst>
                                    <p:cond delay="0"/>
                                  </p:stCondLst>
                                  <p:childTnLst>
                                    <p:set>
                                      <p:cBhvr>
                                        <p:cTn id="48" dur="1" fill="hold">
                                          <p:stCondLst>
                                            <p:cond delay="0"/>
                                          </p:stCondLst>
                                        </p:cTn>
                                        <p:tgtEl>
                                          <p:spTgt spid="71690"/>
                                        </p:tgtEl>
                                        <p:attrNameLst>
                                          <p:attrName>style.visibility</p:attrName>
                                        </p:attrNameLst>
                                      </p:cBhvr>
                                      <p:to>
                                        <p:strVal val="visible"/>
                                      </p:to>
                                    </p:set>
                                    <p:anim calcmode="lin" valueType="num">
                                      <p:cBhvr>
                                        <p:cTn id="49" dur="1000" fill="hold"/>
                                        <p:tgtEl>
                                          <p:spTgt spid="71690"/>
                                        </p:tgtEl>
                                        <p:attrNameLst>
                                          <p:attrName>ppt_x</p:attrName>
                                        </p:attrNameLst>
                                      </p:cBhvr>
                                      <p:tavLst>
                                        <p:tav tm="0">
                                          <p:val>
                                            <p:strVal val="#ppt_x-.2"/>
                                          </p:val>
                                        </p:tav>
                                        <p:tav tm="100000">
                                          <p:val>
                                            <p:strVal val="#ppt_x"/>
                                          </p:val>
                                        </p:tav>
                                      </p:tavLst>
                                    </p:anim>
                                    <p:anim calcmode="lin" valueType="num">
                                      <p:cBhvr>
                                        <p:cTn id="50" dur="1000" fill="hold"/>
                                        <p:tgtEl>
                                          <p:spTgt spid="71690"/>
                                        </p:tgtEl>
                                        <p:attrNameLst>
                                          <p:attrName>ppt_y</p:attrName>
                                        </p:attrNameLst>
                                      </p:cBhvr>
                                      <p:tavLst>
                                        <p:tav tm="0">
                                          <p:val>
                                            <p:strVal val="#ppt_y"/>
                                          </p:val>
                                        </p:tav>
                                        <p:tav tm="100000">
                                          <p:val>
                                            <p:strVal val="#ppt_y"/>
                                          </p:val>
                                        </p:tav>
                                      </p:tavLst>
                                    </p:anim>
                                    <p:animEffect transition="in" filter="wipe(right)" prLst="gradientSize: 0.1">
                                      <p:cBhvr>
                                        <p:cTn id="51" dur="1000"/>
                                        <p:tgtEl>
                                          <p:spTgt spid="71690"/>
                                        </p:tgtEl>
                                      </p:cBhvr>
                                    </p:animEffect>
                                  </p:childTnLst>
                                </p:cTn>
                              </p:par>
                            </p:childTnLst>
                          </p:cTn>
                        </p:par>
                        <p:par>
                          <p:cTn id="52" fill="hold">
                            <p:stCondLst>
                              <p:cond delay="1000"/>
                            </p:stCondLst>
                            <p:childTnLst>
                              <p:par>
                                <p:cTn id="53" presetID="29" presetClass="entr" presetSubtype="0" fill="hold" grpId="0" nodeType="afterEffect">
                                  <p:stCondLst>
                                    <p:cond delay="0"/>
                                  </p:stCondLst>
                                  <p:childTnLst>
                                    <p:set>
                                      <p:cBhvr>
                                        <p:cTn id="54" dur="1" fill="hold">
                                          <p:stCondLst>
                                            <p:cond delay="0"/>
                                          </p:stCondLst>
                                        </p:cTn>
                                        <p:tgtEl>
                                          <p:spTgt spid="71693"/>
                                        </p:tgtEl>
                                        <p:attrNameLst>
                                          <p:attrName>style.visibility</p:attrName>
                                        </p:attrNameLst>
                                      </p:cBhvr>
                                      <p:to>
                                        <p:strVal val="visible"/>
                                      </p:to>
                                    </p:set>
                                    <p:anim calcmode="lin" valueType="num">
                                      <p:cBhvr>
                                        <p:cTn id="55" dur="1000" fill="hold"/>
                                        <p:tgtEl>
                                          <p:spTgt spid="71693"/>
                                        </p:tgtEl>
                                        <p:attrNameLst>
                                          <p:attrName>ppt_x</p:attrName>
                                        </p:attrNameLst>
                                      </p:cBhvr>
                                      <p:tavLst>
                                        <p:tav tm="0">
                                          <p:val>
                                            <p:strVal val="#ppt_x-.2"/>
                                          </p:val>
                                        </p:tav>
                                        <p:tav tm="100000">
                                          <p:val>
                                            <p:strVal val="#ppt_x"/>
                                          </p:val>
                                        </p:tav>
                                      </p:tavLst>
                                    </p:anim>
                                    <p:anim calcmode="lin" valueType="num">
                                      <p:cBhvr>
                                        <p:cTn id="56" dur="1000" fill="hold"/>
                                        <p:tgtEl>
                                          <p:spTgt spid="71693"/>
                                        </p:tgtEl>
                                        <p:attrNameLst>
                                          <p:attrName>ppt_y</p:attrName>
                                        </p:attrNameLst>
                                      </p:cBhvr>
                                      <p:tavLst>
                                        <p:tav tm="0">
                                          <p:val>
                                            <p:strVal val="#ppt_y"/>
                                          </p:val>
                                        </p:tav>
                                        <p:tav tm="100000">
                                          <p:val>
                                            <p:strVal val="#ppt_y"/>
                                          </p:val>
                                        </p:tav>
                                      </p:tavLst>
                                    </p:anim>
                                    <p:animEffect transition="in" filter="wipe(right)" prLst="gradientSize: 0.1">
                                      <p:cBhvr>
                                        <p:cTn id="57" dur="1000"/>
                                        <p:tgtEl>
                                          <p:spTgt spid="71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1" grpId="0"/>
      <p:bldP spid="71692" grpId="0"/>
      <p:bldP spid="71693"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32" name="文本框 6"/>
          <p:cNvSpPr txBox="1">
            <a:spLocks noChangeArrowheads="1"/>
          </p:cNvSpPr>
          <p:nvPr>
            <p:custDataLst>
              <p:tags r:id="rId1"/>
            </p:custDataLst>
          </p:nvPr>
        </p:nvSpPr>
        <p:spPr bwMode="auto">
          <a:xfrm>
            <a:off x="2029566" y="783770"/>
            <a:ext cx="2518663"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400" b="1" dirty="0">
                <a:solidFill>
                  <a:srgbClr val="83B40D"/>
                </a:solidFill>
                <a:latin typeface="Arial Black" panose="020B0A04020102020204" pitchFamily="34" charset="0"/>
                <a:ea typeface="微软雅黑" panose="020B0503020204020204" pitchFamily="34" charset="-122"/>
                <a:cs typeface="Times New Roman" panose="02020603050405020304" pitchFamily="18" charset="0"/>
              </a:rPr>
              <a:t>01</a:t>
            </a:r>
            <a:endParaRPr lang="zh-CN" altLang="en-US" sz="12400" b="1" dirty="0">
              <a:solidFill>
                <a:srgbClr val="83B40D"/>
              </a:solidFill>
              <a:latin typeface="Arial Black" panose="020B0A04020102020204" pitchFamily="34" charset="0"/>
              <a:ea typeface="微软雅黑" panose="020B0503020204020204" pitchFamily="34" charset="-122"/>
              <a:cs typeface="Times New Roman" panose="02020603050405020304" pitchFamily="18" charset="0"/>
            </a:endParaRPr>
          </a:p>
        </p:txBody>
      </p:sp>
      <p:sp>
        <p:nvSpPr>
          <p:cNvPr id="34" name="文本框 8"/>
          <p:cNvSpPr txBox="1">
            <a:spLocks noChangeArrowheads="1"/>
          </p:cNvSpPr>
          <p:nvPr>
            <p:custDataLst>
              <p:tags r:id="rId2"/>
            </p:custDataLst>
          </p:nvPr>
        </p:nvSpPr>
        <p:spPr bwMode="auto">
          <a:xfrm>
            <a:off x="4305849" y="1568688"/>
            <a:ext cx="3761328" cy="43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ea typeface="微软雅黑" panose="020B0503020204020204" pitchFamily="34" charset="-122"/>
                <a:cs typeface="Times New Roman" panose="02020603050405020304" pitchFamily="18" charset="0"/>
              </a:rPr>
              <a:t>KHÁM PHÁ</a:t>
            </a:r>
          </a:p>
        </p:txBody>
      </p:sp>
      <p:cxnSp>
        <p:nvCxnSpPr>
          <p:cNvPr id="36" name="直接连接符 10"/>
          <p:cNvCxnSpPr>
            <a:cxnSpLocks noChangeShapeType="1"/>
          </p:cNvCxnSpPr>
          <p:nvPr>
            <p:custDataLst>
              <p:tags r:id="rId3"/>
            </p:custDataLst>
          </p:nvPr>
        </p:nvCxnSpPr>
        <p:spPr bwMode="auto">
          <a:xfrm>
            <a:off x="4548228" y="2091524"/>
            <a:ext cx="3518949" cy="0"/>
          </a:xfrm>
          <a:prstGeom prst="line">
            <a:avLst/>
          </a:prstGeom>
          <a:noFill/>
          <a:ln w="12700" algn="ctr">
            <a:solidFill>
              <a:schemeClr val="bg1">
                <a:lumMod val="50000"/>
              </a:schemeClr>
            </a:solidFill>
            <a:miter lim="800000"/>
            <a:headEnd type="oval" w="med" len="med"/>
            <a:tailEnd type="oval" w="med" len="med"/>
          </a:ln>
          <a:extLst>
            <a:ext uri="{909E8E84-426E-40DD-AFC4-6F175D3DCCD1}">
              <a14:hiddenFill xmlns:a14="http://schemas.microsoft.com/office/drawing/2010/main">
                <a:noFill/>
              </a14:hiddenFill>
            </a:ext>
          </a:extLst>
        </p:spPr>
      </p:cxnSp>
      <p:pic>
        <p:nvPicPr>
          <p:cNvPr id="3" name="Hình ảnh 2" descr="Ảnh có chứa văn bản, mẫu họa&#10;&#10;Mô tả được tạo tự động">
            <a:extLst>
              <a:ext uri="{FF2B5EF4-FFF2-40B4-BE49-F238E27FC236}">
                <a16:creationId xmlns:a16="http://schemas.microsoft.com/office/drawing/2014/main" id="{851ED022-4A25-A1A4-6712-29E2DAA8E3E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29337" cy="448425"/>
          </a:xfrm>
          <a:prstGeom prst="rect">
            <a:avLst/>
          </a:prstGeom>
        </p:spPr>
      </p:pic>
    </p:spTree>
    <p:extLst>
      <p:ext uri="{BB962C8B-B14F-4D97-AF65-F5344CB8AC3E}">
        <p14:creationId xmlns:p14="http://schemas.microsoft.com/office/powerpoint/2010/main" val="2044386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3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130"/>
                            </p:stCondLst>
                            <p:childTnLst>
                              <p:par>
                                <p:cTn id="11" presetID="16" presetClass="entr" presetSubtype="21"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barn(inVertical)">
                                      <p:cBhvr>
                                        <p:cTn id="13" dur="1000"/>
                                        <p:tgtEl>
                                          <p:spTgt spid="36"/>
                                        </p:tgtEl>
                                      </p:cBhvr>
                                    </p:animEffect>
                                  </p:childTnLst>
                                </p:cTn>
                              </p:par>
                            </p:childTnLst>
                          </p:cTn>
                        </p:par>
                        <p:par>
                          <p:cTn id="14" fill="hold">
                            <p:stCondLst>
                              <p:cond delay="2130"/>
                            </p:stCondLst>
                            <p:childTnLst>
                              <p:par>
                                <p:cTn id="15" presetID="12" presetClass="entr" presetSubtype="4"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750"/>
                                        <p:tgtEl>
                                          <p:spTgt spid="34"/>
                                        </p:tgtEl>
                                        <p:attrNameLst>
                                          <p:attrName>ppt_y</p:attrName>
                                        </p:attrNameLst>
                                      </p:cBhvr>
                                      <p:tavLst>
                                        <p:tav tm="0">
                                          <p:val>
                                            <p:strVal val="#ppt_y+#ppt_h*1.125000"/>
                                          </p:val>
                                        </p:tav>
                                        <p:tav tm="100000">
                                          <p:val>
                                            <p:strVal val="#ppt_y"/>
                                          </p:val>
                                        </p:tav>
                                      </p:tavLst>
                                    </p:anim>
                                    <p:animEffect transition="in" filter="wipe(up)">
                                      <p:cBhvr>
                                        <p:cTn id="18"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170" name="Text Box 7"/>
          <p:cNvSpPr txBox="1">
            <a:spLocks noChangeArrowheads="1"/>
          </p:cNvSpPr>
          <p:nvPr/>
        </p:nvSpPr>
        <p:spPr bwMode="auto">
          <a:xfrm>
            <a:off x="782836" y="400050"/>
            <a:ext cx="285273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100" b="1" u="sng" dirty="0">
                <a:solidFill>
                  <a:srgbClr val="0000FF"/>
                </a:solidFill>
                <a:latin typeface="Times New Roman" panose="02020603050405020304" pitchFamily="18" charset="0"/>
                <a:cs typeface="Times New Roman" panose="02020603050405020304" pitchFamily="18" charset="0"/>
              </a:rPr>
              <a:t>I. Nhận xét:</a:t>
            </a:r>
          </a:p>
        </p:txBody>
      </p:sp>
      <p:sp>
        <p:nvSpPr>
          <p:cNvPr id="7171" name="Text Box 8"/>
          <p:cNvSpPr txBox="1">
            <a:spLocks noChangeArrowheads="1"/>
          </p:cNvSpPr>
          <p:nvPr/>
        </p:nvSpPr>
        <p:spPr bwMode="auto">
          <a:xfrm>
            <a:off x="182761" y="1442198"/>
            <a:ext cx="8778479"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2800" b="1" dirty="0">
                <a:solidFill>
                  <a:srgbClr val="0000FF"/>
                </a:solidFill>
                <a:latin typeface="Times New Roman" panose="02020603050405020304" pitchFamily="18" charset="0"/>
                <a:cs typeface="Times New Roman" panose="02020603050405020304" pitchFamily="18" charset="0"/>
              </a:rPr>
              <a:t>       Ngày 2 tháng 9 năm 1945.</a:t>
            </a:r>
          </a:p>
          <a:p>
            <a:pPr algn="just">
              <a:spcBef>
                <a:spcPct val="50000"/>
              </a:spcBef>
            </a:pPr>
            <a:r>
              <a:rPr lang="en-US" altLang="en-US" sz="2800" b="1" dirty="0">
                <a:solidFill>
                  <a:srgbClr val="0000FF"/>
                </a:solidFill>
                <a:latin typeface="Times New Roman" panose="02020603050405020304" pitchFamily="18" charset="0"/>
                <a:cs typeface="Times New Roman" panose="02020603050405020304" pitchFamily="18" charset="0"/>
              </a:rPr>
              <a:t>        Hà Nội tưng bừng màu đỏ. Cả một vùng trời bát ngát cờ, đèn và hoa. Những dòng người từ khắp các ngả tuôn về vườn hoa Ba Đình. Các cụ già vẻ mặt nghiêm trang. Những cô gái thủ đô hớn hở, áo màu rực rỡ.</a:t>
            </a:r>
          </a:p>
        </p:txBody>
      </p:sp>
      <p:sp>
        <p:nvSpPr>
          <p:cNvPr id="7172" name="Text Box 14"/>
          <p:cNvSpPr txBox="1">
            <a:spLocks noChangeArrowheads="1"/>
          </p:cNvSpPr>
          <p:nvPr/>
        </p:nvSpPr>
        <p:spPr bwMode="auto">
          <a:xfrm>
            <a:off x="357784" y="995083"/>
            <a:ext cx="819388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2100" b="1" dirty="0">
                <a:solidFill>
                  <a:srgbClr val="006600"/>
                </a:solidFill>
                <a:latin typeface="Times New Roman" panose="02020603050405020304" pitchFamily="18" charset="0"/>
                <a:cs typeface="Times New Roman" panose="02020603050405020304" pitchFamily="18" charset="0"/>
              </a:rPr>
              <a:t>1. Tìm các câu kể </a:t>
            </a:r>
            <a:r>
              <a:rPr lang="en-US" altLang="en-US" sz="2100" b="1" i="1" dirty="0">
                <a:solidFill>
                  <a:srgbClr val="006600"/>
                </a:solidFill>
                <a:latin typeface="Times New Roman" panose="02020603050405020304" pitchFamily="18" charset="0"/>
                <a:cs typeface="Times New Roman" panose="02020603050405020304" pitchFamily="18" charset="0"/>
              </a:rPr>
              <a:t>Ai thế nào?</a:t>
            </a:r>
            <a:r>
              <a:rPr lang="en-US" altLang="en-US" sz="2100" b="1" dirty="0">
                <a:solidFill>
                  <a:srgbClr val="006600"/>
                </a:solidFill>
                <a:latin typeface="Times New Roman" panose="02020603050405020304" pitchFamily="18" charset="0"/>
                <a:cs typeface="Times New Roman" panose="02020603050405020304" pitchFamily="18" charset="0"/>
              </a:rPr>
              <a:t> trong đoạn văn sau:</a:t>
            </a:r>
          </a:p>
        </p:txBody>
      </p:sp>
      <p:cxnSp>
        <p:nvCxnSpPr>
          <p:cNvPr id="3" name="Straight Connector 2"/>
          <p:cNvCxnSpPr/>
          <p:nvPr/>
        </p:nvCxnSpPr>
        <p:spPr>
          <a:xfrm>
            <a:off x="1049482" y="2556163"/>
            <a:ext cx="4114800" cy="0"/>
          </a:xfrm>
          <a:prstGeom prst="line">
            <a:avLst/>
          </a:prstGeom>
          <a:ln w="38100">
            <a:solidFill>
              <a:srgbClr val="FF0066"/>
            </a:solidFill>
          </a:ln>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5456040" y="2556163"/>
            <a:ext cx="3376233" cy="0"/>
          </a:xfrm>
          <a:prstGeom prst="line">
            <a:avLst/>
          </a:prstGeom>
          <a:ln w="38100">
            <a:solidFill>
              <a:srgbClr val="FF0066"/>
            </a:solidFill>
          </a:ln>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a:off x="259341" y="2999509"/>
            <a:ext cx="3024186" cy="0"/>
          </a:xfrm>
          <a:prstGeom prst="line">
            <a:avLst/>
          </a:prstGeom>
          <a:ln w="38100">
            <a:solidFill>
              <a:srgbClr val="FF0066"/>
            </a:solidFill>
          </a:ln>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a:off x="4717473" y="3415145"/>
            <a:ext cx="4114800" cy="0"/>
          </a:xfrm>
          <a:prstGeom prst="line">
            <a:avLst/>
          </a:prstGeom>
          <a:ln w="38100">
            <a:solidFill>
              <a:srgbClr val="FF0066"/>
            </a:solidFill>
          </a:ln>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a:off x="1341240" y="3851563"/>
            <a:ext cx="6545460" cy="0"/>
          </a:xfrm>
          <a:prstGeom prst="line">
            <a:avLst/>
          </a:prstGeom>
          <a:ln w="38100">
            <a:solidFill>
              <a:srgbClr val="FF0066"/>
            </a:solidFill>
          </a:ln>
        </p:spPr>
        <p:style>
          <a:lnRef idx="3">
            <a:schemeClr val="dk1"/>
          </a:lnRef>
          <a:fillRef idx="0">
            <a:schemeClr val="dk1"/>
          </a:fillRef>
          <a:effectRef idx="2">
            <a:schemeClr val="dk1"/>
          </a:effectRef>
          <a:fontRef idx="minor">
            <a:schemeClr val="tx1"/>
          </a:fontRef>
        </p:style>
      </p:cxnSp>
      <p:cxnSp>
        <p:nvCxnSpPr>
          <p:cNvPr id="30" name="Straight Connector 29"/>
          <p:cNvCxnSpPr/>
          <p:nvPr/>
        </p:nvCxnSpPr>
        <p:spPr>
          <a:xfrm>
            <a:off x="259341" y="3866311"/>
            <a:ext cx="845128" cy="0"/>
          </a:xfrm>
          <a:prstGeom prst="line">
            <a:avLst/>
          </a:prstGeom>
          <a:ln w="38100">
            <a:solidFill>
              <a:srgbClr val="FF0066"/>
            </a:solidFill>
          </a:ln>
        </p:spPr>
        <p:style>
          <a:lnRef idx="3">
            <a:schemeClr val="dk1"/>
          </a:lnRef>
          <a:fillRef idx="0">
            <a:schemeClr val="dk1"/>
          </a:fillRef>
          <a:effectRef idx="2">
            <a:schemeClr val="dk1"/>
          </a:effectRef>
          <a:fontRef idx="minor">
            <a:schemeClr val="tx1"/>
          </a:fontRef>
        </p:style>
      </p:cxnSp>
      <p:sp>
        <p:nvSpPr>
          <p:cNvPr id="2" name="TextBox 1"/>
          <p:cNvSpPr txBox="1"/>
          <p:nvPr/>
        </p:nvSpPr>
        <p:spPr>
          <a:xfrm>
            <a:off x="4530436" y="4125191"/>
            <a:ext cx="3709555" cy="523220"/>
          </a:xfrm>
          <a:prstGeom prst="rect">
            <a:avLst/>
          </a:prstGeom>
          <a:noFill/>
        </p:spPr>
        <p:txBody>
          <a:bodyPr wrap="square" rtlCol="0">
            <a:spAutoFit/>
          </a:bodyPr>
          <a:lstStyle/>
          <a:p>
            <a:r>
              <a:rPr lang="en-US" sz="2800" b="1" i="1" dirty="0">
                <a:solidFill>
                  <a:srgbClr val="7030A0"/>
                </a:solidFill>
                <a:latin typeface="Times New Roman" panose="02020603050405020304" pitchFamily="18" charset="0"/>
                <a:cs typeface="Times New Roman" panose="02020603050405020304" pitchFamily="18" charset="0"/>
              </a:rPr>
              <a:t>Theo Võ Nguyên Giáp</a:t>
            </a:r>
          </a:p>
        </p:txBody>
      </p:sp>
      <p:pic>
        <p:nvPicPr>
          <p:cNvPr id="4" name="Hình ảnh 3" descr="Ảnh có chứa văn bản, mẫu họa&#10;&#10;Mô tả được tạo tự động">
            <a:extLst>
              <a:ext uri="{FF2B5EF4-FFF2-40B4-BE49-F238E27FC236}">
                <a16:creationId xmlns:a16="http://schemas.microsoft.com/office/drawing/2014/main" id="{6685DEB5-00B2-C587-22FD-97D11E63A1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9337" cy="448425"/>
          </a:xfrm>
          <a:prstGeom prst="rect">
            <a:avLst/>
          </a:prstGeom>
        </p:spPr>
      </p:pic>
    </p:spTree>
    <p:extLst>
      <p:ext uri="{BB962C8B-B14F-4D97-AF65-F5344CB8AC3E}">
        <p14:creationId xmlns:p14="http://schemas.microsoft.com/office/powerpoint/2010/main" val="165545395"/>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550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550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1000"/>
                                        <p:tgtEl>
                                          <p:spTgt spid="18"/>
                                        </p:tgtEl>
                                      </p:cBhvr>
                                    </p:animEffect>
                                  </p:childTnLst>
                                </p:cTn>
                              </p:par>
                              <p:par>
                                <p:cTn id="13" presetID="16" presetClass="entr" presetSubtype="21" fill="hold" nodeType="withEffect">
                                  <p:stCondLst>
                                    <p:cond delay="550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10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550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1000"/>
                                        <p:tgtEl>
                                          <p:spTgt spid="22"/>
                                        </p:tgtEl>
                                      </p:cBhvr>
                                    </p:animEffect>
                                  </p:childTnLst>
                                </p:cTn>
                              </p:par>
                              <p:par>
                                <p:cTn id="21" presetID="16" presetClass="entr" presetSubtype="21" fill="hold" nodeType="withEffect">
                                  <p:stCondLst>
                                    <p:cond delay="5500"/>
                                  </p:stCondLst>
                                  <p:childTnLst>
                                    <p:set>
                                      <p:cBhvr>
                                        <p:cTn id="22" dur="1" fill="hold">
                                          <p:stCondLst>
                                            <p:cond delay="0"/>
                                          </p:stCondLst>
                                        </p:cTn>
                                        <p:tgtEl>
                                          <p:spTgt spid="30"/>
                                        </p:tgtEl>
                                        <p:attrNameLst>
                                          <p:attrName>style.visibility</p:attrName>
                                        </p:attrNameLst>
                                      </p:cBhvr>
                                      <p:to>
                                        <p:strVal val="visible"/>
                                      </p:to>
                                    </p:set>
                                    <p:animEffect transition="in" filter="barn(inVertical)">
                                      <p:cBhvr>
                                        <p:cTn id="23" dur="10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5500"/>
                                  </p:stCondLst>
                                  <p:childTnLst>
                                    <p:set>
                                      <p:cBhvr>
                                        <p:cTn id="27" dur="1" fill="hold">
                                          <p:stCondLst>
                                            <p:cond delay="0"/>
                                          </p:stCondLst>
                                        </p:cTn>
                                        <p:tgtEl>
                                          <p:spTgt spid="27"/>
                                        </p:tgtEl>
                                        <p:attrNameLst>
                                          <p:attrName>style.visibility</p:attrName>
                                        </p:attrNameLst>
                                      </p:cBhvr>
                                      <p:to>
                                        <p:strVal val="visible"/>
                                      </p:to>
                                    </p:set>
                                    <p:animEffect transition="in" filter="barn(inVertical)">
                                      <p:cBhvr>
                                        <p:cTn id="28"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3399" name="Group 327"/>
          <p:cNvGraphicFramePr>
            <a:graphicFrameLocks noGrp="1"/>
          </p:cNvGraphicFramePr>
          <p:nvPr>
            <p:extLst>
              <p:ext uri="{D42A27DB-BD31-4B8C-83A1-F6EECF244321}">
                <p14:modId xmlns:p14="http://schemas.microsoft.com/office/powerpoint/2010/main" val="3805607219"/>
              </p:ext>
            </p:extLst>
          </p:nvPr>
        </p:nvGraphicFramePr>
        <p:xfrm>
          <a:off x="156187" y="462233"/>
          <a:ext cx="8755858" cy="4374417"/>
        </p:xfrm>
        <a:graphic>
          <a:graphicData uri="http://schemas.openxmlformats.org/drawingml/2006/table">
            <a:tbl>
              <a:tblPr/>
              <a:tblGrid>
                <a:gridCol w="3210481">
                  <a:extLst>
                    <a:ext uri="{9D8B030D-6E8A-4147-A177-3AD203B41FA5}">
                      <a16:colId xmlns:a16="http://schemas.microsoft.com/office/drawing/2014/main" val="20000"/>
                    </a:ext>
                  </a:extLst>
                </a:gridCol>
                <a:gridCol w="1605241">
                  <a:extLst>
                    <a:ext uri="{9D8B030D-6E8A-4147-A177-3AD203B41FA5}">
                      <a16:colId xmlns:a16="http://schemas.microsoft.com/office/drawing/2014/main" val="20001"/>
                    </a:ext>
                  </a:extLst>
                </a:gridCol>
                <a:gridCol w="1751172">
                  <a:extLst>
                    <a:ext uri="{9D8B030D-6E8A-4147-A177-3AD203B41FA5}">
                      <a16:colId xmlns:a16="http://schemas.microsoft.com/office/drawing/2014/main" val="20002"/>
                    </a:ext>
                  </a:extLst>
                </a:gridCol>
                <a:gridCol w="2188964">
                  <a:extLst>
                    <a:ext uri="{9D8B030D-6E8A-4147-A177-3AD203B41FA5}">
                      <a16:colId xmlns:a16="http://schemas.microsoft.com/office/drawing/2014/main" val="20003"/>
                    </a:ext>
                  </a:extLst>
                </a:gridCol>
              </a:tblGrid>
              <a:tr h="106422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758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5883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6129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1424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371" name="Text Box 299"/>
          <p:cNvSpPr txBox="1">
            <a:spLocks noChangeArrowheads="1"/>
          </p:cNvSpPr>
          <p:nvPr/>
        </p:nvSpPr>
        <p:spPr bwMode="auto">
          <a:xfrm>
            <a:off x="246757" y="659986"/>
            <a:ext cx="299918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100" b="1" dirty="0">
                <a:solidFill>
                  <a:srgbClr val="D60093"/>
                </a:solidFill>
              </a:rPr>
              <a:t>Câu Ai thế nào?</a:t>
            </a:r>
          </a:p>
        </p:txBody>
      </p:sp>
      <p:sp>
        <p:nvSpPr>
          <p:cNvPr id="3372" name="Text Box 300"/>
          <p:cNvSpPr txBox="1">
            <a:spLocks noChangeArrowheads="1"/>
          </p:cNvSpPr>
          <p:nvPr/>
        </p:nvSpPr>
        <p:spPr bwMode="auto">
          <a:xfrm>
            <a:off x="3596909" y="650652"/>
            <a:ext cx="131683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100" b="1" dirty="0">
                <a:solidFill>
                  <a:srgbClr val="D60093"/>
                </a:solidFill>
              </a:rPr>
              <a:t>Chủ ngữ</a:t>
            </a:r>
          </a:p>
        </p:txBody>
      </p:sp>
      <p:sp>
        <p:nvSpPr>
          <p:cNvPr id="3373" name="Text Box 301"/>
          <p:cNvSpPr txBox="1">
            <a:spLocks noChangeArrowheads="1"/>
          </p:cNvSpPr>
          <p:nvPr/>
        </p:nvSpPr>
        <p:spPr bwMode="auto">
          <a:xfrm>
            <a:off x="5033964" y="502733"/>
            <a:ext cx="175617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100" b="1" dirty="0">
                <a:solidFill>
                  <a:srgbClr val="D60093"/>
                </a:solidFill>
              </a:rPr>
              <a:t>Nội dung CN biểu thị</a:t>
            </a:r>
          </a:p>
        </p:txBody>
      </p:sp>
      <p:sp>
        <p:nvSpPr>
          <p:cNvPr id="3374" name="Text Box 302"/>
          <p:cNvSpPr txBox="1">
            <a:spLocks noChangeArrowheads="1"/>
          </p:cNvSpPr>
          <p:nvPr/>
        </p:nvSpPr>
        <p:spPr bwMode="auto">
          <a:xfrm>
            <a:off x="7033589" y="498403"/>
            <a:ext cx="20478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100" b="1" dirty="0">
                <a:solidFill>
                  <a:srgbClr val="D60093"/>
                </a:solidFill>
              </a:rPr>
              <a:t>Từ ngữ tạo thành CN</a:t>
            </a:r>
          </a:p>
        </p:txBody>
      </p:sp>
      <p:sp>
        <p:nvSpPr>
          <p:cNvPr id="3380" name="Text Box 308"/>
          <p:cNvSpPr txBox="1">
            <a:spLocks noChangeArrowheads="1"/>
          </p:cNvSpPr>
          <p:nvPr/>
        </p:nvSpPr>
        <p:spPr bwMode="auto">
          <a:xfrm>
            <a:off x="273844" y="1520502"/>
            <a:ext cx="314563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100" b="1" dirty="0">
                <a:solidFill>
                  <a:srgbClr val="0000FF"/>
                </a:solidFill>
              </a:rPr>
              <a:t>Hà Nội</a:t>
            </a:r>
            <a:r>
              <a:rPr lang="en-US" altLang="en-US" sz="2100" dirty="0">
                <a:solidFill>
                  <a:srgbClr val="0000FF"/>
                </a:solidFill>
              </a:rPr>
              <a:t> </a:t>
            </a:r>
            <a:r>
              <a:rPr lang="en-US" altLang="en-US" sz="2100" b="1" dirty="0">
                <a:solidFill>
                  <a:srgbClr val="0000FF"/>
                </a:solidFill>
              </a:rPr>
              <a:t>tưng bừng màu đỏ.</a:t>
            </a:r>
            <a:endParaRPr lang="en-US" altLang="en-US" sz="2100" dirty="0"/>
          </a:p>
        </p:txBody>
      </p:sp>
      <p:sp>
        <p:nvSpPr>
          <p:cNvPr id="3381" name="Text Box 309"/>
          <p:cNvSpPr txBox="1">
            <a:spLocks noChangeArrowheads="1"/>
          </p:cNvSpPr>
          <p:nvPr/>
        </p:nvSpPr>
        <p:spPr bwMode="auto">
          <a:xfrm>
            <a:off x="273844" y="2242148"/>
            <a:ext cx="314563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100" b="1" dirty="0">
                <a:solidFill>
                  <a:srgbClr val="0000FF"/>
                </a:solidFill>
              </a:rPr>
              <a:t>Cả một vùng trời bát ngát cờ, đèn và hoa.</a:t>
            </a:r>
            <a:endParaRPr lang="en-US" altLang="en-US" sz="2100" dirty="0"/>
          </a:p>
        </p:txBody>
      </p:sp>
      <p:sp>
        <p:nvSpPr>
          <p:cNvPr id="3382" name="Text Box 310"/>
          <p:cNvSpPr txBox="1">
            <a:spLocks noChangeArrowheads="1"/>
          </p:cNvSpPr>
          <p:nvPr/>
        </p:nvSpPr>
        <p:spPr bwMode="auto">
          <a:xfrm>
            <a:off x="246757" y="3041590"/>
            <a:ext cx="321825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100" b="1" dirty="0">
                <a:solidFill>
                  <a:srgbClr val="0000FF"/>
                </a:solidFill>
              </a:rPr>
              <a:t>Các cụ già vẻ mặt nghiêm trang.</a:t>
            </a:r>
            <a:endParaRPr lang="en-US" altLang="en-US" sz="2100" dirty="0"/>
          </a:p>
        </p:txBody>
      </p:sp>
      <p:sp>
        <p:nvSpPr>
          <p:cNvPr id="3383" name="Text Box 311"/>
          <p:cNvSpPr txBox="1">
            <a:spLocks noChangeArrowheads="1"/>
          </p:cNvSpPr>
          <p:nvPr/>
        </p:nvSpPr>
        <p:spPr bwMode="auto">
          <a:xfrm>
            <a:off x="207668" y="3939120"/>
            <a:ext cx="327798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100" b="1" dirty="0">
                <a:solidFill>
                  <a:srgbClr val="0000FF"/>
                </a:solidFill>
              </a:rPr>
              <a:t>Những cô gái thủ đô  hớn hở, áo màu rực rỡ.</a:t>
            </a:r>
            <a:endParaRPr lang="en-US" altLang="en-US" sz="2100" dirty="0"/>
          </a:p>
        </p:txBody>
      </p:sp>
      <p:sp>
        <p:nvSpPr>
          <p:cNvPr id="3384" name="Text Box 312"/>
          <p:cNvSpPr txBox="1">
            <a:spLocks noChangeArrowheads="1"/>
          </p:cNvSpPr>
          <p:nvPr/>
        </p:nvSpPr>
        <p:spPr bwMode="auto">
          <a:xfrm>
            <a:off x="3372777" y="1672289"/>
            <a:ext cx="13894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000" b="1" dirty="0">
                <a:solidFill>
                  <a:srgbClr val="FF0000"/>
                </a:solidFill>
              </a:rPr>
              <a:t>Hà Nội</a:t>
            </a:r>
          </a:p>
        </p:txBody>
      </p:sp>
      <p:sp>
        <p:nvSpPr>
          <p:cNvPr id="3385" name="Text Box 313"/>
          <p:cNvSpPr txBox="1">
            <a:spLocks noChangeArrowheads="1"/>
          </p:cNvSpPr>
          <p:nvPr/>
        </p:nvSpPr>
        <p:spPr bwMode="auto">
          <a:xfrm>
            <a:off x="3540323" y="2295499"/>
            <a:ext cx="152638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dirty="0">
                <a:solidFill>
                  <a:srgbClr val="FF0000"/>
                </a:solidFill>
              </a:rPr>
              <a:t>Cả một vùng trời</a:t>
            </a:r>
          </a:p>
        </p:txBody>
      </p:sp>
      <p:sp>
        <p:nvSpPr>
          <p:cNvPr id="3386" name="Text Box 314"/>
          <p:cNvSpPr txBox="1">
            <a:spLocks noChangeArrowheads="1"/>
          </p:cNvSpPr>
          <p:nvPr/>
        </p:nvSpPr>
        <p:spPr bwMode="auto">
          <a:xfrm>
            <a:off x="3450461" y="3164389"/>
            <a:ext cx="14632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dirty="0">
                <a:solidFill>
                  <a:srgbClr val="FF0000"/>
                </a:solidFill>
              </a:rPr>
              <a:t>Các cụ già</a:t>
            </a:r>
          </a:p>
        </p:txBody>
      </p:sp>
      <p:sp>
        <p:nvSpPr>
          <p:cNvPr id="3387" name="Text Box 315"/>
          <p:cNvSpPr txBox="1">
            <a:spLocks noChangeArrowheads="1"/>
          </p:cNvSpPr>
          <p:nvPr/>
        </p:nvSpPr>
        <p:spPr bwMode="auto">
          <a:xfrm>
            <a:off x="3466051" y="3966149"/>
            <a:ext cx="16966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dirty="0">
                <a:solidFill>
                  <a:srgbClr val="FF0000"/>
                </a:solidFill>
              </a:rPr>
              <a:t>Những cô gái thủ đô</a:t>
            </a:r>
          </a:p>
        </p:txBody>
      </p:sp>
      <p:sp>
        <p:nvSpPr>
          <p:cNvPr id="3388" name="Text Box 316"/>
          <p:cNvSpPr txBox="1">
            <a:spLocks noChangeArrowheads="1"/>
          </p:cNvSpPr>
          <p:nvPr/>
        </p:nvSpPr>
        <p:spPr bwMode="auto">
          <a:xfrm>
            <a:off x="5065514" y="1544356"/>
            <a:ext cx="16466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100" b="1" dirty="0">
                <a:solidFill>
                  <a:srgbClr val="0070C0"/>
                </a:solidFill>
              </a:rPr>
              <a:t>Nói về Hà Nội</a:t>
            </a:r>
          </a:p>
        </p:txBody>
      </p:sp>
      <p:sp>
        <p:nvSpPr>
          <p:cNvPr id="3389" name="Text Box 317"/>
          <p:cNvSpPr txBox="1">
            <a:spLocks noChangeArrowheads="1"/>
          </p:cNvSpPr>
          <p:nvPr/>
        </p:nvSpPr>
        <p:spPr bwMode="auto">
          <a:xfrm>
            <a:off x="5036940" y="2245851"/>
            <a:ext cx="175022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100" b="1" dirty="0">
                <a:solidFill>
                  <a:srgbClr val="0070C0"/>
                </a:solidFill>
              </a:rPr>
              <a:t>Nói về vùng trời Hà Nội</a:t>
            </a:r>
          </a:p>
        </p:txBody>
      </p:sp>
      <p:sp>
        <p:nvSpPr>
          <p:cNvPr id="3390" name="Text Box 318"/>
          <p:cNvSpPr txBox="1">
            <a:spLocks noChangeArrowheads="1"/>
          </p:cNvSpPr>
          <p:nvPr/>
        </p:nvSpPr>
        <p:spPr bwMode="auto">
          <a:xfrm>
            <a:off x="5065514" y="3032767"/>
            <a:ext cx="158472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200" b="1" dirty="0">
                <a:solidFill>
                  <a:srgbClr val="0070C0"/>
                </a:solidFill>
              </a:rPr>
              <a:t>Nói về các cụ già</a:t>
            </a:r>
          </a:p>
        </p:txBody>
      </p:sp>
      <p:sp>
        <p:nvSpPr>
          <p:cNvPr id="3391" name="Text Box 319"/>
          <p:cNvSpPr txBox="1">
            <a:spLocks noChangeArrowheads="1"/>
          </p:cNvSpPr>
          <p:nvPr/>
        </p:nvSpPr>
        <p:spPr bwMode="auto">
          <a:xfrm>
            <a:off x="5005334" y="3883207"/>
            <a:ext cx="19032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dirty="0">
                <a:solidFill>
                  <a:srgbClr val="0070C0"/>
                </a:solidFill>
              </a:rPr>
              <a:t>Nói về những cô gái thủ đô</a:t>
            </a:r>
          </a:p>
        </p:txBody>
      </p:sp>
      <p:sp>
        <p:nvSpPr>
          <p:cNvPr id="3392" name="Text Box 320"/>
          <p:cNvSpPr txBox="1">
            <a:spLocks noChangeArrowheads="1"/>
          </p:cNvSpPr>
          <p:nvPr/>
        </p:nvSpPr>
        <p:spPr bwMode="auto">
          <a:xfrm>
            <a:off x="6877645" y="1741527"/>
            <a:ext cx="20478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100" b="1" dirty="0">
                <a:solidFill>
                  <a:srgbClr val="002060"/>
                </a:solidFill>
              </a:rPr>
              <a:t>Danh từ riêng</a:t>
            </a:r>
          </a:p>
        </p:txBody>
      </p:sp>
      <p:sp>
        <p:nvSpPr>
          <p:cNvPr id="3393" name="Text Box 321"/>
          <p:cNvSpPr txBox="1">
            <a:spLocks noChangeArrowheads="1"/>
          </p:cNvSpPr>
          <p:nvPr/>
        </p:nvSpPr>
        <p:spPr bwMode="auto">
          <a:xfrm>
            <a:off x="6908008" y="2475935"/>
            <a:ext cx="212169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100" b="1" dirty="0">
                <a:solidFill>
                  <a:srgbClr val="002060"/>
                </a:solidFill>
              </a:rPr>
              <a:t>Cụm danh từ</a:t>
            </a:r>
          </a:p>
        </p:txBody>
      </p:sp>
      <p:sp>
        <p:nvSpPr>
          <p:cNvPr id="3394" name="Text Box 322"/>
          <p:cNvSpPr txBox="1">
            <a:spLocks noChangeArrowheads="1"/>
          </p:cNvSpPr>
          <p:nvPr/>
        </p:nvSpPr>
        <p:spPr bwMode="auto">
          <a:xfrm>
            <a:off x="6873777" y="4086047"/>
            <a:ext cx="212169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100" b="1" dirty="0">
                <a:solidFill>
                  <a:srgbClr val="002060"/>
                </a:solidFill>
              </a:rPr>
              <a:t>Cụm danh từ</a:t>
            </a:r>
          </a:p>
        </p:txBody>
      </p:sp>
      <p:sp>
        <p:nvSpPr>
          <p:cNvPr id="3395" name="Text Box 323"/>
          <p:cNvSpPr txBox="1">
            <a:spLocks noChangeArrowheads="1"/>
          </p:cNvSpPr>
          <p:nvPr/>
        </p:nvSpPr>
        <p:spPr bwMode="auto">
          <a:xfrm>
            <a:off x="6889850" y="3188264"/>
            <a:ext cx="212169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100" b="1" dirty="0">
                <a:solidFill>
                  <a:srgbClr val="002060"/>
                </a:solidFill>
              </a:rPr>
              <a:t>Cụm danh từ</a:t>
            </a:r>
          </a:p>
        </p:txBody>
      </p:sp>
      <p:pic>
        <p:nvPicPr>
          <p:cNvPr id="2" name="Hình ảnh 1" descr="Ảnh có chứa văn bản, mẫu họa&#10;&#10;Mô tả được tạo tự động">
            <a:extLst>
              <a:ext uri="{FF2B5EF4-FFF2-40B4-BE49-F238E27FC236}">
                <a16:creationId xmlns:a16="http://schemas.microsoft.com/office/drawing/2014/main" id="{7DF87D02-45FD-FB81-DE46-D6134B6C25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9337" cy="448425"/>
          </a:xfrm>
          <a:prstGeom prst="rect">
            <a:avLst/>
          </a:prstGeom>
        </p:spPr>
      </p:pic>
    </p:spTree>
    <p:extLst>
      <p:ext uri="{BB962C8B-B14F-4D97-AF65-F5344CB8AC3E}">
        <p14:creationId xmlns:p14="http://schemas.microsoft.com/office/powerpoint/2010/main" val="32425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10000"/>
                                  </p:stCondLst>
                                  <p:childTnLst>
                                    <p:set>
                                      <p:cBhvr>
                                        <p:cTn id="6" dur="1" fill="hold">
                                          <p:stCondLst>
                                            <p:cond delay="0"/>
                                          </p:stCondLst>
                                        </p:cTn>
                                        <p:tgtEl>
                                          <p:spTgt spid="3384"/>
                                        </p:tgtEl>
                                        <p:attrNameLst>
                                          <p:attrName>style.visibility</p:attrName>
                                        </p:attrNameLst>
                                      </p:cBhvr>
                                      <p:to>
                                        <p:strVal val="visible"/>
                                      </p:to>
                                    </p:set>
                                    <p:animEffect transition="in" filter="barn(inVertical)">
                                      <p:cBhvr>
                                        <p:cTn id="7" dur="500"/>
                                        <p:tgtEl>
                                          <p:spTgt spid="338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10000"/>
                                  </p:stCondLst>
                                  <p:childTnLst>
                                    <p:set>
                                      <p:cBhvr>
                                        <p:cTn id="11" dur="1" fill="hold">
                                          <p:stCondLst>
                                            <p:cond delay="0"/>
                                          </p:stCondLst>
                                        </p:cTn>
                                        <p:tgtEl>
                                          <p:spTgt spid="3388"/>
                                        </p:tgtEl>
                                        <p:attrNameLst>
                                          <p:attrName>style.visibility</p:attrName>
                                        </p:attrNameLst>
                                      </p:cBhvr>
                                      <p:to>
                                        <p:strVal val="visible"/>
                                      </p:to>
                                    </p:set>
                                    <p:animEffect transition="in" filter="circle(in)">
                                      <p:cBhvr>
                                        <p:cTn id="12" dur="250"/>
                                        <p:tgtEl>
                                          <p:spTgt spid="338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10000"/>
                                  </p:stCondLst>
                                  <p:childTnLst>
                                    <p:set>
                                      <p:cBhvr>
                                        <p:cTn id="16" dur="1" fill="hold">
                                          <p:stCondLst>
                                            <p:cond delay="0"/>
                                          </p:stCondLst>
                                        </p:cTn>
                                        <p:tgtEl>
                                          <p:spTgt spid="3392"/>
                                        </p:tgtEl>
                                        <p:attrNameLst>
                                          <p:attrName>style.visibility</p:attrName>
                                        </p:attrNameLst>
                                      </p:cBhvr>
                                      <p:to>
                                        <p:strVal val="visible"/>
                                      </p:to>
                                    </p:set>
                                    <p:animEffect transition="in" filter="circle(in)">
                                      <p:cBhvr>
                                        <p:cTn id="17" dur="500"/>
                                        <p:tgtEl>
                                          <p:spTgt spid="339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10000"/>
                                  </p:stCondLst>
                                  <p:childTnLst>
                                    <p:set>
                                      <p:cBhvr>
                                        <p:cTn id="21" dur="1" fill="hold">
                                          <p:stCondLst>
                                            <p:cond delay="0"/>
                                          </p:stCondLst>
                                        </p:cTn>
                                        <p:tgtEl>
                                          <p:spTgt spid="3385"/>
                                        </p:tgtEl>
                                        <p:attrNameLst>
                                          <p:attrName>style.visibility</p:attrName>
                                        </p:attrNameLst>
                                      </p:cBhvr>
                                      <p:to>
                                        <p:strVal val="visible"/>
                                      </p:to>
                                    </p:set>
                                    <p:animEffect transition="in" filter="fade">
                                      <p:cBhvr>
                                        <p:cTn id="22" dur="500"/>
                                        <p:tgtEl>
                                          <p:spTgt spid="338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10000"/>
                                  </p:stCondLst>
                                  <p:childTnLst>
                                    <p:set>
                                      <p:cBhvr>
                                        <p:cTn id="26" dur="1" fill="hold">
                                          <p:stCondLst>
                                            <p:cond delay="0"/>
                                          </p:stCondLst>
                                        </p:cTn>
                                        <p:tgtEl>
                                          <p:spTgt spid="3389"/>
                                        </p:tgtEl>
                                        <p:attrNameLst>
                                          <p:attrName>style.visibility</p:attrName>
                                        </p:attrNameLst>
                                      </p:cBhvr>
                                      <p:to>
                                        <p:strVal val="visible"/>
                                      </p:to>
                                    </p:set>
                                    <p:animEffect transition="in" filter="fade">
                                      <p:cBhvr>
                                        <p:cTn id="27" dur="500"/>
                                        <p:tgtEl>
                                          <p:spTgt spid="338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10000"/>
                                  </p:stCondLst>
                                  <p:childTnLst>
                                    <p:set>
                                      <p:cBhvr>
                                        <p:cTn id="31" dur="1" fill="hold">
                                          <p:stCondLst>
                                            <p:cond delay="0"/>
                                          </p:stCondLst>
                                        </p:cTn>
                                        <p:tgtEl>
                                          <p:spTgt spid="3393"/>
                                        </p:tgtEl>
                                        <p:attrNameLst>
                                          <p:attrName>style.visibility</p:attrName>
                                        </p:attrNameLst>
                                      </p:cBhvr>
                                      <p:to>
                                        <p:strVal val="visible"/>
                                      </p:to>
                                    </p:set>
                                    <p:animEffect transition="in" filter="fade">
                                      <p:cBhvr>
                                        <p:cTn id="32" dur="500"/>
                                        <p:tgtEl>
                                          <p:spTgt spid="339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10000"/>
                                  </p:stCondLst>
                                  <p:childTnLst>
                                    <p:set>
                                      <p:cBhvr>
                                        <p:cTn id="36" dur="1" fill="hold">
                                          <p:stCondLst>
                                            <p:cond delay="0"/>
                                          </p:stCondLst>
                                        </p:cTn>
                                        <p:tgtEl>
                                          <p:spTgt spid="3386"/>
                                        </p:tgtEl>
                                        <p:attrNameLst>
                                          <p:attrName>style.visibility</p:attrName>
                                        </p:attrNameLst>
                                      </p:cBhvr>
                                      <p:to>
                                        <p:strVal val="visible"/>
                                      </p:to>
                                    </p:set>
                                    <p:animEffect transition="in" filter="fade">
                                      <p:cBhvr>
                                        <p:cTn id="37" dur="500"/>
                                        <p:tgtEl>
                                          <p:spTgt spid="338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10000"/>
                                  </p:stCondLst>
                                  <p:childTnLst>
                                    <p:set>
                                      <p:cBhvr>
                                        <p:cTn id="41" dur="1" fill="hold">
                                          <p:stCondLst>
                                            <p:cond delay="0"/>
                                          </p:stCondLst>
                                        </p:cTn>
                                        <p:tgtEl>
                                          <p:spTgt spid="3390"/>
                                        </p:tgtEl>
                                        <p:attrNameLst>
                                          <p:attrName>style.visibility</p:attrName>
                                        </p:attrNameLst>
                                      </p:cBhvr>
                                      <p:to>
                                        <p:strVal val="visible"/>
                                      </p:to>
                                    </p:set>
                                    <p:animEffect transition="in" filter="barn(inVertical)">
                                      <p:cBhvr>
                                        <p:cTn id="42" dur="500"/>
                                        <p:tgtEl>
                                          <p:spTgt spid="339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10000"/>
                                  </p:stCondLst>
                                  <p:childTnLst>
                                    <p:set>
                                      <p:cBhvr>
                                        <p:cTn id="46" dur="1" fill="hold">
                                          <p:stCondLst>
                                            <p:cond delay="0"/>
                                          </p:stCondLst>
                                        </p:cTn>
                                        <p:tgtEl>
                                          <p:spTgt spid="3395"/>
                                        </p:tgtEl>
                                        <p:attrNameLst>
                                          <p:attrName>style.visibility</p:attrName>
                                        </p:attrNameLst>
                                      </p:cBhvr>
                                      <p:to>
                                        <p:strVal val="visible"/>
                                      </p:to>
                                    </p:set>
                                    <p:animEffect transition="in" filter="wipe(down)">
                                      <p:cBhvr>
                                        <p:cTn id="47" dur="500"/>
                                        <p:tgtEl>
                                          <p:spTgt spid="3395"/>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10000"/>
                                  </p:stCondLst>
                                  <p:childTnLst>
                                    <p:set>
                                      <p:cBhvr>
                                        <p:cTn id="51" dur="1" fill="hold">
                                          <p:stCondLst>
                                            <p:cond delay="0"/>
                                          </p:stCondLst>
                                        </p:cTn>
                                        <p:tgtEl>
                                          <p:spTgt spid="3387"/>
                                        </p:tgtEl>
                                        <p:attrNameLst>
                                          <p:attrName>style.visibility</p:attrName>
                                        </p:attrNameLst>
                                      </p:cBhvr>
                                      <p:to>
                                        <p:strVal val="visible"/>
                                      </p:to>
                                    </p:set>
                                    <p:animEffect transition="in" filter="circle(in)">
                                      <p:cBhvr>
                                        <p:cTn id="52" dur="500"/>
                                        <p:tgtEl>
                                          <p:spTgt spid="3387"/>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10000"/>
                                  </p:stCondLst>
                                  <p:childTnLst>
                                    <p:set>
                                      <p:cBhvr>
                                        <p:cTn id="56" dur="1" fill="hold">
                                          <p:stCondLst>
                                            <p:cond delay="0"/>
                                          </p:stCondLst>
                                        </p:cTn>
                                        <p:tgtEl>
                                          <p:spTgt spid="339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10000"/>
                                  </p:stCondLst>
                                  <p:childTnLst>
                                    <p:set>
                                      <p:cBhvr>
                                        <p:cTn id="60" dur="1" fill="hold">
                                          <p:stCondLst>
                                            <p:cond delay="0"/>
                                          </p:stCondLst>
                                        </p:cTn>
                                        <p:tgtEl>
                                          <p:spTgt spid="3394"/>
                                        </p:tgtEl>
                                        <p:attrNameLst>
                                          <p:attrName>style.visibility</p:attrName>
                                        </p:attrNameLst>
                                      </p:cBhvr>
                                      <p:to>
                                        <p:strVal val="visible"/>
                                      </p:to>
                                    </p:set>
                                    <p:animEffect transition="in" filter="wipe(down)">
                                      <p:cBhvr>
                                        <p:cTn id="61" dur="500"/>
                                        <p:tgtEl>
                                          <p:spTgt spid="3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4" grpId="0"/>
      <p:bldP spid="3385" grpId="0"/>
      <p:bldP spid="3386" grpId="0"/>
      <p:bldP spid="3387" grpId="0"/>
      <p:bldP spid="3388" grpId="0"/>
      <p:bldP spid="3389" grpId="0"/>
      <p:bldP spid="3390" grpId="0"/>
      <p:bldP spid="3391" grpId="0"/>
      <p:bldP spid="3392" grpId="0"/>
      <p:bldP spid="3393" grpId="0"/>
      <p:bldP spid="3394" grpId="0"/>
      <p:bldP spid="339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48608" y="2340427"/>
            <a:ext cx="4353272" cy="2242205"/>
          </a:xfrm>
          <a:prstGeom prst="rect">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path path="circle">
              <a:fillToRect l="50000" t="50000" r="50000" b="50000"/>
            </a:path>
            <a:tileRect/>
          </a:gra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6" name="Freeform 11"/>
          <p:cNvSpPr>
            <a:spLocks noEditPoints="1"/>
          </p:cNvSpPr>
          <p:nvPr/>
        </p:nvSpPr>
        <p:spPr bwMode="auto">
          <a:xfrm>
            <a:off x="3442997" y="149290"/>
            <a:ext cx="1623526" cy="970383"/>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ln>
            <a:headEnd/>
            <a:tailEnd/>
          </a:ln>
        </p:spPr>
        <p:style>
          <a:lnRef idx="2">
            <a:schemeClr val="accent3"/>
          </a:lnRef>
          <a:fillRef idx="1">
            <a:schemeClr val="lt1"/>
          </a:fillRef>
          <a:effectRef idx="0">
            <a:schemeClr val="accent3"/>
          </a:effectRef>
          <a:fontRef idx="minor">
            <a:schemeClr val="dk1"/>
          </a:fontRef>
        </p:style>
        <p:txBody>
          <a:bodyPr vert="horz" wrap="square" lIns="68580" tIns="34290" rIns="68580" bIns="34290" numCol="1" anchor="t" anchorCtr="0" compatLnSpc="1">
            <a:prstTxWarp prst="textNoShape">
              <a:avLst/>
            </a:prstTxWarp>
          </a:bodyPr>
          <a:lstStyle/>
          <a:p>
            <a:endParaRPr lang="en-US" sz="1013" dirty="0">
              <a:cs typeface="+mn-ea"/>
              <a:sym typeface="+mn-lt"/>
            </a:endParaRPr>
          </a:p>
          <a:p>
            <a:pPr algn="ctr"/>
            <a:r>
              <a:rPr lang="en-US" sz="1800" b="1" cap="all" dirty="0" err="1">
                <a:ln w="9000" cmpd="sng">
                  <a:solidFill>
                    <a:srgbClr val="E5007F"/>
                  </a:solidFill>
                  <a:prstDash val="solid"/>
                </a:ln>
                <a:solidFill>
                  <a:srgbClr val="E5007F"/>
                </a:solidFill>
                <a:effectLst>
                  <a:reflection blurRad="12700" stA="28000" endPos="45000" dist="1000" dir="5400000" sy="-100000" algn="bl" rotWithShape="0"/>
                </a:effectLst>
                <a:latin typeface="Times New Roman" pitchFamily="18" charset="0"/>
                <a:cs typeface="Times New Roman" pitchFamily="18" charset="0"/>
                <a:sym typeface="+mn-lt"/>
              </a:rPr>
              <a:t>Câu</a:t>
            </a:r>
            <a:r>
              <a:rPr lang="en-US" sz="1800" b="1" cap="all" dirty="0">
                <a:ln w="9000" cmpd="sng">
                  <a:solidFill>
                    <a:srgbClr val="E5007F"/>
                  </a:solidFill>
                  <a:prstDash val="solid"/>
                </a:ln>
                <a:solidFill>
                  <a:srgbClr val="E5007F"/>
                </a:solidFill>
                <a:effectLst>
                  <a:reflection blurRad="12700" stA="28000" endPos="45000" dist="1000" dir="5400000" sy="-100000" algn="bl" rotWithShape="0"/>
                </a:effectLst>
                <a:latin typeface="Times New Roman" pitchFamily="18" charset="0"/>
                <a:cs typeface="Times New Roman" pitchFamily="18" charset="0"/>
                <a:sym typeface="+mn-lt"/>
              </a:rPr>
              <a:t> </a:t>
            </a:r>
            <a:r>
              <a:rPr lang="en-US" sz="1800" b="1" cap="all" dirty="0" err="1">
                <a:ln w="9000" cmpd="sng">
                  <a:solidFill>
                    <a:srgbClr val="E5007F"/>
                  </a:solidFill>
                  <a:prstDash val="solid"/>
                </a:ln>
                <a:solidFill>
                  <a:srgbClr val="E5007F"/>
                </a:solidFill>
                <a:effectLst>
                  <a:reflection blurRad="12700" stA="28000" endPos="45000" dist="1000" dir="5400000" sy="-100000" algn="bl" rotWithShape="0"/>
                </a:effectLst>
                <a:latin typeface="Times New Roman" pitchFamily="18" charset="0"/>
                <a:cs typeface="Times New Roman" pitchFamily="18" charset="0"/>
                <a:sym typeface="+mn-lt"/>
              </a:rPr>
              <a:t>kể</a:t>
            </a:r>
            <a:r>
              <a:rPr lang="en-US" sz="1800" b="1" cap="all" dirty="0">
                <a:ln w="9000" cmpd="sng">
                  <a:solidFill>
                    <a:srgbClr val="E5007F"/>
                  </a:solidFill>
                  <a:prstDash val="solid"/>
                </a:ln>
                <a:solidFill>
                  <a:srgbClr val="E5007F"/>
                </a:solidFill>
                <a:effectLst>
                  <a:reflection blurRad="12700" stA="28000" endPos="45000" dist="1000" dir="5400000" sy="-100000" algn="bl" rotWithShape="0"/>
                </a:effectLst>
                <a:latin typeface="Times New Roman" pitchFamily="18" charset="0"/>
                <a:cs typeface="Times New Roman" pitchFamily="18" charset="0"/>
                <a:sym typeface="+mn-lt"/>
              </a:rPr>
              <a:t> Ai </a:t>
            </a:r>
            <a:r>
              <a:rPr lang="en-US" sz="1800" b="1" cap="all" dirty="0" err="1">
                <a:ln w="9000" cmpd="sng">
                  <a:solidFill>
                    <a:srgbClr val="E5007F"/>
                  </a:solidFill>
                  <a:prstDash val="solid"/>
                </a:ln>
                <a:solidFill>
                  <a:srgbClr val="E5007F"/>
                </a:solidFill>
                <a:effectLst>
                  <a:reflection blurRad="12700" stA="28000" endPos="45000" dist="1000" dir="5400000" sy="-100000" algn="bl" rotWithShape="0"/>
                </a:effectLst>
                <a:latin typeface="Times New Roman" pitchFamily="18" charset="0"/>
                <a:cs typeface="Times New Roman" pitchFamily="18" charset="0"/>
                <a:sym typeface="+mn-lt"/>
              </a:rPr>
              <a:t>thế</a:t>
            </a:r>
            <a:r>
              <a:rPr lang="en-US" sz="1800" b="1" cap="all" dirty="0">
                <a:ln w="9000" cmpd="sng">
                  <a:solidFill>
                    <a:srgbClr val="E5007F"/>
                  </a:solidFill>
                  <a:prstDash val="solid"/>
                </a:ln>
                <a:solidFill>
                  <a:srgbClr val="E5007F"/>
                </a:solidFill>
                <a:effectLst>
                  <a:reflection blurRad="12700" stA="28000" endPos="45000" dist="1000" dir="5400000" sy="-100000" algn="bl" rotWithShape="0"/>
                </a:effectLst>
                <a:latin typeface="Times New Roman" pitchFamily="18" charset="0"/>
                <a:cs typeface="Times New Roman" pitchFamily="18" charset="0"/>
                <a:sym typeface="+mn-lt"/>
              </a:rPr>
              <a:t> </a:t>
            </a:r>
            <a:r>
              <a:rPr lang="en-US" sz="1800" b="1" cap="all" dirty="0" err="1">
                <a:ln w="9000" cmpd="sng">
                  <a:solidFill>
                    <a:srgbClr val="E5007F"/>
                  </a:solidFill>
                  <a:prstDash val="solid"/>
                </a:ln>
                <a:solidFill>
                  <a:srgbClr val="E5007F"/>
                </a:solidFill>
                <a:effectLst>
                  <a:reflection blurRad="12700" stA="28000" endPos="45000" dist="1000" dir="5400000" sy="-100000" algn="bl" rotWithShape="0"/>
                </a:effectLst>
                <a:latin typeface="Times New Roman" pitchFamily="18" charset="0"/>
                <a:cs typeface="Times New Roman" pitchFamily="18" charset="0"/>
                <a:sym typeface="+mn-lt"/>
              </a:rPr>
              <a:t>nào</a:t>
            </a:r>
            <a:r>
              <a:rPr lang="en-US"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sym typeface="+mn-lt"/>
              </a:rPr>
              <a:t>?</a:t>
            </a:r>
          </a:p>
        </p:txBody>
      </p:sp>
      <p:sp>
        <p:nvSpPr>
          <p:cNvPr id="2" name="Rounded Rectangle 1"/>
          <p:cNvSpPr/>
          <p:nvPr/>
        </p:nvSpPr>
        <p:spPr>
          <a:xfrm>
            <a:off x="1623528" y="1570651"/>
            <a:ext cx="1007706" cy="382555"/>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Chủ</a:t>
            </a:r>
            <a:r>
              <a:rPr lang="en-US" sz="1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16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ngữ</a:t>
            </a:r>
            <a:endParaRPr lang="en-US" sz="1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20" name="Rounded Rectangle 19"/>
          <p:cNvSpPr/>
          <p:nvPr/>
        </p:nvSpPr>
        <p:spPr>
          <a:xfrm>
            <a:off x="6139545" y="1570651"/>
            <a:ext cx="1007706" cy="382555"/>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Vị</a:t>
            </a:r>
            <a:r>
              <a:rPr lang="en-US" sz="1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16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ngữ</a:t>
            </a:r>
            <a:endParaRPr lang="en-US" sz="1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cxnSp>
        <p:nvCxnSpPr>
          <p:cNvPr id="10" name="Curved Connector 9"/>
          <p:cNvCxnSpPr>
            <a:endCxn id="2" idx="0"/>
          </p:cNvCxnSpPr>
          <p:nvPr/>
        </p:nvCxnSpPr>
        <p:spPr>
          <a:xfrm rot="10800000" flipV="1">
            <a:off x="2127381" y="634481"/>
            <a:ext cx="1315616" cy="936170"/>
          </a:xfrm>
          <a:prstGeom prst="curvedConnector2">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urved Connector 11"/>
          <p:cNvCxnSpPr>
            <a:endCxn id="20" idx="0"/>
          </p:cNvCxnSpPr>
          <p:nvPr/>
        </p:nvCxnSpPr>
        <p:spPr>
          <a:xfrm>
            <a:off x="5066523" y="634481"/>
            <a:ext cx="1576875" cy="936170"/>
          </a:xfrm>
          <a:prstGeom prst="curvedConnector2">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297712" y="2527040"/>
            <a:ext cx="1531096" cy="1874839"/>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i="1" dirty="0">
              <a:solidFill>
                <a:schemeClr val="tx1"/>
              </a:solidFill>
              <a:latin typeface="Times New Roman" pitchFamily="18" charset="0"/>
              <a:cs typeface="Times New Roman" pitchFamily="18" charset="0"/>
            </a:endParaRPr>
          </a:p>
          <a:p>
            <a:pPr algn="ctr"/>
            <a:r>
              <a:rPr lang="en-US" sz="1400" b="1" i="1" dirty="0" err="1">
                <a:solidFill>
                  <a:srgbClr val="002060"/>
                </a:solidFill>
                <a:latin typeface="Times New Roman" pitchFamily="18" charset="0"/>
                <a:cs typeface="Times New Roman" pitchFamily="18" charset="0"/>
              </a:rPr>
              <a:t>Chủ</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ngữ</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của</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câu</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kể</a:t>
            </a:r>
            <a:r>
              <a:rPr lang="en-US" sz="1400" b="1" i="1" dirty="0">
                <a:solidFill>
                  <a:srgbClr val="002060"/>
                </a:solidFill>
                <a:latin typeface="Times New Roman" pitchFamily="18" charset="0"/>
                <a:cs typeface="Times New Roman" pitchFamily="18" charset="0"/>
              </a:rPr>
              <a:t> Ai </a:t>
            </a:r>
            <a:r>
              <a:rPr lang="en-US" sz="1400" b="1" i="1" dirty="0" err="1">
                <a:solidFill>
                  <a:srgbClr val="002060"/>
                </a:solidFill>
                <a:latin typeface="Times New Roman" pitchFamily="18" charset="0"/>
                <a:cs typeface="Times New Roman" pitchFamily="18" charset="0"/>
              </a:rPr>
              <a:t>thế</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nào</a:t>
            </a:r>
            <a:r>
              <a:rPr lang="en-US" sz="1400" b="1" i="1" dirty="0">
                <a:solidFill>
                  <a:srgbClr val="002060"/>
                </a:solidFill>
                <a:latin typeface="Times New Roman" pitchFamily="18" charset="0"/>
                <a:cs typeface="Times New Roman" pitchFamily="18" charset="0"/>
              </a:rPr>
              <a:t>?</a:t>
            </a:r>
            <a:r>
              <a:rPr lang="en-US" sz="1400" b="1" i="1" dirty="0">
                <a:solidFill>
                  <a:srgbClr val="FF0000"/>
                </a:solidFill>
                <a:latin typeface="Times New Roman" pitchFamily="18" charset="0"/>
                <a:cs typeface="Times New Roman" pitchFamily="18" charset="0"/>
              </a:rPr>
              <a:t> </a:t>
            </a:r>
            <a:r>
              <a:rPr lang="en-US" sz="1400" b="1" i="1" dirty="0" err="1">
                <a:solidFill>
                  <a:srgbClr val="FF0000"/>
                </a:solidFill>
                <a:latin typeface="Times New Roman" pitchFamily="18" charset="0"/>
                <a:cs typeface="Times New Roman" pitchFamily="18" charset="0"/>
              </a:rPr>
              <a:t>chỉ</a:t>
            </a:r>
            <a:r>
              <a:rPr lang="en-US" sz="1400" b="1" i="1" dirty="0">
                <a:solidFill>
                  <a:srgbClr val="FF0000"/>
                </a:solidFill>
                <a:latin typeface="Times New Roman" pitchFamily="18" charset="0"/>
                <a:cs typeface="Times New Roman" pitchFamily="18" charset="0"/>
              </a:rPr>
              <a:t> </a:t>
            </a:r>
            <a:r>
              <a:rPr lang="en-US" sz="1400" b="1" i="1" dirty="0" err="1">
                <a:solidFill>
                  <a:srgbClr val="FF0000"/>
                </a:solidFill>
                <a:latin typeface="Times New Roman" pitchFamily="18" charset="0"/>
                <a:cs typeface="Times New Roman" pitchFamily="18" charset="0"/>
              </a:rPr>
              <a:t>những</a:t>
            </a:r>
            <a:r>
              <a:rPr lang="en-US" sz="1400" b="1" i="1" dirty="0">
                <a:solidFill>
                  <a:srgbClr val="FF0000"/>
                </a:solidFill>
                <a:latin typeface="Times New Roman" pitchFamily="18" charset="0"/>
                <a:cs typeface="Times New Roman" pitchFamily="18" charset="0"/>
              </a:rPr>
              <a:t> </a:t>
            </a:r>
            <a:r>
              <a:rPr lang="en-US" sz="1400" b="1" i="1" dirty="0" err="1">
                <a:solidFill>
                  <a:srgbClr val="FF0000"/>
                </a:solidFill>
                <a:latin typeface="Times New Roman" pitchFamily="18" charset="0"/>
                <a:cs typeface="Times New Roman" pitchFamily="18" charset="0"/>
              </a:rPr>
              <a:t>sự</a:t>
            </a:r>
            <a:r>
              <a:rPr lang="en-US" sz="1400" b="1" i="1" dirty="0">
                <a:solidFill>
                  <a:srgbClr val="FF0000"/>
                </a:solidFill>
                <a:latin typeface="Times New Roman" pitchFamily="18" charset="0"/>
                <a:cs typeface="Times New Roman" pitchFamily="18" charset="0"/>
              </a:rPr>
              <a:t> </a:t>
            </a:r>
            <a:r>
              <a:rPr lang="en-US" sz="1400" b="1" i="1" dirty="0" err="1">
                <a:solidFill>
                  <a:srgbClr val="FF0000"/>
                </a:solidFill>
                <a:latin typeface="Times New Roman" pitchFamily="18" charset="0"/>
                <a:cs typeface="Times New Roman" pitchFamily="18" charset="0"/>
              </a:rPr>
              <a:t>vật</a:t>
            </a:r>
            <a:r>
              <a:rPr lang="en-US" sz="1400" b="1" i="1" dirty="0">
                <a:solidFill>
                  <a:srgbClr val="FF000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có</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đặc</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điểm</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tính</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chất</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hoặc</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trạng</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thái</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được</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nêu</a:t>
            </a:r>
            <a:r>
              <a:rPr lang="en-US" sz="1400" b="1" i="1" dirty="0">
                <a:solidFill>
                  <a:srgbClr val="002060"/>
                </a:solidFill>
                <a:latin typeface="Times New Roman" pitchFamily="18" charset="0"/>
                <a:cs typeface="Times New Roman" pitchFamily="18" charset="0"/>
              </a:rPr>
              <a:t> ở </a:t>
            </a:r>
            <a:r>
              <a:rPr lang="en-US" sz="1400" b="1" i="1" dirty="0" err="1">
                <a:solidFill>
                  <a:srgbClr val="002060"/>
                </a:solidFill>
                <a:latin typeface="Times New Roman" pitchFamily="18" charset="0"/>
                <a:cs typeface="Times New Roman" pitchFamily="18" charset="0"/>
              </a:rPr>
              <a:t>vị</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ngữ</a:t>
            </a:r>
            <a:r>
              <a:rPr lang="en-US" sz="1400" b="1" i="1" dirty="0">
                <a:solidFill>
                  <a:srgbClr val="002060"/>
                </a:solidFill>
                <a:latin typeface="Times New Roman" pitchFamily="18" charset="0"/>
                <a:cs typeface="Times New Roman" pitchFamily="18" charset="0"/>
              </a:rPr>
              <a:t>.</a:t>
            </a:r>
          </a:p>
          <a:p>
            <a:pPr algn="ctr"/>
            <a:endParaRPr lang="en-US" sz="1200" dirty="0">
              <a:solidFill>
                <a:schemeClr val="tx1"/>
              </a:solidFill>
              <a:latin typeface="Times New Roman" pitchFamily="18" charset="0"/>
              <a:cs typeface="Times New Roman" pitchFamily="18" charset="0"/>
            </a:endParaRPr>
          </a:p>
        </p:txBody>
      </p:sp>
      <p:sp>
        <p:nvSpPr>
          <p:cNvPr id="32" name="Rounded Rectangle 31"/>
          <p:cNvSpPr/>
          <p:nvPr/>
        </p:nvSpPr>
        <p:spPr>
          <a:xfrm>
            <a:off x="2611931" y="2527041"/>
            <a:ext cx="1502875" cy="1874838"/>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err="1">
                <a:solidFill>
                  <a:srgbClr val="002060"/>
                </a:solidFill>
                <a:latin typeface="Times New Roman" pitchFamily="18" charset="0"/>
                <a:cs typeface="Times New Roman" pitchFamily="18" charset="0"/>
              </a:rPr>
              <a:t>Chủ</a:t>
            </a:r>
            <a:r>
              <a:rPr lang="en-US" sz="1600" b="1" i="1" dirty="0">
                <a:solidFill>
                  <a:srgbClr val="002060"/>
                </a:solidFill>
                <a:latin typeface="Times New Roman" pitchFamily="18" charset="0"/>
                <a:cs typeface="Times New Roman" pitchFamily="18" charset="0"/>
              </a:rPr>
              <a:t> </a:t>
            </a:r>
            <a:r>
              <a:rPr lang="en-US" sz="1600" b="1" i="1" dirty="0" err="1">
                <a:solidFill>
                  <a:srgbClr val="002060"/>
                </a:solidFill>
                <a:latin typeface="Times New Roman" pitchFamily="18" charset="0"/>
                <a:cs typeface="Times New Roman" pitchFamily="18" charset="0"/>
              </a:rPr>
              <a:t>ngữ</a:t>
            </a:r>
            <a:r>
              <a:rPr lang="en-US" sz="1600" b="1" i="1" dirty="0">
                <a:solidFill>
                  <a:srgbClr val="002060"/>
                </a:solidFill>
                <a:latin typeface="Times New Roman" pitchFamily="18" charset="0"/>
                <a:cs typeface="Times New Roman" pitchFamily="18" charset="0"/>
              </a:rPr>
              <a:t> </a:t>
            </a:r>
            <a:r>
              <a:rPr lang="en-US" sz="1600" b="1" i="1" dirty="0" err="1">
                <a:solidFill>
                  <a:srgbClr val="002060"/>
                </a:solidFill>
                <a:latin typeface="Times New Roman" pitchFamily="18" charset="0"/>
                <a:cs typeface="Times New Roman" pitchFamily="18" charset="0"/>
              </a:rPr>
              <a:t>thường</a:t>
            </a:r>
            <a:r>
              <a:rPr lang="en-US" sz="1600" b="1" i="1" dirty="0">
                <a:solidFill>
                  <a:srgbClr val="002060"/>
                </a:solidFill>
                <a:latin typeface="Times New Roman" pitchFamily="18" charset="0"/>
                <a:cs typeface="Times New Roman" pitchFamily="18" charset="0"/>
              </a:rPr>
              <a:t> do </a:t>
            </a:r>
            <a:r>
              <a:rPr lang="en-US" sz="1600" b="1" i="1" dirty="0" err="1">
                <a:solidFill>
                  <a:srgbClr val="FF0000"/>
                </a:solidFill>
                <a:latin typeface="Times New Roman" pitchFamily="18" charset="0"/>
                <a:cs typeface="Times New Roman" pitchFamily="18" charset="0"/>
              </a:rPr>
              <a:t>danh</a:t>
            </a:r>
            <a:r>
              <a:rPr lang="en-US" sz="1600" b="1" i="1" dirty="0">
                <a:solidFill>
                  <a:srgbClr val="FF0000"/>
                </a:solidFill>
                <a:latin typeface="Times New Roman" pitchFamily="18" charset="0"/>
                <a:cs typeface="Times New Roman" pitchFamily="18" charset="0"/>
              </a:rPr>
              <a:t> </a:t>
            </a:r>
            <a:r>
              <a:rPr lang="en-US" sz="1600" b="1" i="1" dirty="0" err="1">
                <a:solidFill>
                  <a:srgbClr val="FF0000"/>
                </a:solidFill>
                <a:latin typeface="Times New Roman" pitchFamily="18" charset="0"/>
                <a:cs typeface="Times New Roman" pitchFamily="18" charset="0"/>
              </a:rPr>
              <a:t>từ</a:t>
            </a:r>
            <a:r>
              <a:rPr lang="en-US" sz="1600" b="1" i="1" dirty="0">
                <a:solidFill>
                  <a:srgbClr val="FF0000"/>
                </a:solidFill>
                <a:latin typeface="Times New Roman" pitchFamily="18" charset="0"/>
                <a:cs typeface="Times New Roman" pitchFamily="18" charset="0"/>
              </a:rPr>
              <a:t> </a:t>
            </a:r>
          </a:p>
          <a:p>
            <a:pPr algn="ctr"/>
            <a:r>
              <a:rPr lang="en-US" sz="1600" b="1" i="1" dirty="0">
                <a:solidFill>
                  <a:srgbClr val="FF0000"/>
                </a:solidFill>
                <a:latin typeface="Times New Roman" pitchFamily="18" charset="0"/>
                <a:cs typeface="Times New Roman" pitchFamily="18" charset="0"/>
              </a:rPr>
              <a:t>( </a:t>
            </a:r>
            <a:r>
              <a:rPr lang="en-US" sz="1600" b="1" i="1" dirty="0" err="1">
                <a:solidFill>
                  <a:srgbClr val="FF0000"/>
                </a:solidFill>
                <a:latin typeface="Times New Roman" pitchFamily="18" charset="0"/>
                <a:cs typeface="Times New Roman" pitchFamily="18" charset="0"/>
              </a:rPr>
              <a:t>hoặc</a:t>
            </a:r>
            <a:r>
              <a:rPr lang="en-US" sz="1600" b="1" i="1" dirty="0">
                <a:solidFill>
                  <a:srgbClr val="FF0000"/>
                </a:solidFill>
                <a:latin typeface="Times New Roman" pitchFamily="18" charset="0"/>
                <a:cs typeface="Times New Roman" pitchFamily="18" charset="0"/>
              </a:rPr>
              <a:t> </a:t>
            </a:r>
            <a:r>
              <a:rPr lang="en-US" sz="1600" b="1" i="1" dirty="0" err="1">
                <a:solidFill>
                  <a:srgbClr val="FF0000"/>
                </a:solidFill>
                <a:latin typeface="Times New Roman" pitchFamily="18" charset="0"/>
                <a:cs typeface="Times New Roman" pitchFamily="18" charset="0"/>
              </a:rPr>
              <a:t>cụm</a:t>
            </a:r>
            <a:r>
              <a:rPr lang="en-US" sz="1600" b="1" i="1" dirty="0">
                <a:solidFill>
                  <a:srgbClr val="FF0000"/>
                </a:solidFill>
                <a:latin typeface="Times New Roman" pitchFamily="18" charset="0"/>
                <a:cs typeface="Times New Roman" pitchFamily="18" charset="0"/>
              </a:rPr>
              <a:t> </a:t>
            </a:r>
            <a:r>
              <a:rPr lang="en-US" sz="1600" b="1" i="1" dirty="0" err="1">
                <a:solidFill>
                  <a:srgbClr val="FF0000"/>
                </a:solidFill>
                <a:latin typeface="Times New Roman" pitchFamily="18" charset="0"/>
                <a:cs typeface="Times New Roman" pitchFamily="18" charset="0"/>
              </a:rPr>
              <a:t>danh</a:t>
            </a:r>
            <a:r>
              <a:rPr lang="en-US" sz="1600" b="1" i="1" dirty="0">
                <a:solidFill>
                  <a:srgbClr val="FF0000"/>
                </a:solidFill>
                <a:latin typeface="Times New Roman" pitchFamily="18" charset="0"/>
                <a:cs typeface="Times New Roman" pitchFamily="18" charset="0"/>
              </a:rPr>
              <a:t> </a:t>
            </a:r>
            <a:r>
              <a:rPr lang="en-US" sz="1600" b="1" i="1" dirty="0" err="1">
                <a:solidFill>
                  <a:srgbClr val="FF0000"/>
                </a:solidFill>
                <a:latin typeface="Times New Roman" pitchFamily="18" charset="0"/>
                <a:cs typeface="Times New Roman" pitchFamily="18" charset="0"/>
              </a:rPr>
              <a:t>từ</a:t>
            </a:r>
            <a:r>
              <a:rPr lang="en-US" sz="1600" b="1" i="1" dirty="0">
                <a:solidFill>
                  <a:srgbClr val="FF0000"/>
                </a:solidFill>
                <a:latin typeface="Times New Roman" pitchFamily="18" charset="0"/>
                <a:cs typeface="Times New Roman" pitchFamily="18" charset="0"/>
              </a:rPr>
              <a:t>)</a:t>
            </a:r>
            <a:r>
              <a:rPr lang="en-US" sz="1600" b="1" i="1" dirty="0">
                <a:solidFill>
                  <a:schemeClr val="tx1"/>
                </a:solidFill>
                <a:latin typeface="Times New Roman" pitchFamily="18" charset="0"/>
                <a:cs typeface="Times New Roman" pitchFamily="18" charset="0"/>
              </a:rPr>
              <a:t> </a:t>
            </a:r>
            <a:r>
              <a:rPr lang="en-US" sz="1600" b="1" i="1" dirty="0" err="1">
                <a:solidFill>
                  <a:srgbClr val="002060"/>
                </a:solidFill>
                <a:latin typeface="Times New Roman" pitchFamily="18" charset="0"/>
                <a:cs typeface="Times New Roman" pitchFamily="18" charset="0"/>
              </a:rPr>
              <a:t>tạo</a:t>
            </a:r>
            <a:r>
              <a:rPr lang="en-US" sz="1600" b="1" i="1" dirty="0">
                <a:solidFill>
                  <a:srgbClr val="002060"/>
                </a:solidFill>
                <a:latin typeface="Times New Roman" pitchFamily="18" charset="0"/>
                <a:cs typeface="Times New Roman" pitchFamily="18" charset="0"/>
              </a:rPr>
              <a:t> </a:t>
            </a:r>
            <a:r>
              <a:rPr lang="en-US" sz="1600" b="1" i="1" dirty="0" err="1">
                <a:solidFill>
                  <a:srgbClr val="002060"/>
                </a:solidFill>
                <a:latin typeface="Times New Roman" pitchFamily="18" charset="0"/>
                <a:cs typeface="Times New Roman" pitchFamily="18" charset="0"/>
              </a:rPr>
              <a:t>thành</a:t>
            </a:r>
            <a:r>
              <a:rPr lang="en-US" sz="1600" b="1" i="1" dirty="0">
                <a:solidFill>
                  <a:srgbClr val="002060"/>
                </a:solidFill>
                <a:latin typeface="Times New Roman" pitchFamily="18" charset="0"/>
                <a:cs typeface="Times New Roman" pitchFamily="18" charset="0"/>
              </a:rPr>
              <a:t>.</a:t>
            </a:r>
            <a:endParaRPr lang="vi-VN" sz="1600" i="1" dirty="0">
              <a:solidFill>
                <a:srgbClr val="002060"/>
              </a:solidFill>
              <a:latin typeface="Times New Roman" pitchFamily="18" charset="0"/>
              <a:cs typeface="Times New Roman" pitchFamily="18" charset="0"/>
            </a:endParaRPr>
          </a:p>
          <a:p>
            <a:pPr algn="ctr"/>
            <a:endParaRPr lang="en-US" sz="1400" dirty="0">
              <a:solidFill>
                <a:schemeClr val="tx1"/>
              </a:solidFill>
            </a:endParaRPr>
          </a:p>
        </p:txBody>
      </p:sp>
      <p:sp>
        <p:nvSpPr>
          <p:cNvPr id="33" name="Rounded Rectangle 32"/>
          <p:cNvSpPr/>
          <p:nvPr/>
        </p:nvSpPr>
        <p:spPr>
          <a:xfrm>
            <a:off x="4926563" y="2388637"/>
            <a:ext cx="1538031" cy="1794586"/>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latin typeface="Times New Roman" panose="02020603050405020304" pitchFamily="18" charset="0"/>
              <a:cs typeface="Times New Roman" panose="02020603050405020304" pitchFamily="18" charset="0"/>
            </a:endParaRPr>
          </a:p>
          <a:p>
            <a:pPr algn="ctr"/>
            <a:r>
              <a:rPr lang="en-US" sz="1600" b="1" dirty="0" err="1">
                <a:solidFill>
                  <a:schemeClr val="tx1"/>
                </a:solidFill>
                <a:latin typeface="Times New Roman" panose="02020603050405020304" pitchFamily="18" charset="0"/>
                <a:cs typeface="Times New Roman" panose="02020603050405020304" pitchFamily="18" charset="0"/>
              </a:rPr>
              <a:t>Chỉ</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rgbClr val="E5007F"/>
                </a:solidFill>
                <a:latin typeface="Times New Roman" panose="02020603050405020304" pitchFamily="18" charset="0"/>
                <a:cs typeface="Times New Roman" panose="02020603050405020304" pitchFamily="18" charset="0"/>
              </a:rPr>
              <a:t>đặc</a:t>
            </a:r>
            <a:r>
              <a:rPr lang="en-US" sz="1600" b="1" dirty="0">
                <a:solidFill>
                  <a:srgbClr val="E5007F"/>
                </a:solidFill>
                <a:latin typeface="Times New Roman" panose="02020603050405020304" pitchFamily="18" charset="0"/>
                <a:cs typeface="Times New Roman" panose="02020603050405020304" pitchFamily="18" charset="0"/>
              </a:rPr>
              <a:t> </a:t>
            </a:r>
            <a:r>
              <a:rPr lang="en-US" sz="1600" b="1" dirty="0" err="1">
                <a:solidFill>
                  <a:srgbClr val="E5007F"/>
                </a:solidFill>
                <a:latin typeface="Times New Roman" panose="02020603050405020304" pitchFamily="18" charset="0"/>
                <a:cs typeface="Times New Roman" panose="02020603050405020304" pitchFamily="18" charset="0"/>
              </a:rPr>
              <a:t>điểm</a:t>
            </a:r>
            <a:r>
              <a:rPr lang="en-US" sz="1600" b="1" dirty="0">
                <a:solidFill>
                  <a:srgbClr val="E5007F"/>
                </a:solidFill>
                <a:latin typeface="Times New Roman" panose="02020603050405020304" pitchFamily="18" charset="0"/>
                <a:cs typeface="Times New Roman" panose="02020603050405020304" pitchFamily="18" charset="0"/>
              </a:rPr>
              <a:t>, </a:t>
            </a:r>
            <a:r>
              <a:rPr lang="en-US" sz="1600" b="1" dirty="0" err="1">
                <a:solidFill>
                  <a:srgbClr val="E5007F"/>
                </a:solidFill>
                <a:latin typeface="Times New Roman" panose="02020603050405020304" pitchFamily="18" charset="0"/>
                <a:cs typeface="Times New Roman" panose="02020603050405020304" pitchFamily="18" charset="0"/>
              </a:rPr>
              <a:t>tính</a:t>
            </a:r>
            <a:r>
              <a:rPr lang="en-US" sz="1600" b="1" dirty="0">
                <a:solidFill>
                  <a:srgbClr val="E5007F"/>
                </a:solidFill>
                <a:latin typeface="Times New Roman" panose="02020603050405020304" pitchFamily="18" charset="0"/>
                <a:cs typeface="Times New Roman" panose="02020603050405020304" pitchFamily="18" charset="0"/>
              </a:rPr>
              <a:t> </a:t>
            </a:r>
            <a:r>
              <a:rPr lang="en-US" sz="1600" b="1" dirty="0" err="1">
                <a:solidFill>
                  <a:srgbClr val="E5007F"/>
                </a:solidFill>
                <a:latin typeface="Times New Roman" panose="02020603050405020304" pitchFamily="18" charset="0"/>
                <a:cs typeface="Times New Roman" panose="02020603050405020304" pitchFamily="18" charset="0"/>
              </a:rPr>
              <a:t>chất</a:t>
            </a:r>
            <a:r>
              <a:rPr lang="en-US" sz="1600" b="1" dirty="0">
                <a:solidFill>
                  <a:srgbClr val="E5007F"/>
                </a:solidFill>
                <a:latin typeface="Times New Roman" panose="02020603050405020304" pitchFamily="18" charset="0"/>
                <a:cs typeface="Times New Roman" panose="02020603050405020304" pitchFamily="18" charset="0"/>
              </a:rPr>
              <a:t> </a:t>
            </a:r>
            <a:r>
              <a:rPr lang="en-US" sz="1600" b="1" dirty="0" err="1">
                <a:solidFill>
                  <a:srgbClr val="E5007F"/>
                </a:solidFill>
                <a:latin typeface="Times New Roman" panose="02020603050405020304" pitchFamily="18" charset="0"/>
                <a:cs typeface="Times New Roman" panose="02020603050405020304" pitchFamily="18" charset="0"/>
              </a:rPr>
              <a:t>hoặc</a:t>
            </a:r>
            <a:r>
              <a:rPr lang="en-US" sz="1600" b="1" dirty="0">
                <a:solidFill>
                  <a:srgbClr val="E5007F"/>
                </a:solidFill>
                <a:latin typeface="Times New Roman" panose="02020603050405020304" pitchFamily="18" charset="0"/>
                <a:cs typeface="Times New Roman" panose="02020603050405020304" pitchFamily="18" charset="0"/>
              </a:rPr>
              <a:t> </a:t>
            </a:r>
            <a:r>
              <a:rPr lang="en-US" sz="1600" b="1" dirty="0" err="1">
                <a:solidFill>
                  <a:srgbClr val="E5007F"/>
                </a:solidFill>
                <a:latin typeface="Times New Roman" panose="02020603050405020304" pitchFamily="18" charset="0"/>
                <a:cs typeface="Times New Roman" panose="02020603050405020304" pitchFamily="18" charset="0"/>
              </a:rPr>
              <a:t>trạng</a:t>
            </a:r>
            <a:r>
              <a:rPr lang="en-US" sz="1600" b="1" dirty="0">
                <a:solidFill>
                  <a:srgbClr val="E5007F"/>
                </a:solidFill>
                <a:latin typeface="Times New Roman" panose="02020603050405020304" pitchFamily="18" charset="0"/>
                <a:cs typeface="Times New Roman" panose="02020603050405020304" pitchFamily="18" charset="0"/>
              </a:rPr>
              <a:t> </a:t>
            </a:r>
            <a:r>
              <a:rPr lang="en-US" sz="1600" b="1" dirty="0" err="1">
                <a:solidFill>
                  <a:srgbClr val="E5007F"/>
                </a:solidFill>
                <a:latin typeface="Times New Roman" panose="02020603050405020304" pitchFamily="18" charset="0"/>
                <a:cs typeface="Times New Roman" panose="02020603050405020304" pitchFamily="18" charset="0"/>
              </a:rPr>
              <a:t>thái</a:t>
            </a:r>
            <a:r>
              <a:rPr lang="en-US" sz="1600" b="1" dirty="0">
                <a:solidFill>
                  <a:srgbClr val="E5007F"/>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của</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sự</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vật</a:t>
            </a:r>
            <a:r>
              <a:rPr lang="en-US" sz="1600" b="1" dirty="0">
                <a:solidFill>
                  <a:schemeClr val="tx1"/>
                </a:solidFill>
                <a:latin typeface="Times New Roman" panose="02020603050405020304" pitchFamily="18" charset="0"/>
                <a:cs typeface="Times New Roman" panose="02020603050405020304" pitchFamily="18" charset="0"/>
              </a:rPr>
              <a:t> đ</a:t>
            </a:r>
            <a:r>
              <a:rPr lang="vi-VN" sz="1600" b="1" dirty="0">
                <a:solidFill>
                  <a:schemeClr val="tx1"/>
                </a:solidFill>
                <a:latin typeface="Times New Roman" panose="02020603050405020304" pitchFamily="18" charset="0"/>
                <a:cs typeface="Times New Roman" panose="02020603050405020304" pitchFamily="18" charset="0"/>
              </a:rPr>
              <a:t>ư</a:t>
            </a:r>
            <a:r>
              <a:rPr lang="en-US" sz="1600" b="1" dirty="0" err="1">
                <a:solidFill>
                  <a:schemeClr val="tx1"/>
                </a:solidFill>
                <a:latin typeface="Times New Roman" panose="02020603050405020304" pitchFamily="18" charset="0"/>
                <a:cs typeface="Times New Roman" panose="02020603050405020304" pitchFamily="18" charset="0"/>
              </a:rPr>
              <a:t>ợc</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nói</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đến</a:t>
            </a:r>
            <a:r>
              <a:rPr lang="en-US" sz="1600" b="1" dirty="0">
                <a:solidFill>
                  <a:schemeClr val="tx1"/>
                </a:solidFill>
                <a:latin typeface="Times New Roman" panose="02020603050405020304" pitchFamily="18" charset="0"/>
                <a:cs typeface="Times New Roman" panose="02020603050405020304" pitchFamily="18" charset="0"/>
              </a:rPr>
              <a:t> ở </a:t>
            </a:r>
            <a:r>
              <a:rPr lang="en-US" sz="1600" b="1" dirty="0" err="1">
                <a:solidFill>
                  <a:schemeClr val="tx1"/>
                </a:solidFill>
                <a:latin typeface="Times New Roman" panose="02020603050405020304" pitchFamily="18" charset="0"/>
                <a:cs typeface="Times New Roman" panose="02020603050405020304" pitchFamily="18" charset="0"/>
              </a:rPr>
              <a:t>chủ</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ngữ</a:t>
            </a:r>
            <a:r>
              <a:rPr lang="en-US" sz="1600" b="1" dirty="0">
                <a:solidFill>
                  <a:schemeClr val="tx1"/>
                </a:solidFill>
                <a:latin typeface="Times New Roman" panose="02020603050405020304" pitchFamily="18" charset="0"/>
                <a:cs typeface="Times New Roman" panose="02020603050405020304" pitchFamily="18" charset="0"/>
              </a:rPr>
              <a:t>.</a:t>
            </a:r>
          </a:p>
          <a:p>
            <a:pPr algn="ctr"/>
            <a:endParaRPr lang="en-US" sz="1400" b="1" dirty="0">
              <a:solidFill>
                <a:schemeClr val="tx1"/>
              </a:solidFill>
            </a:endParaRPr>
          </a:p>
        </p:txBody>
      </p:sp>
      <p:sp>
        <p:nvSpPr>
          <p:cNvPr id="34" name="Rounded Rectangle 33"/>
          <p:cNvSpPr/>
          <p:nvPr/>
        </p:nvSpPr>
        <p:spPr>
          <a:xfrm>
            <a:off x="7147251" y="2388637"/>
            <a:ext cx="1474235" cy="1794586"/>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Do </a:t>
            </a:r>
            <a:r>
              <a:rPr lang="en-US" sz="1600" b="1" dirty="0" err="1">
                <a:solidFill>
                  <a:srgbClr val="E5007F"/>
                </a:solidFill>
                <a:latin typeface="Times New Roman" panose="02020603050405020304" pitchFamily="18" charset="0"/>
                <a:cs typeface="Times New Roman" panose="02020603050405020304" pitchFamily="18" charset="0"/>
              </a:rPr>
              <a:t>tính</a:t>
            </a:r>
            <a:r>
              <a:rPr lang="en-US" sz="1600" b="1" dirty="0">
                <a:solidFill>
                  <a:srgbClr val="E5007F"/>
                </a:solidFill>
                <a:latin typeface="Times New Roman" panose="02020603050405020304" pitchFamily="18" charset="0"/>
                <a:cs typeface="Times New Roman" panose="02020603050405020304" pitchFamily="18" charset="0"/>
              </a:rPr>
              <a:t> </a:t>
            </a:r>
            <a:r>
              <a:rPr lang="en-US" sz="1600" b="1" dirty="0" err="1">
                <a:solidFill>
                  <a:srgbClr val="E5007F"/>
                </a:solidFill>
                <a:latin typeface="Times New Roman" panose="02020603050405020304" pitchFamily="18" charset="0"/>
                <a:cs typeface="Times New Roman" panose="02020603050405020304" pitchFamily="18" charset="0"/>
              </a:rPr>
              <a:t>từ</a:t>
            </a:r>
            <a:r>
              <a:rPr lang="en-US" sz="1600" b="1" dirty="0">
                <a:solidFill>
                  <a:srgbClr val="E5007F"/>
                </a:solidFill>
                <a:latin typeface="Times New Roman" panose="02020603050405020304" pitchFamily="18" charset="0"/>
                <a:cs typeface="Times New Roman" panose="02020603050405020304" pitchFamily="18" charset="0"/>
              </a:rPr>
              <a:t>, </a:t>
            </a:r>
            <a:r>
              <a:rPr lang="en-US" sz="1600" b="1" dirty="0" err="1">
                <a:solidFill>
                  <a:srgbClr val="E5007F"/>
                </a:solidFill>
                <a:latin typeface="Times New Roman" panose="02020603050405020304" pitchFamily="18" charset="0"/>
                <a:cs typeface="Times New Roman" panose="02020603050405020304" pitchFamily="18" charset="0"/>
              </a:rPr>
              <a:t>động</a:t>
            </a:r>
            <a:r>
              <a:rPr lang="en-US" sz="1600" b="1" dirty="0">
                <a:solidFill>
                  <a:srgbClr val="E5007F"/>
                </a:solidFill>
                <a:latin typeface="Times New Roman" panose="02020603050405020304" pitchFamily="18" charset="0"/>
                <a:cs typeface="Times New Roman" panose="02020603050405020304" pitchFamily="18" charset="0"/>
              </a:rPr>
              <a:t> </a:t>
            </a:r>
            <a:r>
              <a:rPr lang="en-US" sz="1600" b="1" dirty="0" err="1">
                <a:solidFill>
                  <a:srgbClr val="E5007F"/>
                </a:solidFill>
                <a:latin typeface="Times New Roman" panose="02020603050405020304" pitchFamily="18" charset="0"/>
                <a:cs typeface="Times New Roman" panose="02020603050405020304" pitchFamily="18" charset="0"/>
              </a:rPr>
              <a:t>từ</a:t>
            </a:r>
            <a:r>
              <a:rPr lang="en-US" sz="1600" b="1" dirty="0">
                <a:solidFill>
                  <a:srgbClr val="E5007F"/>
                </a:solidFill>
                <a:latin typeface="Times New Roman" panose="02020603050405020304" pitchFamily="18" charset="0"/>
                <a:cs typeface="Times New Roman" panose="02020603050405020304" pitchFamily="18" charset="0"/>
              </a:rPr>
              <a:t> </a:t>
            </a:r>
            <a:r>
              <a:rPr lang="en-US" sz="1600" b="1" dirty="0">
                <a:solidFill>
                  <a:schemeClr val="tx1"/>
                </a:solidFill>
                <a:latin typeface="Times New Roman" panose="02020603050405020304" pitchFamily="18" charset="0"/>
                <a:cs typeface="Times New Roman" panose="02020603050405020304" pitchFamily="18" charset="0"/>
              </a:rPr>
              <a:t>(</a:t>
            </a:r>
            <a:r>
              <a:rPr lang="en-US" sz="1600" b="1" dirty="0" err="1">
                <a:solidFill>
                  <a:schemeClr val="tx1"/>
                </a:solidFill>
                <a:latin typeface="Times New Roman" panose="02020603050405020304" pitchFamily="18" charset="0"/>
                <a:cs typeface="Times New Roman" panose="02020603050405020304" pitchFamily="18" charset="0"/>
              </a:rPr>
              <a:t>hoặc</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cụm</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tính</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từ</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cụm</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động</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từ</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tạo</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thành</a:t>
            </a:r>
            <a:r>
              <a:rPr lang="en-US" sz="1600" b="1" dirty="0">
                <a:solidFill>
                  <a:schemeClr val="tx1"/>
                </a:solidFill>
                <a:latin typeface="Times New Roman" panose="02020603050405020304" pitchFamily="18" charset="0"/>
                <a:cs typeface="Times New Roman" panose="02020603050405020304" pitchFamily="18" charset="0"/>
              </a:rPr>
              <a:t>.</a:t>
            </a:r>
          </a:p>
          <a:p>
            <a:pPr algn="ctr"/>
            <a:endParaRPr lang="en-US" sz="1400" b="1" dirty="0">
              <a:solidFill>
                <a:schemeClr val="tx1"/>
              </a:solidFill>
            </a:endParaRPr>
          </a:p>
        </p:txBody>
      </p:sp>
      <p:cxnSp>
        <p:nvCxnSpPr>
          <p:cNvPr id="16" name="Curved Connector 15"/>
          <p:cNvCxnSpPr>
            <a:stCxn id="20" idx="2"/>
            <a:endCxn id="33" idx="0"/>
          </p:cNvCxnSpPr>
          <p:nvPr/>
        </p:nvCxnSpPr>
        <p:spPr>
          <a:xfrm rot="5400000">
            <a:off x="5951774" y="1697012"/>
            <a:ext cx="435431" cy="947819"/>
          </a:xfrm>
          <a:prstGeom prst="curvedConnector3">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8" name="Curved Connector 17"/>
          <p:cNvCxnSpPr>
            <a:stCxn id="20" idx="2"/>
            <a:endCxn id="34" idx="0"/>
          </p:cNvCxnSpPr>
          <p:nvPr/>
        </p:nvCxnSpPr>
        <p:spPr>
          <a:xfrm rot="16200000" flipH="1">
            <a:off x="7046168" y="1550435"/>
            <a:ext cx="435431" cy="1240971"/>
          </a:xfrm>
          <a:prstGeom prst="curvedConnector3">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634483" y="2527040"/>
            <a:ext cx="989045" cy="886408"/>
          </a:xfrm>
          <a:prstGeom prst="ellipse">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sp>
        <p:nvSpPr>
          <p:cNvPr id="41" name="Oval 40"/>
          <p:cNvSpPr/>
          <p:nvPr/>
        </p:nvSpPr>
        <p:spPr>
          <a:xfrm>
            <a:off x="2770551" y="2527041"/>
            <a:ext cx="989045" cy="886408"/>
          </a:xfrm>
          <a:prstGeom prst="ellipse">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cxnSp>
        <p:nvCxnSpPr>
          <p:cNvPr id="22" name="Curved Connector 21"/>
          <p:cNvCxnSpPr>
            <a:stCxn id="2" idx="2"/>
            <a:endCxn id="19" idx="0"/>
          </p:cNvCxnSpPr>
          <p:nvPr/>
        </p:nvCxnSpPr>
        <p:spPr>
          <a:xfrm rot="5400000">
            <a:off x="1341277" y="1740936"/>
            <a:ext cx="573834" cy="998375"/>
          </a:xfrm>
          <a:prstGeom prst="curvedConnector3">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4" name="Curved Connector 23"/>
          <p:cNvCxnSpPr>
            <a:stCxn id="2" idx="2"/>
            <a:endCxn id="41" idx="0"/>
          </p:cNvCxnSpPr>
          <p:nvPr/>
        </p:nvCxnSpPr>
        <p:spPr>
          <a:xfrm rot="16200000" flipH="1">
            <a:off x="2409310" y="1671276"/>
            <a:ext cx="573835" cy="1137693"/>
          </a:xfrm>
          <a:prstGeom prst="curvedConnector3">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914307" y="3210543"/>
            <a:ext cx="604318" cy="523220"/>
          </a:xfrm>
          <a:prstGeom prst="rect">
            <a:avLst/>
          </a:prstGeom>
          <a:solidFill>
            <a:srgbClr val="FF0066"/>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1400" b="1" u="sng" dirty="0">
                <a:latin typeface="Times New Roman" panose="02020603050405020304" pitchFamily="18" charset="0"/>
                <a:cs typeface="Times New Roman" panose="02020603050405020304" pitchFamily="18" charset="0"/>
              </a:rPr>
              <a:t>GHI NHỚ</a:t>
            </a:r>
          </a:p>
        </p:txBody>
      </p:sp>
      <p:pic>
        <p:nvPicPr>
          <p:cNvPr id="3" name="Hình ảnh 2" descr="Ảnh có chứa văn bản, mẫu họa&#10;&#10;Mô tả được tạo tự động">
            <a:extLst>
              <a:ext uri="{FF2B5EF4-FFF2-40B4-BE49-F238E27FC236}">
                <a16:creationId xmlns:a16="http://schemas.microsoft.com/office/drawing/2014/main" id="{CA183792-69F1-420F-CC2E-C574DAC608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9337" cy="448425"/>
          </a:xfrm>
          <a:prstGeom prst="rect">
            <a:avLst/>
          </a:prstGeom>
        </p:spPr>
      </p:pic>
    </p:spTree>
    <p:extLst>
      <p:ext uri="{BB962C8B-B14F-4D97-AF65-F5344CB8AC3E}">
        <p14:creationId xmlns:p14="http://schemas.microsoft.com/office/powerpoint/2010/main" val="2201985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200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000"/>
                                        <p:tgtEl>
                                          <p:spTgt spid="12"/>
                                        </p:tgtEl>
                                      </p:cBhvr>
                                    </p:animEffect>
                                  </p:childTnLst>
                                </p:cTn>
                              </p:par>
                              <p:par>
                                <p:cTn id="8" presetID="42" presetClass="entr" presetSubtype="0" fill="hold" grpId="0" nodeType="withEffect">
                                  <p:stCondLst>
                                    <p:cond delay="200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anim calcmode="lin" valueType="num">
                                      <p:cBhvr>
                                        <p:cTn id="11" dur="1000" fill="hold"/>
                                        <p:tgtEl>
                                          <p:spTgt spid="19"/>
                                        </p:tgtEl>
                                        <p:attrNameLst>
                                          <p:attrName>ppt_x</p:attrName>
                                        </p:attrNameLst>
                                      </p:cBhvr>
                                      <p:tavLst>
                                        <p:tav tm="0">
                                          <p:val>
                                            <p:strVal val="#ppt_x"/>
                                          </p:val>
                                        </p:tav>
                                        <p:tav tm="100000">
                                          <p:val>
                                            <p:strVal val="#ppt_x"/>
                                          </p:val>
                                        </p:tav>
                                      </p:tavLst>
                                    </p:anim>
                                    <p:anim calcmode="lin" valueType="num">
                                      <p:cBhvr>
                                        <p:cTn id="12" dur="1000" fill="hold"/>
                                        <p:tgtEl>
                                          <p:spTgt spid="19"/>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1000"/>
                                        <p:tgtEl>
                                          <p:spTgt spid="41"/>
                                        </p:tgtEl>
                                      </p:cBhvr>
                                    </p:animEffect>
                                    <p:anim calcmode="lin" valueType="num">
                                      <p:cBhvr>
                                        <p:cTn id="16" dur="1000" fill="hold"/>
                                        <p:tgtEl>
                                          <p:spTgt spid="41"/>
                                        </p:tgtEl>
                                        <p:attrNameLst>
                                          <p:attrName>ppt_x</p:attrName>
                                        </p:attrNameLst>
                                      </p:cBhvr>
                                      <p:tavLst>
                                        <p:tav tm="0">
                                          <p:val>
                                            <p:strVal val="#ppt_x"/>
                                          </p:val>
                                        </p:tav>
                                        <p:tav tm="100000">
                                          <p:val>
                                            <p:strVal val="#ppt_x"/>
                                          </p:val>
                                        </p:tav>
                                      </p:tavLst>
                                    </p:anim>
                                    <p:anim calcmode="lin" valueType="num">
                                      <p:cBhvr>
                                        <p:cTn id="17"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xit" presetSubtype="0" fill="hold" grpId="1" nodeType="clickEffect">
                                  <p:stCondLst>
                                    <p:cond delay="2000"/>
                                  </p:stCondLst>
                                  <p:childTnLst>
                                    <p:animEffect transition="out" filter="fade">
                                      <p:cBhvr>
                                        <p:cTn id="21" dur="1000"/>
                                        <p:tgtEl>
                                          <p:spTgt spid="19"/>
                                        </p:tgtEl>
                                      </p:cBhvr>
                                    </p:animEffect>
                                    <p:anim calcmode="lin" valueType="num">
                                      <p:cBhvr>
                                        <p:cTn id="22" dur="1000"/>
                                        <p:tgtEl>
                                          <p:spTgt spid="19"/>
                                        </p:tgtEl>
                                        <p:attrNameLst>
                                          <p:attrName>ppt_x</p:attrName>
                                        </p:attrNameLst>
                                      </p:cBhvr>
                                      <p:tavLst>
                                        <p:tav tm="0">
                                          <p:val>
                                            <p:strVal val="ppt_x"/>
                                          </p:val>
                                        </p:tav>
                                        <p:tav tm="100000">
                                          <p:val>
                                            <p:strVal val="ppt_x"/>
                                          </p:val>
                                        </p:tav>
                                      </p:tavLst>
                                    </p:anim>
                                    <p:anim calcmode="lin" valueType="num">
                                      <p:cBhvr>
                                        <p:cTn id="23" dur="1000"/>
                                        <p:tgtEl>
                                          <p:spTgt spid="19"/>
                                        </p:tgtEl>
                                        <p:attrNameLst>
                                          <p:attrName>ppt_y</p:attrName>
                                        </p:attrNameLst>
                                      </p:cBhvr>
                                      <p:tavLst>
                                        <p:tav tm="0">
                                          <p:val>
                                            <p:strVal val="ppt_y"/>
                                          </p:val>
                                        </p:tav>
                                        <p:tav tm="100000">
                                          <p:val>
                                            <p:strVal val="ppt_y+.1"/>
                                          </p:val>
                                        </p:tav>
                                      </p:tavLst>
                                    </p:anim>
                                    <p:set>
                                      <p:cBhvr>
                                        <p:cTn id="24" dur="1" fill="hold">
                                          <p:stCondLst>
                                            <p:cond delay="999"/>
                                          </p:stCondLst>
                                        </p:cTn>
                                        <p:tgtEl>
                                          <p:spTgt spid="19"/>
                                        </p:tgtEl>
                                        <p:attrNameLst>
                                          <p:attrName>style.visibility</p:attrName>
                                        </p:attrNameLst>
                                      </p:cBhvr>
                                      <p:to>
                                        <p:strVal val="hidden"/>
                                      </p:to>
                                    </p:set>
                                  </p:childTnLst>
                                </p:cTn>
                              </p:par>
                              <p:par>
                                <p:cTn id="25" presetID="16" presetClass="entr" presetSubtype="21" fill="hold" grpId="0" nodeType="withEffect">
                                  <p:stCondLst>
                                    <p:cond delay="200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1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xit" presetSubtype="0" fill="hold" grpId="1" nodeType="clickEffect">
                                  <p:stCondLst>
                                    <p:cond delay="2000"/>
                                  </p:stCondLst>
                                  <p:childTnLst>
                                    <p:anim calcmode="lin" valueType="num">
                                      <p:cBhvr>
                                        <p:cTn id="31" dur="1000"/>
                                        <p:tgtEl>
                                          <p:spTgt spid="41"/>
                                        </p:tgtEl>
                                        <p:attrNameLst>
                                          <p:attrName>ppt_w</p:attrName>
                                        </p:attrNameLst>
                                      </p:cBhvr>
                                      <p:tavLst>
                                        <p:tav tm="0">
                                          <p:val>
                                            <p:strVal val="ppt_w"/>
                                          </p:val>
                                        </p:tav>
                                        <p:tav tm="100000">
                                          <p:val>
                                            <p:fltVal val="0"/>
                                          </p:val>
                                        </p:tav>
                                      </p:tavLst>
                                    </p:anim>
                                    <p:anim calcmode="lin" valueType="num">
                                      <p:cBhvr>
                                        <p:cTn id="32" dur="1000"/>
                                        <p:tgtEl>
                                          <p:spTgt spid="41"/>
                                        </p:tgtEl>
                                        <p:attrNameLst>
                                          <p:attrName>ppt_h</p:attrName>
                                        </p:attrNameLst>
                                      </p:cBhvr>
                                      <p:tavLst>
                                        <p:tav tm="0">
                                          <p:val>
                                            <p:strVal val="ppt_h"/>
                                          </p:val>
                                        </p:tav>
                                        <p:tav tm="100000">
                                          <p:val>
                                            <p:fltVal val="0"/>
                                          </p:val>
                                        </p:tav>
                                      </p:tavLst>
                                    </p:anim>
                                    <p:anim calcmode="lin" valueType="num">
                                      <p:cBhvr>
                                        <p:cTn id="33" dur="1000"/>
                                        <p:tgtEl>
                                          <p:spTgt spid="41"/>
                                        </p:tgtEl>
                                        <p:attrNameLst>
                                          <p:attrName>style.rotation</p:attrName>
                                        </p:attrNameLst>
                                      </p:cBhvr>
                                      <p:tavLst>
                                        <p:tav tm="0">
                                          <p:val>
                                            <p:fltVal val="0"/>
                                          </p:val>
                                        </p:tav>
                                        <p:tav tm="100000">
                                          <p:val>
                                            <p:fltVal val="90"/>
                                          </p:val>
                                        </p:tav>
                                      </p:tavLst>
                                    </p:anim>
                                    <p:animEffect transition="out" filter="fade">
                                      <p:cBhvr>
                                        <p:cTn id="34" dur="1000"/>
                                        <p:tgtEl>
                                          <p:spTgt spid="41"/>
                                        </p:tgtEl>
                                      </p:cBhvr>
                                    </p:animEffect>
                                    <p:set>
                                      <p:cBhvr>
                                        <p:cTn id="35" dur="1" fill="hold">
                                          <p:stCondLst>
                                            <p:cond delay="999"/>
                                          </p:stCondLst>
                                        </p:cTn>
                                        <p:tgtEl>
                                          <p:spTgt spid="41"/>
                                        </p:tgtEl>
                                        <p:attrNameLst>
                                          <p:attrName>style.visibility</p:attrName>
                                        </p:attrNameLst>
                                      </p:cBhvr>
                                      <p:to>
                                        <p:strVal val="hidden"/>
                                      </p:to>
                                    </p:set>
                                  </p:childTnLst>
                                </p:cTn>
                              </p:par>
                              <p:par>
                                <p:cTn id="36" presetID="53" presetClass="entr" presetSubtype="16" fill="hold" grpId="0" nodeType="withEffect">
                                  <p:stCondLst>
                                    <p:cond delay="2000"/>
                                  </p:stCondLst>
                                  <p:childTnLst>
                                    <p:set>
                                      <p:cBhvr>
                                        <p:cTn id="37" dur="1" fill="hold">
                                          <p:stCondLst>
                                            <p:cond delay="0"/>
                                          </p:stCondLst>
                                        </p:cTn>
                                        <p:tgtEl>
                                          <p:spTgt spid="32"/>
                                        </p:tgtEl>
                                        <p:attrNameLst>
                                          <p:attrName>style.visibility</p:attrName>
                                        </p:attrNameLst>
                                      </p:cBhvr>
                                      <p:to>
                                        <p:strVal val="visible"/>
                                      </p:to>
                                    </p:set>
                                    <p:anim calcmode="lin" valueType="num">
                                      <p:cBhvr>
                                        <p:cTn id="38" dur="1000" fill="hold"/>
                                        <p:tgtEl>
                                          <p:spTgt spid="32"/>
                                        </p:tgtEl>
                                        <p:attrNameLst>
                                          <p:attrName>ppt_w</p:attrName>
                                        </p:attrNameLst>
                                      </p:cBhvr>
                                      <p:tavLst>
                                        <p:tav tm="0">
                                          <p:val>
                                            <p:fltVal val="0"/>
                                          </p:val>
                                        </p:tav>
                                        <p:tav tm="100000">
                                          <p:val>
                                            <p:strVal val="#ppt_w"/>
                                          </p:val>
                                        </p:tav>
                                      </p:tavLst>
                                    </p:anim>
                                    <p:anim calcmode="lin" valueType="num">
                                      <p:cBhvr>
                                        <p:cTn id="39" dur="1000" fill="hold"/>
                                        <p:tgtEl>
                                          <p:spTgt spid="32"/>
                                        </p:tgtEl>
                                        <p:attrNameLst>
                                          <p:attrName>ppt_h</p:attrName>
                                        </p:attrNameLst>
                                      </p:cBhvr>
                                      <p:tavLst>
                                        <p:tav tm="0">
                                          <p:val>
                                            <p:fltVal val="0"/>
                                          </p:val>
                                        </p:tav>
                                        <p:tav tm="100000">
                                          <p:val>
                                            <p:strVal val="#ppt_h"/>
                                          </p:val>
                                        </p:tav>
                                      </p:tavLst>
                                    </p:anim>
                                    <p:animEffect transition="in" filter="fade">
                                      <p:cBhvr>
                                        <p:cTn id="40" dur="1000"/>
                                        <p:tgtEl>
                                          <p:spTgt spid="32"/>
                                        </p:tgtEl>
                                      </p:cBhvr>
                                    </p:animEffect>
                                  </p:childTnLst>
                                </p:cTn>
                              </p:par>
                            </p:childTnLst>
                          </p:cTn>
                        </p:par>
                        <p:par>
                          <p:cTn id="41" fill="hold">
                            <p:stCondLst>
                              <p:cond delay="3000"/>
                            </p:stCondLst>
                            <p:childTnLst>
                              <p:par>
                                <p:cTn id="42" presetID="21" presetClass="entr" presetSubtype="1" fill="hold" grpId="0" nodeType="afterEffect">
                                  <p:stCondLst>
                                    <p:cond delay="2000"/>
                                  </p:stCondLst>
                                  <p:childTnLst>
                                    <p:set>
                                      <p:cBhvr>
                                        <p:cTn id="43" dur="1" fill="hold">
                                          <p:stCondLst>
                                            <p:cond delay="0"/>
                                          </p:stCondLst>
                                        </p:cTn>
                                        <p:tgtEl>
                                          <p:spTgt spid="27"/>
                                        </p:tgtEl>
                                        <p:attrNameLst>
                                          <p:attrName>style.visibility</p:attrName>
                                        </p:attrNameLst>
                                      </p:cBhvr>
                                      <p:to>
                                        <p:strVal val="visible"/>
                                      </p:to>
                                    </p:set>
                                    <p:animEffect transition="in" filter="wheel(1)">
                                      <p:cBhvr>
                                        <p:cTn id="44" dur="2000"/>
                                        <p:tgtEl>
                                          <p:spTgt spid="27"/>
                                        </p:tgtEl>
                                      </p:cBhvr>
                                    </p:animEffect>
                                  </p:childTnLst>
                                </p:cTn>
                              </p:par>
                            </p:childTnLst>
                          </p:cTn>
                        </p:par>
                        <p:par>
                          <p:cTn id="45" fill="hold">
                            <p:stCondLst>
                              <p:cond delay="7000"/>
                            </p:stCondLst>
                            <p:childTnLst>
                              <p:par>
                                <p:cTn id="46" presetID="16" presetClass="entr" presetSubtype="21" fill="hold" grpId="0" nodeType="afterEffect">
                                  <p:stCondLst>
                                    <p:cond delay="2000"/>
                                  </p:stCondLst>
                                  <p:childTnLst>
                                    <p:set>
                                      <p:cBhvr>
                                        <p:cTn id="47" dur="1" fill="hold">
                                          <p:stCondLst>
                                            <p:cond delay="0"/>
                                          </p:stCondLst>
                                        </p:cTn>
                                        <p:tgtEl>
                                          <p:spTgt spid="5"/>
                                        </p:tgtEl>
                                        <p:attrNameLst>
                                          <p:attrName>style.visibility</p:attrName>
                                        </p:attrNameLst>
                                      </p:cBhvr>
                                      <p:to>
                                        <p:strVal val="visible"/>
                                      </p:to>
                                    </p:set>
                                    <p:animEffect transition="in" filter="barn(inVertical)">
                                      <p:cBhvr>
                                        <p:cTn id="4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3" grpId="0" animBg="1"/>
      <p:bldP spid="32" grpId="0" animBg="1"/>
      <p:bldP spid="19" grpId="0" animBg="1"/>
      <p:bldP spid="19" grpId="1" animBg="1"/>
      <p:bldP spid="41" grpId="0" animBg="1"/>
      <p:bldP spid="41" grpId="1"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32" name="文本框 6"/>
          <p:cNvSpPr txBox="1">
            <a:spLocks noChangeArrowheads="1"/>
          </p:cNvSpPr>
          <p:nvPr>
            <p:custDataLst>
              <p:tags r:id="rId1"/>
            </p:custDataLst>
          </p:nvPr>
        </p:nvSpPr>
        <p:spPr bwMode="auto">
          <a:xfrm>
            <a:off x="2029566" y="783770"/>
            <a:ext cx="2518663"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400" b="1" dirty="0">
                <a:solidFill>
                  <a:srgbClr val="83B40D"/>
                </a:solidFill>
                <a:latin typeface="Arial Black" panose="020B0A04020102020204" pitchFamily="34" charset="0"/>
                <a:ea typeface="微软雅黑" panose="020B0503020204020204" pitchFamily="34" charset="-122"/>
                <a:cs typeface="Times New Roman" panose="02020603050405020304" pitchFamily="18" charset="0"/>
              </a:rPr>
              <a:t>02</a:t>
            </a:r>
            <a:endParaRPr lang="zh-CN" altLang="en-US" sz="12400" b="1" dirty="0">
              <a:solidFill>
                <a:srgbClr val="83B40D"/>
              </a:solidFill>
              <a:latin typeface="Arial Black" panose="020B0A04020102020204" pitchFamily="34" charset="0"/>
              <a:ea typeface="微软雅黑" panose="020B0503020204020204" pitchFamily="34" charset="-122"/>
              <a:cs typeface="Times New Roman" panose="02020603050405020304" pitchFamily="18" charset="0"/>
            </a:endParaRPr>
          </a:p>
        </p:txBody>
      </p:sp>
      <p:sp>
        <p:nvSpPr>
          <p:cNvPr id="34" name="文本框 8"/>
          <p:cNvSpPr txBox="1">
            <a:spLocks noChangeArrowheads="1"/>
          </p:cNvSpPr>
          <p:nvPr>
            <p:custDataLst>
              <p:tags r:id="rId2"/>
            </p:custDataLst>
          </p:nvPr>
        </p:nvSpPr>
        <p:spPr bwMode="auto">
          <a:xfrm>
            <a:off x="4234790" y="1252514"/>
            <a:ext cx="3414507" cy="43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LUYỆN TẬP</a:t>
            </a:r>
          </a:p>
        </p:txBody>
      </p:sp>
      <p:cxnSp>
        <p:nvCxnSpPr>
          <p:cNvPr id="36" name="直接连接符 10"/>
          <p:cNvCxnSpPr>
            <a:cxnSpLocks noChangeShapeType="1"/>
          </p:cNvCxnSpPr>
          <p:nvPr>
            <p:custDataLst>
              <p:tags r:id="rId3"/>
            </p:custDataLst>
          </p:nvPr>
        </p:nvCxnSpPr>
        <p:spPr bwMode="auto">
          <a:xfrm>
            <a:off x="4336523" y="1722232"/>
            <a:ext cx="3211039" cy="6631"/>
          </a:xfrm>
          <a:prstGeom prst="line">
            <a:avLst/>
          </a:prstGeom>
          <a:noFill/>
          <a:ln w="12700" algn="ctr">
            <a:solidFill>
              <a:schemeClr val="bg1">
                <a:lumMod val="50000"/>
              </a:schemeClr>
            </a:solidFill>
            <a:miter lim="800000"/>
            <a:headEnd type="oval" w="med" len="med"/>
            <a:tailEnd type="oval" w="med" len="med"/>
          </a:ln>
          <a:extLst>
            <a:ext uri="{909E8E84-426E-40DD-AFC4-6F175D3DCCD1}">
              <a14:hiddenFill xmlns:a14="http://schemas.microsoft.com/office/drawing/2010/main">
                <a:noFill/>
              </a14:hiddenFill>
            </a:ext>
          </a:extLst>
        </p:spPr>
      </p:cxnSp>
      <p:pic>
        <p:nvPicPr>
          <p:cNvPr id="3" name="Hình ảnh 2" descr="Ảnh có chứa văn bản, mẫu họa&#10;&#10;Mô tả được tạo tự động">
            <a:extLst>
              <a:ext uri="{FF2B5EF4-FFF2-40B4-BE49-F238E27FC236}">
                <a16:creationId xmlns:a16="http://schemas.microsoft.com/office/drawing/2014/main" id="{0DB49873-582D-C24E-0E53-8B50E9F4A41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29337" cy="448425"/>
          </a:xfrm>
          <a:prstGeom prst="rect">
            <a:avLst/>
          </a:prstGeom>
        </p:spPr>
      </p:pic>
    </p:spTree>
    <p:extLst>
      <p:ext uri="{BB962C8B-B14F-4D97-AF65-F5344CB8AC3E}">
        <p14:creationId xmlns:p14="http://schemas.microsoft.com/office/powerpoint/2010/main" val="1084788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3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130"/>
                            </p:stCondLst>
                            <p:childTnLst>
                              <p:par>
                                <p:cTn id="11" presetID="16" presetClass="entr" presetSubtype="21"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barn(inVertical)">
                                      <p:cBhvr>
                                        <p:cTn id="13" dur="1000"/>
                                        <p:tgtEl>
                                          <p:spTgt spid="36"/>
                                        </p:tgtEl>
                                      </p:cBhvr>
                                    </p:animEffect>
                                  </p:childTnLst>
                                </p:cTn>
                              </p:par>
                            </p:childTnLst>
                          </p:cTn>
                        </p:par>
                        <p:par>
                          <p:cTn id="14" fill="hold">
                            <p:stCondLst>
                              <p:cond delay="2130"/>
                            </p:stCondLst>
                            <p:childTnLst>
                              <p:par>
                                <p:cTn id="15" presetID="12" presetClass="entr" presetSubtype="4"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750"/>
                                        <p:tgtEl>
                                          <p:spTgt spid="34"/>
                                        </p:tgtEl>
                                        <p:attrNameLst>
                                          <p:attrName>ppt_y</p:attrName>
                                        </p:attrNameLst>
                                      </p:cBhvr>
                                      <p:tavLst>
                                        <p:tav tm="0">
                                          <p:val>
                                            <p:strVal val="#ppt_y+#ppt_h*1.125000"/>
                                          </p:val>
                                        </p:tav>
                                        <p:tav tm="100000">
                                          <p:val>
                                            <p:strVal val="#ppt_y"/>
                                          </p:val>
                                        </p:tav>
                                      </p:tavLst>
                                    </p:anim>
                                    <p:animEffect transition="in" filter="wipe(up)">
                                      <p:cBhvr>
                                        <p:cTn id="18"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19"/>
          <p:cNvSpPr>
            <a:spLocks noChangeArrowheads="1"/>
          </p:cNvSpPr>
          <p:nvPr/>
        </p:nvSpPr>
        <p:spPr bwMode="ltGray">
          <a:xfrm>
            <a:off x="121298" y="445681"/>
            <a:ext cx="9144000" cy="866505"/>
          </a:xfrm>
          <a:prstGeom prst="roundRect">
            <a:avLst>
              <a:gd name="adj" fmla="val 50000"/>
            </a:avLst>
          </a:prstGeom>
          <a:ln/>
        </p:spPr>
        <p:style>
          <a:lnRef idx="2">
            <a:schemeClr val="accent1"/>
          </a:lnRef>
          <a:fillRef idx="1">
            <a:schemeClr val="lt1"/>
          </a:fillRef>
          <a:effectRef idx="0">
            <a:schemeClr val="accent1"/>
          </a:effectRef>
          <a:fontRef idx="minor">
            <a:schemeClr val="dk1"/>
          </a:fontRef>
        </p:style>
        <p:txBody>
          <a:bodyPr rtlCol="0" anchor="ctr"/>
          <a:lstStyle/>
          <a:p>
            <a:pPr>
              <a:spcBef>
                <a:spcPct val="50000"/>
              </a:spcBef>
            </a:pP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1.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Tìm</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các</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câu</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kể</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i="1"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Ai </a:t>
            </a:r>
            <a:r>
              <a:rPr lang="en-US" sz="2300" i="1"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thế</a:t>
            </a:r>
            <a:r>
              <a:rPr lang="en-US" sz="2300" i="1"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i="1"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nào</a:t>
            </a:r>
            <a:r>
              <a:rPr lang="en-US" sz="2300" i="1"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Có</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trong</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đoạn</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văn</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sau</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và</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gạch</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dưới</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chủ</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ngữ</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của</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mỗi</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câu</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kể</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đó</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a:t>
            </a:r>
          </a:p>
        </p:txBody>
      </p:sp>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9736" y="4448468"/>
            <a:ext cx="446485" cy="429499"/>
          </a:xfrm>
          <a:prstGeom prst="rect">
            <a:avLst/>
          </a:prstGeom>
        </p:spPr>
      </p:pic>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2862" y="4663217"/>
            <a:ext cx="446484" cy="429498"/>
          </a:xfrm>
          <a:prstGeom prst="rect">
            <a:avLst/>
          </a:prstGeom>
        </p:spPr>
      </p:pic>
      <p:sp>
        <p:nvSpPr>
          <p:cNvPr id="2" name="Rectangle 1"/>
          <p:cNvSpPr/>
          <p:nvPr/>
        </p:nvSpPr>
        <p:spPr>
          <a:xfrm>
            <a:off x="345232" y="1312186"/>
            <a:ext cx="8453535" cy="707886"/>
          </a:xfrm>
          <a:prstGeom prst="rect">
            <a:avLst/>
          </a:prstGeom>
        </p:spPr>
        <p:txBody>
          <a:bodyPr wrap="square">
            <a:spAutoFit/>
          </a:bodyPr>
          <a:lstStyle/>
          <a:p>
            <a:pPr algn="just">
              <a:lnSpc>
                <a:spcPct val="250000"/>
              </a:lnSpc>
            </a:pP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Ôi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chao</a:t>
            </a:r>
            <a:r>
              <a:rPr lang="en-US" sz="1600" dirty="0">
                <a:latin typeface="Times New Roman" pitchFamily="18" charset="0"/>
                <a:cs typeface="Times New Roman" pitchFamily="18" charset="0"/>
              </a:rPr>
              <a:t> ! </a:t>
            </a:r>
            <a:r>
              <a:rPr lang="en-US" sz="1600" dirty="0" err="1">
                <a:latin typeface="Times New Roman" pitchFamily="18" charset="0"/>
                <a:cs typeface="Times New Roman" pitchFamily="18" charset="0"/>
              </a:rPr>
              <a:t>Chú</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chuồn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chuồn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nước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mới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đẹp</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làm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sao</a:t>
            </a:r>
            <a:r>
              <a:rPr lang="en-US" sz="1600" dirty="0">
                <a:latin typeface="Times New Roman" pitchFamily="18" charset="0"/>
                <a:cs typeface="Times New Roman" pitchFamily="18" charset="0"/>
              </a:rPr>
              <a:t>! </a:t>
            </a:r>
            <a:endParaRPr lang="en-US" sz="1600" i="1" dirty="0">
              <a:latin typeface="Times New Roman" pitchFamily="18" charset="0"/>
              <a:cs typeface="Times New Roman" pitchFamily="18" charset="0"/>
            </a:endParaRPr>
          </a:p>
        </p:txBody>
      </p:sp>
      <p:sp>
        <p:nvSpPr>
          <p:cNvPr id="39" name="Rectangle 38"/>
          <p:cNvSpPr/>
          <p:nvPr/>
        </p:nvSpPr>
        <p:spPr>
          <a:xfrm>
            <a:off x="345232" y="1238177"/>
            <a:ext cx="8453535" cy="2169825"/>
          </a:xfrm>
          <a:prstGeom prst="rect">
            <a:avLst/>
          </a:prstGeom>
        </p:spPr>
        <p:txBody>
          <a:bodyPr wrap="square">
            <a:spAutoFit/>
          </a:bodyPr>
          <a:lstStyle/>
          <a:p>
            <a:pPr algn="just">
              <a:lnSpc>
                <a:spcPct val="250000"/>
              </a:lnSpc>
            </a:pP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Màu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lưng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chú</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lấp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lánh</a:t>
            </a:r>
            <a:r>
              <a:rPr lang="en-US" sz="1800" dirty="0">
                <a:latin typeface="Times New Roman" pitchFamily="18" charset="0"/>
                <a:cs typeface="Times New Roman" pitchFamily="18" charset="0"/>
              </a:rPr>
              <a:t>. </a:t>
            </a:r>
          </a:p>
          <a:p>
            <a:pPr algn="just">
              <a:lnSpc>
                <a:spcPct val="250000"/>
              </a:lnSpc>
            </a:pPr>
            <a:r>
              <a:rPr lang="en-US" sz="1800" dirty="0" err="1">
                <a:latin typeface="Times New Roman" pitchFamily="18" charset="0"/>
                <a:cs typeface="Times New Roman" pitchFamily="18" charset="0"/>
              </a:rPr>
              <a:t>Bốn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mỏng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như</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giấy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bóng</a:t>
            </a:r>
            <a:r>
              <a:rPr lang="en-US" sz="1800" dirty="0">
                <a:latin typeface="Times New Roman" pitchFamily="18" charset="0"/>
                <a:cs typeface="Times New Roman" pitchFamily="18" charset="0"/>
              </a:rPr>
              <a:t>. Cái đầu tròn và hai con mắt  long lanh như thuỷ tinh. </a:t>
            </a:r>
            <a:r>
              <a:rPr lang="en-US" sz="1800" dirty="0" err="1">
                <a:latin typeface="Times New Roman" pitchFamily="18" charset="0"/>
                <a:cs typeface="Times New Roman" pitchFamily="18" charset="0"/>
              </a:rPr>
              <a:t>Thân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chú</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nhỏ</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thon </a:t>
            </a:r>
            <a:r>
              <a:rPr lang="en-US" sz="1800" dirty="0" err="1">
                <a:latin typeface="Times New Roman" pitchFamily="18" charset="0"/>
                <a:cs typeface="Times New Roman" pitchFamily="18" charset="0"/>
              </a:rPr>
              <a:t>vàng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như</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màu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mùa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thu</a:t>
            </a:r>
            <a:r>
              <a:rPr lang="en-US" sz="1800" dirty="0">
                <a:latin typeface="Times New Roman" pitchFamily="18" charset="0"/>
                <a:cs typeface="Times New Roman" pitchFamily="18" charset="0"/>
              </a:rPr>
              <a:t>.</a:t>
            </a:r>
            <a:endParaRPr lang="en-US" sz="1600" dirty="0"/>
          </a:p>
        </p:txBody>
      </p:sp>
      <p:sp>
        <p:nvSpPr>
          <p:cNvPr id="40" name="Rectangle 39"/>
          <p:cNvSpPr/>
          <p:nvPr/>
        </p:nvSpPr>
        <p:spPr>
          <a:xfrm>
            <a:off x="2666944" y="3307907"/>
            <a:ext cx="4971233" cy="665823"/>
          </a:xfrm>
          <a:prstGeom prst="rect">
            <a:avLst/>
          </a:prstGeom>
        </p:spPr>
        <p:txBody>
          <a:bodyPr wrap="none">
            <a:spAutoFit/>
          </a:bodyPr>
          <a:lstStyle/>
          <a:p>
            <a:pPr algn="just">
              <a:lnSpc>
                <a:spcPct val="250000"/>
              </a:lnSpc>
            </a:pPr>
            <a:r>
              <a:rPr lang="en-US" sz="1800" dirty="0" err="1">
                <a:latin typeface="Times New Roman" pitchFamily="18" charset="0"/>
                <a:cs typeface="Times New Roman" pitchFamily="18" charset="0"/>
              </a:rPr>
              <a:t>Bốn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khẽ</a:t>
            </a:r>
            <a:r>
              <a:rPr lang="en-US" sz="1800" dirty="0">
                <a:latin typeface="Times New Roman" pitchFamily="18" charset="0"/>
                <a:cs typeface="Times New Roman" pitchFamily="18" charset="0"/>
              </a:rPr>
              <a:t> rung </a:t>
            </a:r>
            <a:r>
              <a:rPr lang="en-US" sz="1800" dirty="0" err="1">
                <a:latin typeface="Times New Roman" pitchFamily="18" charset="0"/>
                <a:cs typeface="Times New Roman" pitchFamily="18" charset="0"/>
              </a:rPr>
              <a:t>rung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như</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còn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đang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phân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vân</a:t>
            </a:r>
            <a:r>
              <a:rPr lang="en-US" sz="1800" dirty="0">
                <a:latin typeface="Times New Roman" pitchFamily="18" charset="0"/>
                <a:cs typeface="Times New Roman" pitchFamily="18" charset="0"/>
              </a:rPr>
              <a:t>.     </a:t>
            </a:r>
          </a:p>
        </p:txBody>
      </p:sp>
      <p:sp>
        <p:nvSpPr>
          <p:cNvPr id="41" name="Rectangle 40"/>
          <p:cNvSpPr/>
          <p:nvPr/>
        </p:nvSpPr>
        <p:spPr>
          <a:xfrm>
            <a:off x="279917" y="2628746"/>
            <a:ext cx="10249364" cy="1477328"/>
          </a:xfrm>
          <a:prstGeom prst="rect">
            <a:avLst/>
          </a:prstGeom>
        </p:spPr>
        <p:txBody>
          <a:bodyPr wrap="square">
            <a:spAutoFit/>
          </a:bodyPr>
          <a:lstStyle/>
          <a:p>
            <a:pPr algn="just">
              <a:lnSpc>
                <a:spcPct val="250000"/>
              </a:lnSpc>
            </a:pP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Chú</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đậu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một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cành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lộc</a:t>
            </a:r>
            <a:r>
              <a:rPr lang="en-US" sz="1800" dirty="0">
                <a:latin typeface="Times New Roman" pitchFamily="18" charset="0"/>
                <a:cs typeface="Times New Roman" pitchFamily="18" charset="0"/>
              </a:rPr>
              <a:t> </a:t>
            </a:r>
          </a:p>
          <a:p>
            <a:pPr algn="just">
              <a:lnSpc>
                <a:spcPct val="250000"/>
              </a:lnSpc>
            </a:pPr>
            <a:r>
              <a:rPr lang="en-US" sz="1800" dirty="0" err="1">
                <a:latin typeface="Times New Roman" pitchFamily="18" charset="0"/>
                <a:cs typeface="Times New Roman" pitchFamily="18" charset="0"/>
              </a:rPr>
              <a:t>vừng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ngả</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dài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mặt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hồ</a:t>
            </a:r>
            <a:r>
              <a:rPr lang="en-US" sz="1800" dirty="0">
                <a:latin typeface="Times New Roman" pitchFamily="18" charset="0"/>
                <a:cs typeface="Times New Roman" pitchFamily="18" charset="0"/>
              </a:rPr>
              <a:t>. </a:t>
            </a:r>
            <a:endParaRPr lang="en-US" sz="1800" i="1" dirty="0">
              <a:latin typeface="Times New Roman" pitchFamily="18" charset="0"/>
              <a:cs typeface="Times New Roman" pitchFamily="18" charset="0"/>
            </a:endParaRPr>
          </a:p>
        </p:txBody>
      </p:sp>
      <p:sp>
        <p:nvSpPr>
          <p:cNvPr id="42" name="Rectangle 41"/>
          <p:cNvSpPr/>
          <p:nvPr/>
        </p:nvSpPr>
        <p:spPr>
          <a:xfrm>
            <a:off x="6084538" y="4206203"/>
            <a:ext cx="1697901" cy="369332"/>
          </a:xfrm>
          <a:prstGeom prst="rect">
            <a:avLst/>
          </a:prstGeom>
        </p:spPr>
        <p:txBody>
          <a:bodyPr wrap="none">
            <a:spAutoFit/>
          </a:bodyPr>
          <a:lstStyle/>
          <a:p>
            <a:r>
              <a:rPr lang="en-US" sz="1800" i="1" dirty="0" err="1">
                <a:latin typeface="Times New Roman" pitchFamily="18" charset="0"/>
                <a:cs typeface="Times New Roman" pitchFamily="18" charset="0"/>
              </a:rPr>
              <a:t>Nguyễn</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Thế</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Hội</a:t>
            </a:r>
            <a:endParaRPr lang="en-US" sz="1800" i="1" dirty="0">
              <a:latin typeface="Times New Roman" pitchFamily="18" charset="0"/>
              <a:cs typeface="Times New Roman" pitchFamily="18" charset="0"/>
            </a:endParaRPr>
          </a:p>
        </p:txBody>
      </p:sp>
      <p:pic>
        <p:nvPicPr>
          <p:cNvPr id="3" name="Hình ảnh 2" descr="Ảnh có chứa văn bản, mẫu họa&#10;&#10;Mô tả được tạo tự động">
            <a:extLst>
              <a:ext uri="{FF2B5EF4-FFF2-40B4-BE49-F238E27FC236}">
                <a16:creationId xmlns:a16="http://schemas.microsoft.com/office/drawing/2014/main" id="{9E9947E5-A099-A6FE-FCA9-D25FD5CCAE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29337" cy="448425"/>
          </a:xfrm>
          <a:prstGeom prst="rect">
            <a:avLst/>
          </a:prstGeom>
        </p:spPr>
      </p:pic>
    </p:spTree>
    <p:extLst>
      <p:ext uri="{BB962C8B-B14F-4D97-AF65-F5344CB8AC3E}">
        <p14:creationId xmlns:p14="http://schemas.microsoft.com/office/powerpoint/2010/main" val="33207402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1" nodeType="clickEffect">
                                  <p:stCondLst>
                                    <p:cond delay="0"/>
                                  </p:stCondLst>
                                  <p:iterate type="lt">
                                    <p:tmPct val="4000"/>
                                  </p:iterate>
                                  <p:childTnLst>
                                    <p:set>
                                      <p:cBhvr override="childStyle">
                                        <p:cTn id="6" dur="250" fill="hold"/>
                                        <p:tgtEl>
                                          <p:spTgt spid="39"/>
                                        </p:tgtEl>
                                        <p:attrNameLst>
                                          <p:attrName>style.color</p:attrName>
                                        </p:attrNameLst>
                                      </p:cBhvr>
                                      <p:to>
                                        <p:clrVal>
                                          <a:srgbClr val="FF0066"/>
                                        </p:clrVal>
                                      </p:to>
                                    </p:set>
                                    <p:set>
                                      <p:cBhvr>
                                        <p:cTn id="7" dur="250" fill="hold"/>
                                        <p:tgtEl>
                                          <p:spTgt spid="39"/>
                                        </p:tgtEl>
                                        <p:attrNameLst>
                                          <p:attrName>fillcolor</p:attrName>
                                        </p:attrNameLst>
                                      </p:cBhvr>
                                      <p:to>
                                        <p:clrVal>
                                          <a:srgbClr val="FF0066"/>
                                        </p:clrVal>
                                      </p:to>
                                    </p:set>
                                    <p:set>
                                      <p:cBhvr>
                                        <p:cTn id="8" dur="250" fill="hold"/>
                                        <p:tgtEl>
                                          <p:spTgt spid="39"/>
                                        </p:tgtEl>
                                        <p:attrNameLst>
                                          <p:attrName>fill.type</p:attrName>
                                        </p:attrNameLst>
                                      </p:cBhvr>
                                      <p:to>
                                        <p:strVal val="solid"/>
                                      </p:to>
                                    </p:set>
                                  </p:childTnLst>
                                </p:cTn>
                              </p:par>
                            </p:childTnLst>
                          </p:cTn>
                        </p:par>
                        <p:par>
                          <p:cTn id="9" fill="hold">
                            <p:stCondLst>
                              <p:cond delay="1610"/>
                            </p:stCondLst>
                            <p:childTnLst>
                              <p:par>
                                <p:cTn id="10" presetID="16" presetClass="emph" presetSubtype="0" fill="hold" grpId="1" nodeType="afterEffect">
                                  <p:stCondLst>
                                    <p:cond delay="0"/>
                                  </p:stCondLst>
                                  <p:iterate type="lt">
                                    <p:tmPct val="4000"/>
                                  </p:iterate>
                                  <p:childTnLst>
                                    <p:set>
                                      <p:cBhvr override="childStyle">
                                        <p:cTn id="11" dur="250" fill="hold"/>
                                        <p:tgtEl>
                                          <p:spTgt spid="40"/>
                                        </p:tgtEl>
                                        <p:attrNameLst>
                                          <p:attrName>style.color</p:attrName>
                                        </p:attrNameLst>
                                      </p:cBhvr>
                                      <p:to>
                                        <p:clrVal>
                                          <a:srgbClr val="FF0066"/>
                                        </p:clrVal>
                                      </p:to>
                                    </p:set>
                                    <p:set>
                                      <p:cBhvr>
                                        <p:cTn id="12" dur="250" fill="hold"/>
                                        <p:tgtEl>
                                          <p:spTgt spid="40"/>
                                        </p:tgtEl>
                                        <p:attrNameLst>
                                          <p:attrName>fillcolor</p:attrName>
                                        </p:attrNameLst>
                                      </p:cBhvr>
                                      <p:to>
                                        <p:clrVal>
                                          <a:srgbClr val="FF0066"/>
                                        </p:clrVal>
                                      </p:to>
                                    </p:set>
                                    <p:set>
                                      <p:cBhvr>
                                        <p:cTn id="13" dur="250" fill="hold"/>
                                        <p:tgtEl>
                                          <p:spTgt spid="40"/>
                                        </p:tgtEl>
                                        <p:attrNameLst>
                                          <p:attrName>fill.type</p:attrName>
                                        </p:attrNameLst>
                                      </p:cBhvr>
                                      <p:to>
                                        <p:strVal val="solid"/>
                                      </p:to>
                                    </p:set>
                                  </p:childTnLst>
                                </p:cTn>
                              </p:par>
                            </p:childTnLst>
                          </p:cTn>
                        </p:par>
                        <p:par>
                          <p:cTn id="14" fill="hold">
                            <p:stCondLst>
                              <p:cond delay="2210"/>
                            </p:stCondLst>
                            <p:childTnLst>
                              <p:par>
                                <p:cTn id="15" presetID="16" presetClass="emph" presetSubtype="0" fill="hold" grpId="2" nodeType="afterEffect">
                                  <p:stCondLst>
                                    <p:cond delay="0"/>
                                  </p:stCondLst>
                                  <p:iterate type="lt">
                                    <p:tmPct val="4000"/>
                                  </p:iterate>
                                  <p:childTnLst>
                                    <p:set>
                                      <p:cBhvr override="childStyle">
                                        <p:cTn id="16" dur="250" fill="hold"/>
                                        <p:tgtEl>
                                          <p:spTgt spid="40"/>
                                        </p:tgtEl>
                                        <p:attrNameLst>
                                          <p:attrName>style.color</p:attrName>
                                        </p:attrNameLst>
                                      </p:cBhvr>
                                      <p:to>
                                        <p:clrVal>
                                          <a:srgbClr val="FF0066"/>
                                        </p:clrVal>
                                      </p:to>
                                    </p:set>
                                    <p:set>
                                      <p:cBhvr>
                                        <p:cTn id="17" dur="250" fill="hold"/>
                                        <p:tgtEl>
                                          <p:spTgt spid="40"/>
                                        </p:tgtEl>
                                        <p:attrNameLst>
                                          <p:attrName>fillcolor</p:attrName>
                                        </p:attrNameLst>
                                      </p:cBhvr>
                                      <p:to>
                                        <p:clrVal>
                                          <a:srgbClr val="FF0066"/>
                                        </p:clrVal>
                                      </p:to>
                                    </p:set>
                                    <p:set>
                                      <p:cBhvr>
                                        <p:cTn id="18" dur="250" fill="hold"/>
                                        <p:tgtEl>
                                          <p:spTgt spid="4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1"/>
      <p:bldP spid="40" grpId="1"/>
      <p:bldP spid="40"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8434" y="-130018"/>
            <a:ext cx="7418819" cy="4708981"/>
          </a:xfrm>
          <a:prstGeom prst="rect">
            <a:avLst/>
          </a:prstGeom>
        </p:spPr>
        <p:txBody>
          <a:bodyPr wrap="square">
            <a:spAutoFit/>
          </a:bodyPr>
          <a:lstStyle/>
          <a:p>
            <a:pPr algn="just">
              <a:lnSpc>
                <a:spcPct val="300000"/>
              </a:lnSpc>
            </a:pPr>
            <a:r>
              <a:rPr lang="en-US" sz="2000" b="1" dirty="0">
                <a:solidFill>
                  <a:srgbClr val="000066"/>
                </a:solidFill>
                <a:latin typeface="Times New Roman" pitchFamily="18" charset="0"/>
                <a:cs typeface="Times New Roman" pitchFamily="18" charset="0"/>
              </a:rPr>
              <a:t>Màu vàng trên lưng chú   lấp lánh. </a:t>
            </a:r>
          </a:p>
          <a:p>
            <a:pPr algn="just">
              <a:lnSpc>
                <a:spcPct val="300000"/>
              </a:lnSpc>
            </a:pPr>
            <a:r>
              <a:rPr lang="en-US" sz="2000" b="1" dirty="0">
                <a:solidFill>
                  <a:srgbClr val="000066"/>
                </a:solidFill>
                <a:latin typeface="Times New Roman" pitchFamily="18" charset="0"/>
                <a:cs typeface="Times New Roman" pitchFamily="18" charset="0"/>
              </a:rPr>
              <a:t>Bốn cái cánh   mỏng như giấy bóng. </a:t>
            </a:r>
          </a:p>
          <a:p>
            <a:pPr algn="just">
              <a:lnSpc>
                <a:spcPct val="300000"/>
              </a:lnSpc>
            </a:pPr>
            <a:r>
              <a:rPr lang="en-US" sz="2000" b="1" dirty="0">
                <a:solidFill>
                  <a:srgbClr val="000066"/>
                </a:solidFill>
                <a:latin typeface="Times New Roman" pitchFamily="18" charset="0"/>
                <a:cs typeface="Times New Roman" pitchFamily="18" charset="0"/>
              </a:rPr>
              <a:t>Cái đầu   tròn và hai con mắt   long lanh như thuỷ tinh. </a:t>
            </a:r>
          </a:p>
          <a:p>
            <a:pPr algn="just">
              <a:lnSpc>
                <a:spcPct val="300000"/>
              </a:lnSpc>
            </a:pPr>
            <a:r>
              <a:rPr lang="en-US" sz="2000" b="1" dirty="0">
                <a:solidFill>
                  <a:srgbClr val="000066"/>
                </a:solidFill>
                <a:latin typeface="Times New Roman" pitchFamily="18" charset="0"/>
                <a:cs typeface="Times New Roman" pitchFamily="18" charset="0"/>
              </a:rPr>
              <a:t>Thân chú   nhỏ và thon vàng như màu vàng của nắng mùa thu.</a:t>
            </a:r>
          </a:p>
          <a:p>
            <a:pPr algn="just">
              <a:lnSpc>
                <a:spcPct val="300000"/>
              </a:lnSpc>
            </a:pPr>
            <a:r>
              <a:rPr lang="en-US" sz="2000" b="1" dirty="0">
                <a:solidFill>
                  <a:srgbClr val="000066"/>
                </a:solidFill>
                <a:latin typeface="Times New Roman" pitchFamily="18" charset="0"/>
                <a:cs typeface="Times New Roman" pitchFamily="18" charset="0"/>
              </a:rPr>
              <a:t>Bốn cánh   khẽ rung rung như còn đang phân vân.</a:t>
            </a:r>
            <a:endParaRPr lang="en-US" sz="1800" b="1" dirty="0">
              <a:solidFill>
                <a:srgbClr val="000066"/>
              </a:solidFill>
            </a:endParaRPr>
          </a:p>
        </p:txBody>
      </p:sp>
      <p:cxnSp>
        <p:nvCxnSpPr>
          <p:cNvPr id="4" name="Straight Connector 3"/>
          <p:cNvCxnSpPr/>
          <p:nvPr/>
        </p:nvCxnSpPr>
        <p:spPr>
          <a:xfrm flipH="1">
            <a:off x="3441032" y="336874"/>
            <a:ext cx="72189" cy="276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flipH="1">
            <a:off x="3513221" y="336874"/>
            <a:ext cx="72189" cy="276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a:xfrm flipH="1">
            <a:off x="2209800" y="1259295"/>
            <a:ext cx="72189" cy="276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flipH="1">
            <a:off x="2281989" y="1259295"/>
            <a:ext cx="72189" cy="276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flipH="1">
            <a:off x="1656348" y="2149631"/>
            <a:ext cx="72189" cy="276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flipH="1">
            <a:off x="1728537" y="2149631"/>
            <a:ext cx="72189" cy="276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flipH="1">
            <a:off x="3966414" y="2149631"/>
            <a:ext cx="72189" cy="276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flipH="1">
            <a:off x="4038603" y="2149631"/>
            <a:ext cx="72189" cy="276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flipH="1">
            <a:off x="1848853" y="3088096"/>
            <a:ext cx="72189" cy="276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flipH="1">
            <a:off x="1921042" y="3088096"/>
            <a:ext cx="72189" cy="276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a:off x="794085" y="685788"/>
            <a:ext cx="2502568" cy="0"/>
          </a:xfrm>
          <a:prstGeom prst="line">
            <a:avLst/>
          </a:prstGeom>
          <a:ln w="28575">
            <a:solidFill>
              <a:srgbClr val="00FF00"/>
            </a:solidFill>
          </a:ln>
        </p:spPr>
        <p:style>
          <a:lnRef idx="3">
            <a:schemeClr val="accent6"/>
          </a:lnRef>
          <a:fillRef idx="0">
            <a:schemeClr val="accent6"/>
          </a:fillRef>
          <a:effectRef idx="2">
            <a:schemeClr val="accent6"/>
          </a:effectRef>
          <a:fontRef idx="minor">
            <a:schemeClr val="tx1"/>
          </a:fontRef>
        </p:style>
      </p:cxnSp>
      <p:cxnSp>
        <p:nvCxnSpPr>
          <p:cNvPr id="19" name="Straight Connector 18"/>
          <p:cNvCxnSpPr/>
          <p:nvPr/>
        </p:nvCxnSpPr>
        <p:spPr>
          <a:xfrm>
            <a:off x="770021" y="1592168"/>
            <a:ext cx="1415715" cy="0"/>
          </a:xfrm>
          <a:prstGeom prst="line">
            <a:avLst/>
          </a:prstGeom>
          <a:ln w="28575">
            <a:solidFill>
              <a:srgbClr val="00FF00"/>
            </a:solidFill>
          </a:ln>
        </p:spPr>
        <p:style>
          <a:lnRef idx="3">
            <a:schemeClr val="accent6"/>
          </a:lnRef>
          <a:fillRef idx="0">
            <a:schemeClr val="accent6"/>
          </a:fillRef>
          <a:effectRef idx="2">
            <a:schemeClr val="accent6"/>
          </a:effectRef>
          <a:fontRef idx="minor">
            <a:schemeClr val="tx1"/>
          </a:fontRef>
        </p:style>
      </p:cxnSp>
      <p:cxnSp>
        <p:nvCxnSpPr>
          <p:cNvPr id="24" name="Straight Connector 23"/>
          <p:cNvCxnSpPr/>
          <p:nvPr/>
        </p:nvCxnSpPr>
        <p:spPr>
          <a:xfrm>
            <a:off x="2695077" y="2526620"/>
            <a:ext cx="1167060" cy="0"/>
          </a:xfrm>
          <a:prstGeom prst="line">
            <a:avLst/>
          </a:prstGeom>
          <a:ln w="28575">
            <a:solidFill>
              <a:srgbClr val="00FF00"/>
            </a:solidFill>
          </a:ln>
        </p:spPr>
        <p:style>
          <a:lnRef idx="3">
            <a:schemeClr val="accent6"/>
          </a:lnRef>
          <a:fillRef idx="0">
            <a:schemeClr val="accent6"/>
          </a:fillRef>
          <a:effectRef idx="2">
            <a:schemeClr val="accent6"/>
          </a:effectRef>
          <a:fontRef idx="minor">
            <a:schemeClr val="tx1"/>
          </a:fontRef>
        </p:style>
      </p:cxnSp>
      <p:cxnSp>
        <p:nvCxnSpPr>
          <p:cNvPr id="25" name="Straight Connector 24"/>
          <p:cNvCxnSpPr/>
          <p:nvPr/>
        </p:nvCxnSpPr>
        <p:spPr>
          <a:xfrm>
            <a:off x="790075" y="2526620"/>
            <a:ext cx="830177" cy="0"/>
          </a:xfrm>
          <a:prstGeom prst="line">
            <a:avLst/>
          </a:prstGeom>
          <a:ln w="28575">
            <a:solidFill>
              <a:srgbClr val="00FF00"/>
            </a:solidFill>
          </a:ln>
        </p:spPr>
        <p:style>
          <a:lnRef idx="3">
            <a:schemeClr val="accent6"/>
          </a:lnRef>
          <a:fillRef idx="0">
            <a:schemeClr val="accent6"/>
          </a:fillRef>
          <a:effectRef idx="2">
            <a:schemeClr val="accent6"/>
          </a:effectRef>
          <a:fontRef idx="minor">
            <a:schemeClr val="tx1"/>
          </a:fontRef>
        </p:style>
      </p:cxnSp>
      <p:cxnSp>
        <p:nvCxnSpPr>
          <p:cNvPr id="27" name="Straight Connector 26"/>
          <p:cNvCxnSpPr/>
          <p:nvPr/>
        </p:nvCxnSpPr>
        <p:spPr>
          <a:xfrm>
            <a:off x="796090" y="3454748"/>
            <a:ext cx="974555" cy="0"/>
          </a:xfrm>
          <a:prstGeom prst="line">
            <a:avLst/>
          </a:prstGeom>
          <a:ln w="28575">
            <a:solidFill>
              <a:srgbClr val="00FF00"/>
            </a:solidFill>
          </a:ln>
        </p:spPr>
        <p:style>
          <a:lnRef idx="3">
            <a:schemeClr val="accent6"/>
          </a:lnRef>
          <a:fillRef idx="0">
            <a:schemeClr val="accent6"/>
          </a:fillRef>
          <a:effectRef idx="2">
            <a:schemeClr val="accent6"/>
          </a:effectRef>
          <a:fontRef idx="minor">
            <a:schemeClr val="tx1"/>
          </a:fontRef>
        </p:style>
      </p:cxnSp>
      <p:sp>
        <p:nvSpPr>
          <p:cNvPr id="31" name="TextBox 30"/>
          <p:cNvSpPr txBox="1"/>
          <p:nvPr/>
        </p:nvSpPr>
        <p:spPr>
          <a:xfrm>
            <a:off x="1283368" y="1579681"/>
            <a:ext cx="673768" cy="461665"/>
          </a:xfrm>
          <a:prstGeom prst="rect">
            <a:avLst/>
          </a:prstGeom>
          <a:noFill/>
        </p:spPr>
        <p:txBody>
          <a:bodyPr wrap="square" rtlCol="0">
            <a:spAutoFit/>
          </a:bodyPr>
          <a:lstStyle/>
          <a:p>
            <a:r>
              <a:rPr lang="en-US" sz="2400" b="1" dirty="0">
                <a:solidFill>
                  <a:srgbClr val="FF9900"/>
                </a:solidFill>
              </a:rPr>
              <a:t>CN</a:t>
            </a:r>
          </a:p>
        </p:txBody>
      </p:sp>
      <p:sp>
        <p:nvSpPr>
          <p:cNvPr id="32" name="TextBox 31"/>
          <p:cNvSpPr txBox="1"/>
          <p:nvPr/>
        </p:nvSpPr>
        <p:spPr>
          <a:xfrm>
            <a:off x="1880937" y="781585"/>
            <a:ext cx="673768" cy="461665"/>
          </a:xfrm>
          <a:prstGeom prst="rect">
            <a:avLst/>
          </a:prstGeom>
          <a:noFill/>
        </p:spPr>
        <p:txBody>
          <a:bodyPr wrap="square" rtlCol="0">
            <a:spAutoFit/>
          </a:bodyPr>
          <a:lstStyle/>
          <a:p>
            <a:r>
              <a:rPr lang="en-US" sz="2400" b="1" dirty="0">
                <a:solidFill>
                  <a:srgbClr val="FF9900"/>
                </a:solidFill>
              </a:rPr>
              <a:t>CN</a:t>
            </a:r>
          </a:p>
        </p:txBody>
      </p:sp>
      <p:sp>
        <p:nvSpPr>
          <p:cNvPr id="33" name="TextBox 32"/>
          <p:cNvSpPr txBox="1"/>
          <p:nvPr/>
        </p:nvSpPr>
        <p:spPr>
          <a:xfrm>
            <a:off x="990600" y="2473571"/>
            <a:ext cx="673768" cy="461665"/>
          </a:xfrm>
          <a:prstGeom prst="rect">
            <a:avLst/>
          </a:prstGeom>
          <a:noFill/>
        </p:spPr>
        <p:txBody>
          <a:bodyPr wrap="square" rtlCol="0">
            <a:spAutoFit/>
          </a:bodyPr>
          <a:lstStyle/>
          <a:p>
            <a:r>
              <a:rPr lang="en-US" sz="2400" b="1" dirty="0">
                <a:solidFill>
                  <a:srgbClr val="FF9900"/>
                </a:solidFill>
              </a:rPr>
              <a:t>CN</a:t>
            </a:r>
          </a:p>
        </p:txBody>
      </p:sp>
      <p:sp>
        <p:nvSpPr>
          <p:cNvPr id="34" name="TextBox 33"/>
          <p:cNvSpPr txBox="1"/>
          <p:nvPr/>
        </p:nvSpPr>
        <p:spPr>
          <a:xfrm>
            <a:off x="2941723" y="2469106"/>
            <a:ext cx="673768" cy="461665"/>
          </a:xfrm>
          <a:prstGeom prst="rect">
            <a:avLst/>
          </a:prstGeom>
          <a:noFill/>
        </p:spPr>
        <p:txBody>
          <a:bodyPr wrap="square" rtlCol="0">
            <a:spAutoFit/>
          </a:bodyPr>
          <a:lstStyle/>
          <a:p>
            <a:r>
              <a:rPr lang="en-US" sz="2400" b="1" dirty="0">
                <a:solidFill>
                  <a:srgbClr val="FF9900"/>
                </a:solidFill>
              </a:rPr>
              <a:t>CN</a:t>
            </a:r>
          </a:p>
        </p:txBody>
      </p:sp>
      <p:sp>
        <p:nvSpPr>
          <p:cNvPr id="35" name="TextBox 34"/>
          <p:cNvSpPr txBox="1"/>
          <p:nvPr/>
        </p:nvSpPr>
        <p:spPr>
          <a:xfrm>
            <a:off x="990600" y="3433509"/>
            <a:ext cx="673768" cy="461665"/>
          </a:xfrm>
          <a:prstGeom prst="rect">
            <a:avLst/>
          </a:prstGeom>
          <a:noFill/>
        </p:spPr>
        <p:txBody>
          <a:bodyPr wrap="square" rtlCol="0">
            <a:spAutoFit/>
          </a:bodyPr>
          <a:lstStyle/>
          <a:p>
            <a:r>
              <a:rPr lang="en-US" sz="2400" b="1" dirty="0">
                <a:solidFill>
                  <a:srgbClr val="FF9900"/>
                </a:solidFill>
              </a:rPr>
              <a:t>CN</a:t>
            </a:r>
          </a:p>
        </p:txBody>
      </p:sp>
      <p:cxnSp>
        <p:nvCxnSpPr>
          <p:cNvPr id="36" name="Straight Connector 35"/>
          <p:cNvCxnSpPr/>
          <p:nvPr/>
        </p:nvCxnSpPr>
        <p:spPr>
          <a:xfrm flipH="1">
            <a:off x="1848853" y="3998227"/>
            <a:ext cx="72189" cy="276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7" name="Straight Connector 36"/>
          <p:cNvCxnSpPr/>
          <p:nvPr/>
        </p:nvCxnSpPr>
        <p:spPr>
          <a:xfrm flipH="1">
            <a:off x="1921042" y="3998227"/>
            <a:ext cx="72189" cy="276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8" name="Straight Connector 37"/>
          <p:cNvCxnSpPr/>
          <p:nvPr/>
        </p:nvCxnSpPr>
        <p:spPr>
          <a:xfrm>
            <a:off x="796090" y="4364879"/>
            <a:ext cx="974555" cy="0"/>
          </a:xfrm>
          <a:prstGeom prst="line">
            <a:avLst/>
          </a:prstGeom>
          <a:ln w="28575">
            <a:solidFill>
              <a:srgbClr val="00FF00"/>
            </a:solidFill>
          </a:ln>
        </p:spPr>
        <p:style>
          <a:lnRef idx="3">
            <a:schemeClr val="accent6"/>
          </a:lnRef>
          <a:fillRef idx="0">
            <a:schemeClr val="accent6"/>
          </a:fillRef>
          <a:effectRef idx="2">
            <a:schemeClr val="accent6"/>
          </a:effectRef>
          <a:fontRef idx="minor">
            <a:schemeClr val="tx1"/>
          </a:fontRef>
        </p:style>
      </p:cxnSp>
      <p:sp>
        <p:nvSpPr>
          <p:cNvPr id="39" name="TextBox 38"/>
          <p:cNvSpPr txBox="1"/>
          <p:nvPr/>
        </p:nvSpPr>
        <p:spPr>
          <a:xfrm>
            <a:off x="990600" y="4343640"/>
            <a:ext cx="673768" cy="461665"/>
          </a:xfrm>
          <a:prstGeom prst="rect">
            <a:avLst/>
          </a:prstGeom>
          <a:noFill/>
        </p:spPr>
        <p:txBody>
          <a:bodyPr wrap="square" rtlCol="0">
            <a:spAutoFit/>
          </a:bodyPr>
          <a:lstStyle/>
          <a:p>
            <a:r>
              <a:rPr lang="en-US" sz="2400" b="1" dirty="0">
                <a:solidFill>
                  <a:srgbClr val="FF9900"/>
                </a:solidFill>
              </a:rPr>
              <a:t>CN</a:t>
            </a:r>
          </a:p>
        </p:txBody>
      </p:sp>
      <p:pic>
        <p:nvPicPr>
          <p:cNvPr id="40" name="Picture 10" descr="Kết quả hình ảnh cho chuồn chuồn nướ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9251" y="187305"/>
            <a:ext cx="2755232" cy="139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Hình ảnh 1" descr="Ảnh có chứa văn bản, mẫu họa&#10;&#10;Mô tả được tạo tự động">
            <a:extLst>
              <a:ext uri="{FF2B5EF4-FFF2-40B4-BE49-F238E27FC236}">
                <a16:creationId xmlns:a16="http://schemas.microsoft.com/office/drawing/2014/main" id="{F6AD9A58-FEF0-DA2A-56B6-FC0D7A3EE8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29337" cy="448425"/>
          </a:xfrm>
          <a:prstGeom prst="rect">
            <a:avLst/>
          </a:prstGeom>
        </p:spPr>
      </p:pic>
    </p:spTree>
    <p:extLst>
      <p:ext uri="{BB962C8B-B14F-4D97-AF65-F5344CB8AC3E}">
        <p14:creationId xmlns:p14="http://schemas.microsoft.com/office/powerpoint/2010/main" val="17937213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barn(inVertic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6"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Horizontal)">
                                      <p:cBhvr>
                                        <p:cTn id="29" dur="500"/>
                                        <p:tgtEl>
                                          <p:spTgt spid="9"/>
                                        </p:tgtEl>
                                      </p:cBhvr>
                                    </p:animEffect>
                                  </p:childTnLst>
                                </p:cTn>
                              </p:par>
                              <p:par>
                                <p:cTn id="30" presetID="16" presetClass="entr" presetSubtype="26"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Horizontal)">
                                      <p:cBhvr>
                                        <p:cTn id="32" dur="500"/>
                                        <p:tgtEl>
                                          <p:spTgt spid="10"/>
                                        </p:tgtEl>
                                      </p:cBhvr>
                                    </p:animEffect>
                                  </p:childTnLst>
                                </p:cTn>
                              </p:par>
                              <p:par>
                                <p:cTn id="33" presetID="16" presetClass="entr" presetSubtype="26"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Horizontal)">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barn(inVertical)">
                                      <p:cBhvr>
                                        <p:cTn id="40" dur="5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circle(in)">
                                      <p:cBhvr>
                                        <p:cTn id="45" dur="750"/>
                                        <p:tgtEl>
                                          <p:spTgt spid="12"/>
                                        </p:tgtEl>
                                      </p:cBhvr>
                                    </p:animEffect>
                                  </p:childTnLst>
                                </p:cTn>
                              </p:par>
                              <p:par>
                                <p:cTn id="46" presetID="6" presetClass="entr" presetSubtype="16"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circle(in)">
                                      <p:cBhvr>
                                        <p:cTn id="48" dur="750"/>
                                        <p:tgtEl>
                                          <p:spTgt spid="11"/>
                                        </p:tgtEl>
                                      </p:cBhvr>
                                    </p:animEffect>
                                  </p:childTnLst>
                                </p:cTn>
                              </p:par>
                              <p:par>
                                <p:cTn id="49" presetID="6" presetClass="entr" presetSubtype="16"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circle(in)">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barn(inVertical)">
                                      <p:cBhvr>
                                        <p:cTn id="56" dur="500"/>
                                        <p:tgtEl>
                                          <p:spTgt spid="3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down)">
                                      <p:cBhvr>
                                        <p:cTn id="61" dur="500"/>
                                        <p:tgtEl>
                                          <p:spTgt spid="24"/>
                                        </p:tgtEl>
                                      </p:cBhvr>
                                    </p:animEffect>
                                  </p:childTnLst>
                                </p:cTn>
                              </p:par>
                              <p:par>
                                <p:cTn id="62" presetID="22" presetClass="entr" presetSubtype="4" fill="hold"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down)">
                                      <p:cBhvr>
                                        <p:cTn id="64" dur="500"/>
                                        <p:tgtEl>
                                          <p:spTgt spid="13"/>
                                        </p:tgtEl>
                                      </p:cBhvr>
                                    </p:animEffect>
                                  </p:childTnLst>
                                </p:cTn>
                              </p:par>
                              <p:par>
                                <p:cTn id="65" presetID="22" presetClass="entr" presetSubtype="4" fill="hold"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down)">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barn(inVertical)">
                                      <p:cBhvr>
                                        <p:cTn id="72" dur="500"/>
                                        <p:tgtEl>
                                          <p:spTgt spid="34"/>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barn(inVertical)">
                                      <p:cBhvr>
                                        <p:cTn id="85" dur="500"/>
                                        <p:tgtEl>
                                          <p:spTgt spid="35"/>
                                        </p:tgtEl>
                                      </p:cBhvr>
                                    </p:animEffec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38"/>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37"/>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36"/>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grpId="0" nodeType="click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barn(inVertical)">
                                      <p:cBhvr>
                                        <p:cTn id="9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幼儿成长教育PPT模板"/>
</p:tagLst>
</file>

<file path=ppt/tags/tag10.xml><?xml version="1.0" encoding="utf-8"?>
<p:tagLst xmlns:a="http://schemas.openxmlformats.org/drawingml/2006/main" xmlns:r="http://schemas.openxmlformats.org/officeDocument/2006/relationships" xmlns:p="http://schemas.openxmlformats.org/presentationml/2006/main">
  <p:tag name="MH" val="20170529140419"/>
  <p:tag name="MH_LIBRARY" val="GRAPHIC"/>
  <p:tag name="MH_ORDER" val="直接连接符 10"/>
</p:tagLst>
</file>

<file path=ppt/tags/tag2.xml><?xml version="1.0" encoding="utf-8"?>
<p:tagLst xmlns:a="http://schemas.openxmlformats.org/drawingml/2006/main" xmlns:r="http://schemas.openxmlformats.org/officeDocument/2006/relationships" xmlns:p="http://schemas.openxmlformats.org/presentationml/2006/main">
  <p:tag name="MH" val="20170529140419"/>
  <p:tag name="MH_LIBRARY" val="GRAPHIC"/>
  <p:tag name="MH_ORDER" val="文本框 6"/>
</p:tagLst>
</file>

<file path=ppt/tags/tag3.xml><?xml version="1.0" encoding="utf-8"?>
<p:tagLst xmlns:a="http://schemas.openxmlformats.org/drawingml/2006/main" xmlns:r="http://schemas.openxmlformats.org/officeDocument/2006/relationships" xmlns:p="http://schemas.openxmlformats.org/presentationml/2006/main">
  <p:tag name="MH" val="20170529140419"/>
  <p:tag name="MH_LIBRARY" val="GRAPHIC"/>
  <p:tag name="MH_ORDER" val="文本框 8"/>
</p:tagLst>
</file>

<file path=ppt/tags/tag4.xml><?xml version="1.0" encoding="utf-8"?>
<p:tagLst xmlns:a="http://schemas.openxmlformats.org/drawingml/2006/main" xmlns:r="http://schemas.openxmlformats.org/officeDocument/2006/relationships" xmlns:p="http://schemas.openxmlformats.org/presentationml/2006/main">
  <p:tag name="MH" val="20170529140419"/>
  <p:tag name="MH_LIBRARY" val="GRAPHIC"/>
  <p:tag name="MH_ORDER" val="直接连接符 10"/>
</p:tagLst>
</file>

<file path=ppt/tags/tag5.xml><?xml version="1.0" encoding="utf-8"?>
<p:tagLst xmlns:a="http://schemas.openxmlformats.org/drawingml/2006/main" xmlns:r="http://schemas.openxmlformats.org/officeDocument/2006/relationships" xmlns:p="http://schemas.openxmlformats.org/presentationml/2006/main">
  <p:tag name="MH" val="20170529140419"/>
  <p:tag name="MH_LIBRARY" val="GRAPHIC"/>
  <p:tag name="MH_ORDER" val="文本框 6"/>
</p:tagLst>
</file>

<file path=ppt/tags/tag6.xml><?xml version="1.0" encoding="utf-8"?>
<p:tagLst xmlns:a="http://schemas.openxmlformats.org/drawingml/2006/main" xmlns:r="http://schemas.openxmlformats.org/officeDocument/2006/relationships" xmlns:p="http://schemas.openxmlformats.org/presentationml/2006/main">
  <p:tag name="MH" val="20170529140419"/>
  <p:tag name="MH_LIBRARY" val="GRAPHIC"/>
  <p:tag name="MH_ORDER" val="文本框 8"/>
</p:tagLst>
</file>

<file path=ppt/tags/tag7.xml><?xml version="1.0" encoding="utf-8"?>
<p:tagLst xmlns:a="http://schemas.openxmlformats.org/drawingml/2006/main" xmlns:r="http://schemas.openxmlformats.org/officeDocument/2006/relationships" xmlns:p="http://schemas.openxmlformats.org/presentationml/2006/main">
  <p:tag name="MH" val="20170529140419"/>
  <p:tag name="MH_LIBRARY" val="GRAPHIC"/>
  <p:tag name="MH_ORDER" val="直接连接符 10"/>
</p:tagLst>
</file>

<file path=ppt/tags/tag8.xml><?xml version="1.0" encoding="utf-8"?>
<p:tagLst xmlns:a="http://schemas.openxmlformats.org/drawingml/2006/main" xmlns:r="http://schemas.openxmlformats.org/officeDocument/2006/relationships" xmlns:p="http://schemas.openxmlformats.org/presentationml/2006/main">
  <p:tag name="MH" val="20170529140419"/>
  <p:tag name="MH_LIBRARY" val="GRAPHIC"/>
  <p:tag name="MH_ORDER" val="文本框 6"/>
</p:tagLst>
</file>

<file path=ppt/tags/tag9.xml><?xml version="1.0" encoding="utf-8"?>
<p:tagLst xmlns:a="http://schemas.openxmlformats.org/drawingml/2006/main" xmlns:r="http://schemas.openxmlformats.org/officeDocument/2006/relationships" xmlns:p="http://schemas.openxmlformats.org/presentationml/2006/main">
  <p:tag name="MH" val="20170529140419"/>
  <p:tag name="MH_LIBRARY" val="GRAPHIC"/>
  <p:tag name="MH_ORDER" val="文本框 8"/>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692</TotalTime>
  <Words>948</Words>
  <Application>Microsoft Office PowerPoint</Application>
  <PresentationFormat>On-screen Show (16:9)</PresentationFormat>
  <Paragraphs>115</Paragraphs>
  <Slides>17</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等线</vt:lpstr>
      <vt:lpstr>微软雅黑</vt:lpstr>
      <vt:lpstr>Arial</vt:lpstr>
      <vt:lpstr>Arial Black</vt:lpstr>
      <vt:lpstr>Calibri</vt:lpstr>
      <vt:lpstr>Calibri Light</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幼儿成长教育PPT模板</dc:title>
  <dc:creator>User</dc:creator>
  <cp:lastModifiedBy>ADMIN</cp:lastModifiedBy>
  <cp:revision>95</cp:revision>
  <dcterms:created xsi:type="dcterms:W3CDTF">2017-03-04T06:55:50Z</dcterms:created>
  <dcterms:modified xsi:type="dcterms:W3CDTF">2023-02-12T00:00:44Z</dcterms:modified>
</cp:coreProperties>
</file>