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4" r:id="rId3"/>
    <p:sldId id="290" r:id="rId4"/>
    <p:sldId id="301" r:id="rId5"/>
    <p:sldId id="302" r:id="rId6"/>
    <p:sldId id="304" r:id="rId7"/>
    <p:sldId id="303" r:id="rId8"/>
    <p:sldId id="305" r:id="rId9"/>
    <p:sldId id="306" r:id="rId10"/>
    <p:sldId id="307" r:id="rId11"/>
    <p:sldId id="308" r:id="rId12"/>
    <p:sldId id="310" r:id="rId13"/>
    <p:sldId id="309" r:id="rId14"/>
    <p:sldId id="311" r:id="rId15"/>
    <p:sldId id="295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212F"/>
    <a:srgbClr val="53151E"/>
    <a:srgbClr val="651924"/>
    <a:srgbClr val="FEC3B9"/>
    <a:srgbClr val="9A2637"/>
    <a:srgbClr val="AB2B3E"/>
    <a:srgbClr val="CC344A"/>
    <a:srgbClr val="A3293A"/>
    <a:srgbClr val="FD8773"/>
    <a:srgbClr val="E5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8" autoAdjust="0"/>
    <p:restoredTop sz="84626" autoAdjust="0"/>
  </p:normalViewPr>
  <p:slideViewPr>
    <p:cSldViewPr snapToGrid="0" showGuides="1">
      <p:cViewPr varScale="1">
        <p:scale>
          <a:sx n="52" d="100"/>
          <a:sy n="52" d="100"/>
        </p:scale>
        <p:origin x="486" y="78"/>
      </p:cViewPr>
      <p:guideLst>
        <p:guide pos="3840"/>
        <p:guide orient="horz" pos="21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15182-6FE9-482E-BBCB-2CD530C5BBCA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42930-927E-47D5-AB55-FE9F8233F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9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9E4A-D516-4E62-88BE-73446C97B7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88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9E4A-D516-4E62-88BE-73446C97B7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12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9E4A-D516-4E62-88BE-73446C97B7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33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9E4A-D516-4E62-88BE-73446C97B7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9E4A-D516-4E62-88BE-73446C97B7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2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9E4A-D516-4E62-88BE-73446C97B7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9E4A-D516-4E62-88BE-73446C97B7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3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Năm</a:t>
            </a:r>
            <a:r>
              <a:rPr lang="en-US" dirty="0"/>
              <a:t> 938, </a:t>
            </a:r>
            <a:r>
              <a:rPr lang="en-US" dirty="0" err="1"/>
              <a:t>Ngô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tan </a:t>
            </a:r>
            <a:r>
              <a:rPr lang="en-US" dirty="0" err="1"/>
              <a:t>quân</a:t>
            </a:r>
            <a:r>
              <a:rPr lang="en-US" dirty="0"/>
              <a:t> Nam </a:t>
            </a:r>
            <a:r>
              <a:rPr lang="en-US" dirty="0" err="1"/>
              <a:t>Hán</a:t>
            </a:r>
            <a:r>
              <a:rPr lang="en-US" dirty="0"/>
              <a:t>,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dứt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1000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. </a:t>
            </a:r>
            <a:r>
              <a:rPr lang="en-US" dirty="0" err="1"/>
              <a:t>Ngô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xưng</a:t>
            </a:r>
            <a:r>
              <a:rPr lang="en-US" dirty="0"/>
              <a:t> </a:t>
            </a:r>
            <a:r>
              <a:rPr lang="en-US" dirty="0" err="1"/>
              <a:t>vương</a:t>
            </a:r>
            <a:r>
              <a:rPr lang="en-US" dirty="0"/>
              <a:t>,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ở </a:t>
            </a:r>
            <a:r>
              <a:rPr lang="en-US" dirty="0" err="1"/>
              <a:t>Cổ</a:t>
            </a:r>
            <a:r>
              <a:rPr lang="en-US" dirty="0"/>
              <a:t> Loa.</a:t>
            </a:r>
          </a:p>
          <a:p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Tên nước </a:t>
            </a:r>
            <a:r>
              <a:rPr lang="vi-VN" sz="1800" b="1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Đại Cồ Việt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 tồn tại 86 năm (968-1054) trải qua suốt đời Ðinh (968-979), Tiền Lê (980-1009) và đầu thời Lý (1010-1053).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42930-927E-47D5-AB55-FE9F8233F7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4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Năm</a:t>
            </a:r>
            <a:r>
              <a:rPr lang="en-US" dirty="0"/>
              <a:t> 938, </a:t>
            </a:r>
            <a:r>
              <a:rPr lang="en-US" dirty="0" err="1"/>
              <a:t>Ngô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tan </a:t>
            </a:r>
            <a:r>
              <a:rPr lang="en-US" dirty="0" err="1"/>
              <a:t>quân</a:t>
            </a:r>
            <a:r>
              <a:rPr lang="en-US" dirty="0"/>
              <a:t> Nam </a:t>
            </a:r>
            <a:r>
              <a:rPr lang="en-US" dirty="0" err="1"/>
              <a:t>Hán</a:t>
            </a:r>
            <a:r>
              <a:rPr lang="en-US" dirty="0"/>
              <a:t>,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dứt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1000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. </a:t>
            </a:r>
            <a:r>
              <a:rPr lang="en-US" dirty="0" err="1"/>
              <a:t>Ngô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xưng</a:t>
            </a:r>
            <a:r>
              <a:rPr lang="en-US" dirty="0"/>
              <a:t> </a:t>
            </a:r>
            <a:r>
              <a:rPr lang="en-US" dirty="0" err="1"/>
              <a:t>vương</a:t>
            </a:r>
            <a:r>
              <a:rPr lang="en-US" dirty="0"/>
              <a:t>,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ở </a:t>
            </a:r>
            <a:r>
              <a:rPr lang="en-US" dirty="0" err="1"/>
              <a:t>Cổ</a:t>
            </a:r>
            <a:r>
              <a:rPr lang="en-US" dirty="0"/>
              <a:t> Loa.</a:t>
            </a:r>
          </a:p>
          <a:p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Tên nước </a:t>
            </a:r>
            <a:r>
              <a:rPr lang="vi-VN" sz="1800" b="1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Đại Cồ Việt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 tồn tại 86 năm (968-1054) trải qua suốt đời Ðinh (968-979), Tiền Lê (980-1009) và đầu thời Lý (1010-1053).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42930-927E-47D5-AB55-FE9F8233F7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89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9E4A-D516-4E62-88BE-73446C97B7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8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9E4A-D516-4E62-88BE-73446C97B7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88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9E4A-D516-4E62-88BE-73446C97B7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8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0FF6-99E6-42D8-983A-595476142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718F7-E23C-4F84-9E42-06AC79604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52594-12FB-4CA7-8B44-53D07688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2F1-6455-4639-8050-70A0D1BD289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A6CB6-1A1B-41E3-B850-10BA0486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B2C41-670C-40C8-BD80-9F1F70BD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0FD3-F5E5-4939-9586-A95296BC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4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5DD7-985C-43DF-84D2-5C393B72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03451-2A5F-48A5-B2ED-D4EE482FB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EE222-3853-46C8-8358-8315345E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2F1-6455-4639-8050-70A0D1BD289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C1945-BACC-4777-B467-4B9683BC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C5A14-A22E-4367-B0A0-EF47DD27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0FD3-F5E5-4939-9586-A95296BC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B98A7F-7B01-4748-806E-C5326AB3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F346C-9EFD-4235-A420-91334DFCA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6CACB-DFF0-4550-A059-64D908EA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2F1-6455-4639-8050-70A0D1BD289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151EB-9887-4E9D-A9FF-AB5D5E83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9A4A7-139A-4086-9914-64446A5F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0FD3-F5E5-4939-9586-A95296BC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C591-EFDC-4BA0-B61E-3F3F1C3F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8CE4-2A5F-4347-B827-C4466BA4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8882C-C433-41FA-A2D1-D837A589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2F1-6455-4639-8050-70A0D1BD289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5CBE0-FA04-42B7-A7A7-04761F7C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F98BE-EC0C-4B71-ACB6-D2CB263D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0FD3-F5E5-4939-9586-A95296BC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6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9CA8-F472-465D-BD06-0939F7EB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F9B92-DDAD-408C-8944-2707C3AF5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FFE7D-6083-4653-845B-B5A8B0C19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2F1-6455-4639-8050-70A0D1BD289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44B70-8086-4D36-B663-622A1878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AD0D1-8D70-4C7B-A5BE-72161F0E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0FD3-F5E5-4939-9586-A95296BC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C944-23E9-47B2-BCB1-094A4F6C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B7E7-2250-4FA0-B708-5F1B7D4FC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5C285-BF8A-4973-B294-3B1AE5F6E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CF1D6-5D76-4FFE-B2D7-42CC9C0D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2F1-6455-4639-8050-70A0D1BD289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416DC-C08C-45A5-B19F-5F6CDE07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10218-B395-415F-B612-0AA0240C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0FD3-F5E5-4939-9586-A95296BC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8F38-6865-48B2-8B9F-316A0875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83B77-606C-4351-BF27-34235DB60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FA1C3-45B0-4753-9202-405A8F358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60E5C-04BC-4A97-A69F-CA8AD1D73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D8AC4-C3EF-4B30-B75D-E492BE249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18ABE-1129-41E4-B1E7-5B7ABE3B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2F1-6455-4639-8050-70A0D1BD289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73964F-3833-4467-A71B-364F6764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2BAC8-61DD-4E2A-921E-56A16028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0FD3-F5E5-4939-9586-A95296BC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4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D9A86-5381-4445-865A-986266918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8B66B-7EDA-422A-BBA1-65BDEB21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2F1-6455-4639-8050-70A0D1BD289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6C7E5-CFD9-4E60-84E4-F2CF83B4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8D319-6EC1-4D17-B729-A9382378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0FD3-F5E5-4939-9586-A95296BC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55F8C-637B-48B1-B1FB-B9EDBF0E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2F1-6455-4639-8050-70A0D1BD289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AB8B6-431F-4F4B-B5D8-90ED868E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A78A4-2858-4F15-A8A1-83738F7B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0FD3-F5E5-4939-9586-A95296BC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E44F-86E6-4ED7-88B2-0BB5030B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7D66-BF80-4AD1-847E-02A78757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78F33-942B-47C3-B0B0-A5E190891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8ADC8-7E73-4FA3-A8E7-32760B5E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2F1-6455-4639-8050-70A0D1BD289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78255-F6D5-455B-BCD9-3DB68287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69943-AFFE-4BE2-9450-317AB564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0FD3-F5E5-4939-9586-A95296BC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4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087E-CEE2-4493-A0C1-E26B67C8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F661A-A861-4650-A20C-54FD9B457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101C6-369E-4B16-B0D9-9759C3B56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6ECED-89D8-4A29-8D8E-4F5109FF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2F1-6455-4639-8050-70A0D1BD289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96213-0F34-4044-BE80-39E8B0A0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631B1-1B87-4AC6-9DFD-B8E1B2A5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0FD3-F5E5-4939-9586-A95296BC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2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877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50CD8-37B3-4160-8481-B6418E99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7AA10-F66C-47AF-8E0B-866E89B2D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1E688-ADEB-4F6D-86E2-DC6665C19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C32F1-6455-4639-8050-70A0D1BD289D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DD09E-57AB-4D9A-966E-10E4BE76D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C9DB1-5926-4C64-BF5F-79C5E7609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0FD3-F5E5-4939-9586-A95296BC90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F53E08C-9B5F-4FBC-9B17-47981D2D8F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414121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16ECA3-DAF9-4CB3-960F-BCFFF7DBB1E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0765" y="19414121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8AF26E-CAF8-4132-B032-DFDB42C6666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371961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8AC886-FE83-466A-8A64-9E84BCEDC9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0196" y="-5559310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FD9B13-B899-4D6C-8AF3-408387EF4358}"/>
              </a:ext>
            </a:extLst>
          </p:cNvPr>
          <p:cNvSpPr txBox="1"/>
          <p:nvPr userDrawn="1"/>
        </p:nvSpPr>
        <p:spPr>
          <a:xfrm>
            <a:off x="15510747" y="16794887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9DEE3-1A51-49EA-BAA4-A60B7422DC46}"/>
              </a:ext>
            </a:extLst>
          </p:cNvPr>
          <p:cNvSpPr txBox="1"/>
          <p:nvPr userDrawn="1"/>
        </p:nvSpPr>
        <p:spPr>
          <a:xfrm>
            <a:off x="11436339" y="2645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0" spc="3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ThuPhap Thien An" panose="02040603050506020204" pitchFamily="18" charset="0"/>
              </a:rPr>
              <a:t>ktuts</a:t>
            </a:r>
            <a:endParaRPr lang="en-US" b="0" spc="3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UTM ThuPhap Thien An" panose="02040603050506020204" pitchFamily="18" charset="0"/>
            </a:endParaRP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B50EB2-F857-4A69-94AA-EFEBD0BC42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285CC87-50C4-4431-A385-D610FDFF36D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969DB2-6BAC-40D9-BB47-3DA18AC2DC3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3D3C5F-6123-4171-97E4-C58AC47E6E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876FA9-F9F9-47A1-A9B2-31556CD32DA5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076F11-3121-4534-B6DD-249655F043B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5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8.jp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10" Type="http://schemas.openxmlformats.org/officeDocument/2006/relationships/image" Target="../media/image17.jp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8.jp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10" Type="http://schemas.openxmlformats.org/officeDocument/2006/relationships/image" Target="../media/image17.jp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microsoft.com/office/2007/relationships/hdphoto" Target="../media/hdphoto1.wdp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microsoft.com/office/2007/relationships/hdphoto" Target="../media/hdphoto1.wdp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microsoft.com/office/2007/relationships/hdphoto" Target="../media/hdphoto1.wdp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microsoft.com/office/2007/relationships/hdphoto" Target="../media/hdphoto1.wdp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E106D57-7C55-4CF1-87FF-66DD5B4E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43901" y="-992900"/>
            <a:ext cx="10229937" cy="9573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714C44-5A83-4935-BB9C-7762874BB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66" y="-1140908"/>
            <a:ext cx="11400331" cy="11400331"/>
          </a:xfrm>
          <a:prstGeom prst="rect">
            <a:avLst/>
          </a:prstGeom>
        </p:spPr>
      </p:pic>
      <p:pic>
        <p:nvPicPr>
          <p:cNvPr id="15" name="!!31">
            <a:extLst>
              <a:ext uri="{FF2B5EF4-FFF2-40B4-BE49-F238E27FC236}">
                <a16:creationId xmlns:a16="http://schemas.microsoft.com/office/drawing/2014/main" id="{3DD03EDE-B734-4AFA-9590-359B4B51395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0249" y="-1185612"/>
            <a:ext cx="4528375" cy="45283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06607A4-A780-451E-8984-E62A77D469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32"/>
          <a:stretch/>
        </p:blipFill>
        <p:spPr>
          <a:xfrm>
            <a:off x="-317271" y="0"/>
            <a:ext cx="5555772" cy="3342765"/>
          </a:xfrm>
          <a:prstGeom prst="rect">
            <a:avLst/>
          </a:prstGeom>
        </p:spPr>
      </p:pic>
      <p:pic>
        <p:nvPicPr>
          <p:cNvPr id="12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5F00C77C-2E24-4A9E-9472-21801BD0D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0542379" y="5348142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!!12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77E98C58-0DCA-4F35-98A4-D0EF82793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57489" y="-95309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8501" y="-95309"/>
            <a:ext cx="6923496" cy="6923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4DFCC6-9CBD-4371-8694-DD80926DD1C6}"/>
              </a:ext>
            </a:extLst>
          </p:cNvPr>
          <p:cNvSpPr txBox="1"/>
          <p:nvPr/>
        </p:nvSpPr>
        <p:spPr>
          <a:xfrm>
            <a:off x="3092316" y="1257262"/>
            <a:ext cx="4650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UTM ThuPhap Thien An" panose="02040603050506020204" pitchFamily="18" charset="0"/>
              </a:rPr>
              <a:t>Lịch</a:t>
            </a:r>
            <a:r>
              <a:rPr lang="en-US" sz="8800" dirty="0">
                <a:latin typeface="UTM ThuPhap Thien An" panose="02040603050506020204" pitchFamily="18" charset="0"/>
              </a:rPr>
              <a:t> </a:t>
            </a:r>
            <a:r>
              <a:rPr lang="en-US" sz="8800" dirty="0" err="1">
                <a:latin typeface="UTM ThuPhap Thien An" panose="02040603050506020204" pitchFamily="18" charset="0"/>
              </a:rPr>
              <a:t>sử</a:t>
            </a:r>
            <a:endParaRPr lang="en-US" sz="8800" dirty="0">
              <a:latin typeface="UTM ThuPhap Thien An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4C4D4F-ECD9-423D-A272-28933DD580AC}"/>
              </a:ext>
            </a:extLst>
          </p:cNvPr>
          <p:cNvSpPr txBox="1"/>
          <p:nvPr/>
        </p:nvSpPr>
        <p:spPr>
          <a:xfrm>
            <a:off x="845397" y="2596090"/>
            <a:ext cx="999199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0" b="1" dirty="0" err="1">
                <a:solidFill>
                  <a:srgbClr val="C00000"/>
                </a:solidFill>
                <a:latin typeface="UTM ThuPhap Thien An" panose="02040603050506020204" pitchFamily="18" charset="0"/>
              </a:rPr>
              <a:t>ôn</a:t>
            </a:r>
            <a:r>
              <a:rPr lang="en-US" sz="18000" b="1" dirty="0">
                <a:solidFill>
                  <a:srgbClr val="C00000"/>
                </a:solidFill>
                <a:latin typeface="UTM ThuPhap Thien An" panose="02040603050506020204" pitchFamily="18" charset="0"/>
              </a:rPr>
              <a:t> </a:t>
            </a:r>
            <a:r>
              <a:rPr lang="en-US" sz="18000" b="1" dirty="0" err="1">
                <a:solidFill>
                  <a:srgbClr val="C00000"/>
                </a:solidFill>
                <a:latin typeface="UTM ThuPhap Thien An" panose="02040603050506020204" pitchFamily="18" charset="0"/>
              </a:rPr>
              <a:t>tập</a:t>
            </a:r>
            <a:endParaRPr lang="en-US" sz="18000" b="1" dirty="0">
              <a:solidFill>
                <a:srgbClr val="C00000"/>
              </a:solidFill>
              <a:latin typeface="UTM ThuPhap Thien An" panose="02040603050506020204" pitchFamily="18" charset="0"/>
            </a:endParaRPr>
          </a:p>
        </p:txBody>
      </p:sp>
      <p:pic>
        <p:nvPicPr>
          <p:cNvPr id="16" name="!!30">
            <a:extLst>
              <a:ext uri="{FF2B5EF4-FFF2-40B4-BE49-F238E27FC236}">
                <a16:creationId xmlns:a16="http://schemas.microsoft.com/office/drawing/2014/main" id="{2EA7DD18-46AF-44F3-9E29-0F19D873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785" y="3815751"/>
            <a:ext cx="4323438" cy="432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B2EEBB-3D83-451C-92F1-7217870C5C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927009">
            <a:off x="4397072" y="3763769"/>
            <a:ext cx="2459795" cy="2564654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CC87619A-1503-4F3E-B353-00E4FD35369E}"/>
              </a:ext>
            </a:extLst>
          </p:cNvPr>
          <p:cNvSpPr/>
          <p:nvPr/>
        </p:nvSpPr>
        <p:spPr>
          <a:xfrm>
            <a:off x="-1016000" y="-2667000"/>
            <a:ext cx="1817483" cy="1817483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0BFCBD-DB85-4B04-8C92-FD0117640397}"/>
              </a:ext>
            </a:extLst>
          </p:cNvPr>
          <p:cNvSpPr/>
          <p:nvPr/>
        </p:nvSpPr>
        <p:spPr>
          <a:xfrm>
            <a:off x="10825662" y="-2667000"/>
            <a:ext cx="2382339" cy="2382339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03F1116-5C8D-4773-943C-FFAFF3D480B8}"/>
              </a:ext>
            </a:extLst>
          </p:cNvPr>
          <p:cNvSpPr/>
          <p:nvPr/>
        </p:nvSpPr>
        <p:spPr>
          <a:xfrm>
            <a:off x="12689418" y="6542618"/>
            <a:ext cx="1636184" cy="1636184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3A4615E-3D09-44B2-8430-9CAAF0D99EC5}"/>
              </a:ext>
            </a:extLst>
          </p:cNvPr>
          <p:cNvSpPr/>
          <p:nvPr/>
        </p:nvSpPr>
        <p:spPr>
          <a:xfrm>
            <a:off x="-1981200" y="6543640"/>
            <a:ext cx="1635161" cy="1635161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A59204A-FDDA-4D39-AE49-DBB71CC7E372}"/>
              </a:ext>
            </a:extLst>
          </p:cNvPr>
          <p:cNvSpPr/>
          <p:nvPr/>
        </p:nvSpPr>
        <p:spPr>
          <a:xfrm>
            <a:off x="6200997" y="-2062008"/>
            <a:ext cx="1009205" cy="1009205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C68A557-225B-4F66-81A1-F30AA132696E}"/>
              </a:ext>
            </a:extLst>
          </p:cNvPr>
          <p:cNvSpPr/>
          <p:nvPr/>
        </p:nvSpPr>
        <p:spPr>
          <a:xfrm>
            <a:off x="6556156" y="8193844"/>
            <a:ext cx="1176636" cy="1176636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671C7C8-8336-4967-8F2D-0BF86B526E87}"/>
              </a:ext>
            </a:extLst>
          </p:cNvPr>
          <p:cNvSpPr/>
          <p:nvPr/>
        </p:nvSpPr>
        <p:spPr>
          <a:xfrm>
            <a:off x="2133601" y="-3619500"/>
            <a:ext cx="3105843" cy="3105843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08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06211 -0.16898 L -0.06211 -0.16875 C -0.06524 -0.16667 -0.06888 -0.16551 -0.07149 -0.16158 C -0.07292 -0.15972 -0.07682 -0.14746 -0.07774 -0.14306 C -0.07865 -0.13959 -0.07917 -0.13565 -0.07982 -0.13195 C -0.08047 -0.12894 -0.08138 -0.12593 -0.0819 -0.12269 C -0.08347 -0.11505 -0.08503 -0.10255 -0.08607 -0.09491 C -0.08594 -0.0875 -0.08594 -0.06574 -0.08399 -0.05417 C -0.08347 -0.05116 -0.08294 -0.04792 -0.0819 -0.04491 C -0.08047 -0.04097 -0.07904 -0.03658 -0.07669 -0.0338 C -0.075 -0.03195 -0.07253 -0.03264 -0.07044 -0.03195 C -0.06914 -0.03264 -0.06732 -0.03195 -0.06628 -0.0338 C -0.06498 -0.03681 -0.06498 -0.04121 -0.06419 -0.04491 C -0.06276 -0.05301 -0.06354 -0.04861 -0.06211 -0.05787 C -0.06146 -0.07037 -0.06224 -0.08334 -0.06003 -0.09491 L -0.05794 -0.10602 C -0.05768 -0.11042 -0.05742 -0.11482 -0.0569 -0.11898 C -0.05664 -0.12222 -0.05625 -0.12523 -0.05586 -0.12824 C -0.05547 -0.13334 -0.05521 -0.1382 -0.05482 -0.14306 C -0.05352 -0.14259 -0.05195 -0.14259 -0.05065 -0.14121 C -0.04896 -0.13959 -0.04401 -0.12778 -0.04336 -0.12639 C -0.04232 -0.12084 -0.04115 -0.11551 -0.04024 -0.10972 C -0.03958 -0.10556 -0.03906 -0.10116 -0.03815 -0.09676 C -0.03685 -0.09028 -0.03542 -0.08773 -0.03294 -0.08195 C -0.03099 -0.07153 -0.03347 -0.08102 -0.02774 -0.07084 C -0.02656 -0.06875 -0.02565 -0.06621 -0.02461 -0.06343 C -0.02331 -0.05972 -0.0224 -0.05394 -0.02044 -0.05046 C -0.01966 -0.04908 -0.01836 -0.04815 -0.01732 -0.04676 C -0.01263 -0.05949 -0.01732 -0.04514 -0.01419 -0.07084 C -0.01328 -0.07917 -0.01133 -0.08773 -0.00899 -0.09491 C -0.00807 -0.09815 -0.00716 -0.10139 -0.00586 -0.10417 C -0.00469 -0.10695 -0.00326 -0.10949 -0.00169 -0.11158 C -0.00039 -0.11366 0.00078 -0.11621 0.00247 -0.11713 C 0.00573 -0.11945 0.00937 -0.11968 0.01289 -0.12084 C 0.01914 -0.12037 0.02539 -0.1213 0.03164 -0.11898 C 0.03398 -0.11829 0.03581 -0.11435 0.03789 -0.11158 C 0.04101 -0.10764 0.04414 -0.10301 0.04726 -0.09861 C 0.05026 -0.08773 0.05104 -0.08542 0.05456 -0.07084 C 0.05495 -0.06921 0.05521 -0.06713 0.0556 -0.06528 C 0.05482 -0.05556 0.05482 -0.04537 0.05351 -0.03565 C 0.05247 -0.02917 0.04831 -0.01968 0.04518 -0.01528 C 0.04388 -0.01366 0.04232 -0.01296 0.04101 -0.01158 C 0.0375 -0.01343 0.03294 -0.0125 0.0306 -0.01713 C 0.02838 -0.0213 0.02956 -0.02824 0.02956 -0.0338 C 0.02956 -0.06019 0.02721 -0.05903 0.03685 -0.07084 C 0.03802 -0.07246 0.03958 -0.07338 0.04101 -0.07454 C 0.04336 -0.07709 0.0457 -0.08033 0.04831 -0.08195 C 0.05091 -0.08403 0.05377 -0.08426 0.05664 -0.08565 C 0.06081 -0.08796 0.06966 -0.09421 0.07435 -0.09491 C 0.08229 -0.0963 0.09023 -0.0963 0.09831 -0.09676 C 0.12018 -0.10301 0.11172 -0.09861 0.12435 -0.10602 C 0.12539 -0.10787 0.1263 -0.10996 0.12747 -0.11158 C 0.12838 -0.1132 0.12956 -0.11412 0.1306 -0.11528 C 0.1319 -0.11713 0.13333 -0.11898 0.13476 -0.12084 C 0.13502 -0.12408 0.13515 -0.12732 0.13581 -0.13009 C 0.1362 -0.13241 0.1375 -0.13357 0.13789 -0.13565 C 0.13997 -0.14861 0.1431 -0.17454 0.1431 -0.17431 C 0.14271 -0.1382 0.14284 -0.10185 0.14206 -0.06528 C 0.1418 -0.05602 0.13997 -0.04699 0.13997 -0.0375 C 0.13906 0.04583 0.12812 0.03055 0.14414 0.04954 L 0.15664 0.04768 C 0.1638 0.04166 0.1651 0.03287 0.16706 0.02176 C 0.1681 0.01481 0.16914 0.0081 0.17018 0.00139 C 0.17083 -0.00417 0.17148 -0.00996 0.17226 -0.01528 C 0.17292 -0.02037 0.17357 -0.02523 0.17435 -0.03009 C 0.175 -0.03565 0.17552 -0.04144 0.17643 -0.04676 C 0.17773 -0.05509 0.17982 -0.07037 0.18372 -0.07824 C 0.19948 -0.11158 0.1931 -0.08171 0.22539 -0.12454 C 0.22669 -0.12639 0.23125 -0.13009 0.22956 -0.13009 C 0.22747 -0.13009 0.22591 -0.12662 0.22435 -0.12454 C 0.21393 -0.11227 0.2207 -0.11806 0.21185 -0.11158 C 0.21042 -0.10926 0.20872 -0.10718 0.20768 -0.10417 C 0.2026 -0.09167 0.20573 -0.0963 0.20351 -0.0838 C 0.20299 -0.08125 0.20208 -0.07894 0.20143 -0.07639 C 0.20247 -0.06852 0.20299 -0.06019 0.20456 -0.05232 C 0.20508 -0.04954 0.20586 -0.04514 0.20768 -0.04491 C 0.21536 -0.04445 0.22292 -0.04861 0.2306 -0.05046 C 0.23281 -0.05579 0.23568 -0.06065 0.23685 -0.06713 C 0.23802 -0.07431 0.23867 -0.09699 0.23893 -0.10046 C 0.23854 -0.10671 0.23763 -0.12523 0.23789 -0.11898 C 0.23841 -0.10185 0.23906 -0.08449 0.23997 -0.06713 C 0.2401 -0.06435 0.2401 -0.05162 0.2431 -0.04861 C 0.24453 -0.04722 0.24648 -0.04746 0.24831 -0.04676 C 0.2582 -0.07338 0.25195 -0.0544 0.26185 -0.11158 C 0.2625 -0.11597 0.26393 -0.12454 0.26393 -0.12431 C 0.26354 -0.11435 0.26081 -0.03866 0.26081 -0.02084 C 0.26081 0.16759 0.25768 0.11412 0.26289 0.19583 L 0.26393 0.24768 L 0.26393 0.25324 " pathEditMode="relative" rAng="0" ptsTypes="AAAAAAAAAAAAAAAAAAAAAAAAAAAAAAAAAAAAAAAAAAAAAAAAAAAAAAAAAAAAAAAAAAAAAAAAAAAAAAAAAAAAAAAAA">
                                      <p:cBhvr>
                                        <p:cTn id="43" dur="4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4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rrow: Pentagon 84">
            <a:extLst>
              <a:ext uri="{FF2B5EF4-FFF2-40B4-BE49-F238E27FC236}">
                <a16:creationId xmlns:a16="http://schemas.microsoft.com/office/drawing/2014/main" id="{7ADB6A47-110D-4E90-8AA5-E30D9F1FCDAC}"/>
              </a:ext>
            </a:extLst>
          </p:cNvPr>
          <p:cNvSpPr/>
          <p:nvPr/>
        </p:nvSpPr>
        <p:spPr>
          <a:xfrm rot="5400000">
            <a:off x="765012" y="997621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Arrow: Pentagon 85">
            <a:extLst>
              <a:ext uri="{FF2B5EF4-FFF2-40B4-BE49-F238E27FC236}">
                <a16:creationId xmlns:a16="http://schemas.microsoft.com/office/drawing/2014/main" id="{24DB39B5-715E-4F28-AA66-4DB4396719AE}"/>
              </a:ext>
            </a:extLst>
          </p:cNvPr>
          <p:cNvSpPr/>
          <p:nvPr/>
        </p:nvSpPr>
        <p:spPr>
          <a:xfrm rot="5400000">
            <a:off x="765013" y="-1168173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row: Pentagon 86">
            <a:extLst>
              <a:ext uri="{FF2B5EF4-FFF2-40B4-BE49-F238E27FC236}">
                <a16:creationId xmlns:a16="http://schemas.microsoft.com/office/drawing/2014/main" id="{AEBC6140-B48F-45EF-8C87-D1400EC0CEFE}"/>
              </a:ext>
            </a:extLst>
          </p:cNvPr>
          <p:cNvSpPr/>
          <p:nvPr/>
        </p:nvSpPr>
        <p:spPr>
          <a:xfrm rot="5400000">
            <a:off x="765012" y="-2363251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row: Pentagon 87">
            <a:extLst>
              <a:ext uri="{FF2B5EF4-FFF2-40B4-BE49-F238E27FC236}">
                <a16:creationId xmlns:a16="http://schemas.microsoft.com/office/drawing/2014/main" id="{1FDA1F14-B2B9-4171-B8FF-F356C1EDEF43}"/>
              </a:ext>
            </a:extLst>
          </p:cNvPr>
          <p:cNvSpPr/>
          <p:nvPr/>
        </p:nvSpPr>
        <p:spPr>
          <a:xfrm rot="5400000">
            <a:off x="765012" y="-4233212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row: Pentagon 88">
            <a:extLst>
              <a:ext uri="{FF2B5EF4-FFF2-40B4-BE49-F238E27FC236}">
                <a16:creationId xmlns:a16="http://schemas.microsoft.com/office/drawing/2014/main" id="{C5E6C546-05FD-40AB-AE21-1BFCFFA383A9}"/>
              </a:ext>
            </a:extLst>
          </p:cNvPr>
          <p:cNvSpPr/>
          <p:nvPr/>
        </p:nvSpPr>
        <p:spPr>
          <a:xfrm rot="5400000">
            <a:off x="765012" y="-6162166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row: Pentagon 89">
            <a:extLst>
              <a:ext uri="{FF2B5EF4-FFF2-40B4-BE49-F238E27FC236}">
                <a16:creationId xmlns:a16="http://schemas.microsoft.com/office/drawing/2014/main" id="{AFBE877E-52FE-4D3A-806A-2656D10EE186}"/>
              </a:ext>
            </a:extLst>
          </p:cNvPr>
          <p:cNvSpPr/>
          <p:nvPr/>
        </p:nvSpPr>
        <p:spPr>
          <a:xfrm rot="5400000">
            <a:off x="765012" y="-8415586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!!31">
            <a:extLst>
              <a:ext uri="{FF2B5EF4-FFF2-40B4-BE49-F238E27FC236}">
                <a16:creationId xmlns:a16="http://schemas.microsoft.com/office/drawing/2014/main" id="{694D0E2F-83FE-4D65-9E18-5A2D37A84B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5399" y="-1602721"/>
            <a:ext cx="3938604" cy="3938606"/>
          </a:xfrm>
          <a:prstGeom prst="rect">
            <a:avLst/>
          </a:prstGeom>
        </p:spPr>
      </p:pic>
      <p:pic>
        <p:nvPicPr>
          <p:cNvPr id="54" name="!!30">
            <a:extLst>
              <a:ext uri="{FF2B5EF4-FFF2-40B4-BE49-F238E27FC236}">
                <a16:creationId xmlns:a16="http://schemas.microsoft.com/office/drawing/2014/main" id="{F7258134-AE48-4A1B-B479-0A4E3531F4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263" y="4571922"/>
            <a:ext cx="4323438" cy="4323438"/>
          </a:xfrm>
          <a:prstGeom prst="rect">
            <a:avLst/>
          </a:prstGeom>
        </p:spPr>
      </p:pic>
      <p:pic>
        <p:nvPicPr>
          <p:cNvPr id="55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5F00C77C-2E24-4A9E-9472-21801BD0D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0542379" y="5348142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!!12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77E98C58-0DCA-4F35-98A4-D0EF82793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57489" y="-95309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2020} - TOP 25 Tranh Hồ Gươm Tháp Rùa Bán Chạy Nhất">
            <a:extLst>
              <a:ext uri="{FF2B5EF4-FFF2-40B4-BE49-F238E27FC236}">
                <a16:creationId xmlns:a16="http://schemas.microsoft.com/office/drawing/2014/main" id="{B5638C96-5AC3-4AEF-A640-D075DAA9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2" t="100000" r="55781" b="-221"/>
          <a:stretch>
            <a:fillRect/>
          </a:stretch>
        </p:blipFill>
        <p:spPr bwMode="auto">
          <a:xfrm>
            <a:off x="3222600" y="6733641"/>
            <a:ext cx="16043" cy="13625"/>
          </a:xfrm>
          <a:custGeom>
            <a:avLst/>
            <a:gdLst>
              <a:gd name="connsiteX0" fmla="*/ 0 w 16043"/>
              <a:gd name="connsiteY0" fmla="*/ 0 h 13625"/>
              <a:gd name="connsiteX1" fmla="*/ 16043 w 16043"/>
              <a:gd name="connsiteY1" fmla="*/ 0 h 13625"/>
              <a:gd name="connsiteX2" fmla="*/ 5682 w 16043"/>
              <a:gd name="connsiteY2" fmla="*/ 13625 h 13625"/>
              <a:gd name="connsiteX3" fmla="*/ 0 w 16043"/>
              <a:gd name="connsiteY3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3" h="13625">
                <a:moveTo>
                  <a:pt x="0" y="0"/>
                </a:moveTo>
                <a:lnTo>
                  <a:pt x="16043" y="0"/>
                </a:lnTo>
                <a:lnTo>
                  <a:pt x="5682" y="1362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D305D6-DC25-4850-9588-4C16376C0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r="1945"/>
          <a:stretch/>
        </p:blipFill>
        <p:spPr bwMode="auto">
          <a:xfrm>
            <a:off x="3390516" y="168915"/>
            <a:ext cx="1364590" cy="1364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B24D94-CAE7-490F-93D7-4D98CDA8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" b="1625"/>
          <a:stretch/>
        </p:blipFill>
        <p:spPr bwMode="auto">
          <a:xfrm>
            <a:off x="1687970" y="150739"/>
            <a:ext cx="1087324" cy="1087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483B2F-3FAC-49DA-A9E5-CA8EFC2D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r="800"/>
          <a:stretch/>
        </p:blipFill>
        <p:spPr bwMode="auto">
          <a:xfrm>
            <a:off x="4399932" y="1456763"/>
            <a:ext cx="1455891" cy="145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69DE6C-74D1-4035-A9C7-4A94F709E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r="1243"/>
          <a:stretch/>
        </p:blipFill>
        <p:spPr bwMode="auto">
          <a:xfrm>
            <a:off x="172077" y="1676144"/>
            <a:ext cx="1241288" cy="124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59F045-DB27-4E65-BF31-7150A9D2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r="1668"/>
          <a:stretch/>
        </p:blipFill>
        <p:spPr bwMode="auto">
          <a:xfrm>
            <a:off x="2019841" y="1780326"/>
            <a:ext cx="1930690" cy="1930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D689AD8-76C8-4266-A425-8E41A04A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1220"/>
          <a:stretch/>
        </p:blipFill>
        <p:spPr bwMode="auto">
          <a:xfrm>
            <a:off x="4335137" y="3233929"/>
            <a:ext cx="1034210" cy="1034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FF3BA3-02DF-452A-9606-0CABECF2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1040"/>
          <a:stretch/>
        </p:blipFill>
        <p:spPr bwMode="auto">
          <a:xfrm>
            <a:off x="3131407" y="4241134"/>
            <a:ext cx="982500" cy="98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79A600-872F-418A-BA4B-116B17A19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r="434"/>
          <a:stretch/>
        </p:blipFill>
        <p:spPr bwMode="auto">
          <a:xfrm>
            <a:off x="690290" y="3286702"/>
            <a:ext cx="1262490" cy="1262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E407A2-1770-449E-B711-1CAFD49CF6DF}"/>
              </a:ext>
            </a:extLst>
          </p:cNvPr>
          <p:cNvGrpSpPr/>
          <p:nvPr/>
        </p:nvGrpSpPr>
        <p:grpSpPr>
          <a:xfrm>
            <a:off x="4716430" y="5763639"/>
            <a:ext cx="1099021" cy="532859"/>
            <a:chOff x="2700337" y="1743074"/>
            <a:chExt cx="1414463" cy="68580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92AAD0-CBFE-42AB-91D9-2E6B54C91EE2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B4CFE4-99FF-4B59-844C-81BF645ABA8C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3585C6-918B-4008-97CF-82D3721AD752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E6A8F9-D001-403F-97EB-7D2DBDE63707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9B1026-DA11-4EEC-933A-8A1EDC66412C}"/>
              </a:ext>
            </a:extLst>
          </p:cNvPr>
          <p:cNvGrpSpPr/>
          <p:nvPr/>
        </p:nvGrpSpPr>
        <p:grpSpPr>
          <a:xfrm>
            <a:off x="5571676" y="533214"/>
            <a:ext cx="806921" cy="391235"/>
            <a:chOff x="2700337" y="1743074"/>
            <a:chExt cx="1414463" cy="685801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41F16A-83FF-411C-A2B1-2809D3EE6034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88ABB41-34F0-4705-B6D0-7B7FBBC2F215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F7CE8C-B62E-4B5B-8EBB-222D842281BD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75B0998-8987-4B49-8DA9-4B6FECFFBF36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0A7CB5-2E16-4580-AF33-F297D4C79852}"/>
              </a:ext>
            </a:extLst>
          </p:cNvPr>
          <p:cNvGrpSpPr/>
          <p:nvPr/>
        </p:nvGrpSpPr>
        <p:grpSpPr>
          <a:xfrm>
            <a:off x="10989128" y="5991123"/>
            <a:ext cx="806921" cy="391235"/>
            <a:chOff x="2700337" y="1743074"/>
            <a:chExt cx="1414463" cy="68580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90AB5A6-C01E-4C80-B0D0-A7D2F582FB40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8C26D1-60F6-4632-A616-1DCFBABBBDD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96528CC-2F6F-4F79-ACC9-A6E4DAC78693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6E54D00-00C0-4F8D-BC00-058D40470D3B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9191EB-C761-4E69-9DC1-A03693DEF373}"/>
              </a:ext>
            </a:extLst>
          </p:cNvPr>
          <p:cNvGrpSpPr/>
          <p:nvPr/>
        </p:nvGrpSpPr>
        <p:grpSpPr>
          <a:xfrm>
            <a:off x="9064884" y="545710"/>
            <a:ext cx="781148" cy="378739"/>
            <a:chOff x="2700337" y="1743074"/>
            <a:chExt cx="1414463" cy="68580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C80E934-22B9-4D94-B5CE-C8BC7E04D07F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6715FE5-DF9C-421B-840A-9B92BD5D20F9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73C45D3-DB57-4D62-8805-73429EAD378D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39905BF-7693-4B78-95A2-ACD7B3E4178F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3B8D16B4-5602-4B1E-8FA6-879A18C0539C}"/>
              </a:ext>
            </a:extLst>
          </p:cNvPr>
          <p:cNvSpPr/>
          <p:nvPr/>
        </p:nvSpPr>
        <p:spPr>
          <a:xfrm>
            <a:off x="3856618" y="5185721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4135B267-232B-44C7-90E2-F0FCE3CACE0E}"/>
              </a:ext>
            </a:extLst>
          </p:cNvPr>
          <p:cNvSpPr/>
          <p:nvPr/>
        </p:nvSpPr>
        <p:spPr>
          <a:xfrm flipH="1">
            <a:off x="11212636" y="2405581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C98682-CB0B-49D1-AD06-D70785646F98}"/>
              </a:ext>
            </a:extLst>
          </p:cNvPr>
          <p:cNvGrpSpPr/>
          <p:nvPr/>
        </p:nvGrpSpPr>
        <p:grpSpPr>
          <a:xfrm>
            <a:off x="6073029" y="6858000"/>
            <a:ext cx="997294" cy="483537"/>
            <a:chOff x="2700337" y="1743074"/>
            <a:chExt cx="1414463" cy="685801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EAA91C-FAE6-4963-B755-18B3D5409F81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5DDC703-24C2-408F-BADB-93833D5C2DFA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6B70CA2-C4D9-4894-8652-67BBD91AEF5E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F2020DE-4092-4ED4-AF1C-0B05C6E984D6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334FE1BB-A9D7-4D85-B3B3-AD38DD739D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834" y="3649407"/>
            <a:ext cx="4323438" cy="432343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DCE0FD0-1F71-4B6A-9E0F-A2197B1C11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9026" y="3429000"/>
            <a:ext cx="4528375" cy="452837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5A3F145-8B48-417B-8D79-CF513AAC7B8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46" b="17529"/>
          <a:stretch/>
        </p:blipFill>
        <p:spPr>
          <a:xfrm>
            <a:off x="8467331" y="5322968"/>
            <a:ext cx="2575545" cy="130900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0DAE346-2C96-48C1-B3C0-ACF697EF048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46" b="17529"/>
          <a:stretch/>
        </p:blipFill>
        <p:spPr>
          <a:xfrm flipH="1">
            <a:off x="1149125" y="5322968"/>
            <a:ext cx="2575545" cy="1309005"/>
          </a:xfrm>
          <a:prstGeom prst="rect">
            <a:avLst/>
          </a:pr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97DD215-074C-4A4D-8DE8-92943555A0C6}"/>
              </a:ext>
            </a:extLst>
          </p:cNvPr>
          <p:cNvSpPr/>
          <p:nvPr/>
        </p:nvSpPr>
        <p:spPr>
          <a:xfrm>
            <a:off x="1256330" y="1230273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DD16D4C-47C5-4EA2-A8B6-57276F8442EB}"/>
              </a:ext>
            </a:extLst>
          </p:cNvPr>
          <p:cNvSpPr/>
          <p:nvPr/>
        </p:nvSpPr>
        <p:spPr>
          <a:xfrm flipH="1">
            <a:off x="10316742" y="4338152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2048DF1C-57A7-47AE-B2D3-27BCF1E015A5}"/>
              </a:ext>
            </a:extLst>
          </p:cNvPr>
          <p:cNvSpPr/>
          <p:nvPr/>
        </p:nvSpPr>
        <p:spPr>
          <a:xfrm>
            <a:off x="14759701" y="2190375"/>
            <a:ext cx="307081" cy="307081"/>
          </a:xfrm>
          <a:prstGeom prst="ellipse">
            <a:avLst/>
          </a:pr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ECDC89F6-A90C-4C50-988F-1E774E66F448}"/>
              </a:ext>
            </a:extLst>
          </p:cNvPr>
          <p:cNvSpPr/>
          <p:nvPr/>
        </p:nvSpPr>
        <p:spPr>
          <a:xfrm>
            <a:off x="14148397" y="3805560"/>
            <a:ext cx="672193" cy="672193"/>
          </a:xfrm>
          <a:prstGeom prst="ellipse">
            <a:avLst/>
          </a:pr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C16F85-C7B8-46A0-832F-D4D505DC9317}"/>
              </a:ext>
            </a:extLst>
          </p:cNvPr>
          <p:cNvSpPr txBox="1"/>
          <p:nvPr/>
        </p:nvSpPr>
        <p:spPr>
          <a:xfrm>
            <a:off x="5193203" y="735866"/>
            <a:ext cx="57174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UTM ThuPhap Thien An" panose="02040603050506020204" pitchFamily="18" charset="0"/>
              </a:rPr>
              <a:t>Một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 err="1">
                <a:latin typeface="UTM ThuPhap Thien An" panose="02040603050506020204" pitchFamily="18" charset="0"/>
              </a:rPr>
              <a:t>số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</a:p>
          <a:p>
            <a:pPr algn="ctr"/>
            <a:r>
              <a:rPr lang="en-US" sz="8000" dirty="0" err="1">
                <a:latin typeface="UTM ThuPhap Thien An" panose="02040603050506020204" pitchFamily="18" charset="0"/>
              </a:rPr>
              <a:t>sự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 err="1">
                <a:latin typeface="UTM ThuPhap Thien An" panose="02040603050506020204" pitchFamily="18" charset="0"/>
              </a:rPr>
              <a:t>kiện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</a:p>
          <a:p>
            <a:pPr algn="ctr"/>
            <a:r>
              <a:rPr lang="en-US" sz="8000" dirty="0" err="1">
                <a:latin typeface="UTM ThuPhap Thien An" panose="02040603050506020204" pitchFamily="18" charset="0"/>
              </a:rPr>
              <a:t>Lịch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 err="1">
                <a:latin typeface="UTM ThuPhap Thien An" panose="02040603050506020204" pitchFamily="18" charset="0"/>
              </a:rPr>
              <a:t>sử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</a:p>
          <a:p>
            <a:pPr algn="ctr"/>
            <a:r>
              <a:rPr lang="en-US" sz="8000" dirty="0" err="1">
                <a:latin typeface="UTM ThuPhap Thien An" panose="02040603050506020204" pitchFamily="18" charset="0"/>
              </a:rPr>
              <a:t>tiêu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 err="1">
                <a:latin typeface="UTM ThuPhap Thien An" panose="02040603050506020204" pitchFamily="18" charset="0"/>
              </a:rPr>
              <a:t>biểu</a:t>
            </a:r>
            <a:endParaRPr lang="en-US" sz="8000" dirty="0">
              <a:latin typeface="UTM ThuPhap Thien A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45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0" presetClass="entr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9" grpId="0" animBg="1"/>
      <p:bldP spid="61" grpId="0"/>
      <p:bldP spid="6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!!31">
            <a:extLst>
              <a:ext uri="{FF2B5EF4-FFF2-40B4-BE49-F238E27FC236}">
                <a16:creationId xmlns:a16="http://schemas.microsoft.com/office/drawing/2014/main" id="{694D0E2F-83FE-4D65-9E18-5A2D37A84B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30475" y="-509606"/>
            <a:ext cx="3938604" cy="3938606"/>
          </a:xfrm>
          <a:prstGeom prst="rect">
            <a:avLst/>
          </a:prstGeom>
        </p:spPr>
      </p:pic>
      <p:pic>
        <p:nvPicPr>
          <p:cNvPr id="54" name="!!30">
            <a:extLst>
              <a:ext uri="{FF2B5EF4-FFF2-40B4-BE49-F238E27FC236}">
                <a16:creationId xmlns:a16="http://schemas.microsoft.com/office/drawing/2014/main" id="{F7258134-AE48-4A1B-B479-0A4E3531F4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088" y="5465478"/>
            <a:ext cx="4323438" cy="4323438"/>
          </a:xfrm>
          <a:prstGeom prst="rect">
            <a:avLst/>
          </a:prstGeom>
        </p:spPr>
      </p:pic>
      <p:pic>
        <p:nvPicPr>
          <p:cNvPr id="55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5F00C77C-2E24-4A9E-9472-21801BD0D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2292411" y="6023205"/>
            <a:ext cx="1366293" cy="12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!!12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77E98C58-0DCA-4F35-98A4-D0EF82793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850212" y="-685721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2020} - TOP 25 Tranh Hồ Gươm Tháp Rùa Bán Chạy Nhất">
            <a:extLst>
              <a:ext uri="{FF2B5EF4-FFF2-40B4-BE49-F238E27FC236}">
                <a16:creationId xmlns:a16="http://schemas.microsoft.com/office/drawing/2014/main" id="{B5638C96-5AC3-4AEF-A640-D075DAA9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2" t="100000" r="55781" b="-221"/>
          <a:stretch>
            <a:fillRect/>
          </a:stretch>
        </p:blipFill>
        <p:spPr bwMode="auto">
          <a:xfrm>
            <a:off x="3259597" y="6856792"/>
            <a:ext cx="16043" cy="13625"/>
          </a:xfrm>
          <a:custGeom>
            <a:avLst/>
            <a:gdLst>
              <a:gd name="connsiteX0" fmla="*/ 0 w 16043"/>
              <a:gd name="connsiteY0" fmla="*/ 0 h 13625"/>
              <a:gd name="connsiteX1" fmla="*/ 16043 w 16043"/>
              <a:gd name="connsiteY1" fmla="*/ 0 h 13625"/>
              <a:gd name="connsiteX2" fmla="*/ 5682 w 16043"/>
              <a:gd name="connsiteY2" fmla="*/ 13625 h 13625"/>
              <a:gd name="connsiteX3" fmla="*/ 0 w 16043"/>
              <a:gd name="connsiteY3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3" h="13625">
                <a:moveTo>
                  <a:pt x="0" y="0"/>
                </a:moveTo>
                <a:lnTo>
                  <a:pt x="16043" y="0"/>
                </a:lnTo>
                <a:lnTo>
                  <a:pt x="5682" y="1362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34FE1BB-A9D7-4D85-B3B3-AD38DD739D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109" y="-652245"/>
            <a:ext cx="4323438" cy="432343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DCE0FD0-1F71-4B6A-9E0F-A2197B1C11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73108" y="4593811"/>
            <a:ext cx="4528375" cy="452837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5A3F145-8B48-417B-8D79-CF513AAC7B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46" b="17529"/>
          <a:stretch/>
        </p:blipFill>
        <p:spPr>
          <a:xfrm>
            <a:off x="-5079418" y="4521680"/>
            <a:ext cx="2575545" cy="130900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0DAE346-2C96-48C1-B3C0-ACF697EF04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46" b="17529"/>
          <a:stretch/>
        </p:blipFill>
        <p:spPr>
          <a:xfrm flipH="1">
            <a:off x="14457040" y="4948623"/>
            <a:ext cx="2575545" cy="1309005"/>
          </a:xfrm>
          <a:prstGeom prst="rect">
            <a:avLst/>
          </a:prstGeom>
        </p:spPr>
      </p:pic>
      <p:sp>
        <p:nvSpPr>
          <p:cNvPr id="174" name="Oval 173">
            <a:extLst>
              <a:ext uri="{FF2B5EF4-FFF2-40B4-BE49-F238E27FC236}">
                <a16:creationId xmlns:a16="http://schemas.microsoft.com/office/drawing/2014/main" id="{2048DF1C-57A7-47AE-B2D3-27BCF1E015A5}"/>
              </a:ext>
            </a:extLst>
          </p:cNvPr>
          <p:cNvSpPr/>
          <p:nvPr/>
        </p:nvSpPr>
        <p:spPr>
          <a:xfrm>
            <a:off x="14759701" y="2190375"/>
            <a:ext cx="307081" cy="307081"/>
          </a:xfrm>
          <a:prstGeom prst="ellipse">
            <a:avLst/>
          </a:pr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ECDC89F6-A90C-4C50-988F-1E774E66F448}"/>
              </a:ext>
            </a:extLst>
          </p:cNvPr>
          <p:cNvSpPr/>
          <p:nvPr/>
        </p:nvSpPr>
        <p:spPr>
          <a:xfrm>
            <a:off x="14148397" y="3805560"/>
            <a:ext cx="672193" cy="672193"/>
          </a:xfrm>
          <a:prstGeom prst="ellipse">
            <a:avLst/>
          </a:pr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EABF7F4-8FB4-423D-A142-D6F77D8FA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084257"/>
              </p:ext>
            </p:extLst>
          </p:nvPr>
        </p:nvGraphicFramePr>
        <p:xfrm>
          <a:off x="388883" y="1949819"/>
          <a:ext cx="11414234" cy="48156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6917">
                  <a:extLst>
                    <a:ext uri="{9D8B030D-6E8A-4147-A177-3AD203B41FA5}">
                      <a16:colId xmlns:a16="http://schemas.microsoft.com/office/drawing/2014/main" val="1203554324"/>
                    </a:ext>
                  </a:extLst>
                </a:gridCol>
                <a:gridCol w="5219216">
                  <a:extLst>
                    <a:ext uri="{9D8B030D-6E8A-4147-A177-3AD203B41FA5}">
                      <a16:colId xmlns:a16="http://schemas.microsoft.com/office/drawing/2014/main" val="3969571331"/>
                    </a:ext>
                  </a:extLst>
                </a:gridCol>
                <a:gridCol w="3358101">
                  <a:extLst>
                    <a:ext uri="{9D8B030D-6E8A-4147-A177-3AD203B41FA5}">
                      <a16:colId xmlns:a16="http://schemas.microsoft.com/office/drawing/2014/main" val="852058776"/>
                    </a:ext>
                  </a:extLst>
                </a:gridCol>
              </a:tblGrid>
              <a:tr h="8913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64616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112834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38518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460511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612145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422926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508811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58322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253962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625838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977736"/>
                  </a:ext>
                </a:extLst>
              </a:tr>
            </a:tbl>
          </a:graphicData>
        </a:graphic>
      </p:graphicFrame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7951D644-DDBD-42D3-B613-49E07DF25F71}"/>
              </a:ext>
            </a:extLst>
          </p:cNvPr>
          <p:cNvSpPr/>
          <p:nvPr/>
        </p:nvSpPr>
        <p:spPr>
          <a:xfrm rot="5400000">
            <a:off x="758547" y="13388364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22C9C186-B3FE-48E9-A17F-405FDEA1FE4E}"/>
              </a:ext>
            </a:extLst>
          </p:cNvPr>
          <p:cNvSpPr/>
          <p:nvPr/>
        </p:nvSpPr>
        <p:spPr>
          <a:xfrm rot="5400000">
            <a:off x="758547" y="12280915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D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A5B6E95D-D823-4B36-97DE-ED7DA979760A}"/>
              </a:ext>
            </a:extLst>
          </p:cNvPr>
          <p:cNvSpPr/>
          <p:nvPr/>
        </p:nvSpPr>
        <p:spPr>
          <a:xfrm rot="5400000">
            <a:off x="758547" y="10941898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D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5551423-0545-4327-AA7B-C89F2D0C2BB3}"/>
              </a:ext>
            </a:extLst>
          </p:cNvPr>
          <p:cNvSpPr/>
          <p:nvPr/>
        </p:nvSpPr>
        <p:spPr>
          <a:xfrm rot="5400000">
            <a:off x="758547" y="9514385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4E0AE383-793A-49CE-9622-9F19A5670AF4}"/>
              </a:ext>
            </a:extLst>
          </p:cNvPr>
          <p:cNvSpPr/>
          <p:nvPr/>
        </p:nvSpPr>
        <p:spPr>
          <a:xfrm rot="5400000">
            <a:off x="758547" y="8352347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35CB5092-6600-4CE8-B78D-76E50B48B1EE}"/>
              </a:ext>
            </a:extLst>
          </p:cNvPr>
          <p:cNvSpPr/>
          <p:nvPr/>
        </p:nvSpPr>
        <p:spPr>
          <a:xfrm rot="5400000">
            <a:off x="758547" y="7455779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ACB226-12BB-4C7D-9FFE-DDBD747550B1}"/>
              </a:ext>
            </a:extLst>
          </p:cNvPr>
          <p:cNvSpPr txBox="1"/>
          <p:nvPr/>
        </p:nvSpPr>
        <p:spPr>
          <a:xfrm>
            <a:off x="460023" y="1976729"/>
            <a:ext cx="219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Thời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gian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năm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3CF62A-B545-4B5E-9B03-4535C7E61F8E}"/>
              </a:ext>
            </a:extLst>
          </p:cNvPr>
          <p:cNvSpPr txBox="1"/>
          <p:nvPr/>
        </p:nvSpPr>
        <p:spPr>
          <a:xfrm>
            <a:off x="4029016" y="2161518"/>
            <a:ext cx="3159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Sự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kiện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lịch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sử</a:t>
            </a:r>
            <a:endParaRPr lang="en-US" sz="2400" b="1" dirty="0">
              <a:solidFill>
                <a:schemeClr val="tx2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BE0D00-17E8-405A-92AB-CBFEEF8A8A25}"/>
              </a:ext>
            </a:extLst>
          </p:cNvPr>
          <p:cNvSpPr txBox="1"/>
          <p:nvPr/>
        </p:nvSpPr>
        <p:spPr>
          <a:xfrm>
            <a:off x="8736103" y="1993690"/>
            <a:ext cx="2890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Gắn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liền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với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nhân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vật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lịch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sử</a:t>
            </a:r>
            <a:endParaRPr lang="en-US" sz="2400" b="1" dirty="0">
              <a:solidFill>
                <a:schemeClr val="tx2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B50CA4-5440-4CFD-96E2-9BBE96D6DF0E}"/>
              </a:ext>
            </a:extLst>
          </p:cNvPr>
          <p:cNvSpPr txBox="1"/>
          <p:nvPr/>
        </p:nvSpPr>
        <p:spPr>
          <a:xfrm>
            <a:off x="88900" y="-39759"/>
            <a:ext cx="12116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Xem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video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hợp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nội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dung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đã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thành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bảng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sau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C16F85-C7B8-46A0-832F-D4D505DC9317}"/>
              </a:ext>
            </a:extLst>
          </p:cNvPr>
          <p:cNvSpPr txBox="1"/>
          <p:nvPr/>
        </p:nvSpPr>
        <p:spPr>
          <a:xfrm>
            <a:off x="-1483667" y="1243958"/>
            <a:ext cx="15135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UTM ThuPhap Thien An" panose="02040603050506020204" pitchFamily="18" charset="0"/>
              </a:rPr>
              <a:t>Một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số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sự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kiện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lịch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sử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tiêu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biểu</a:t>
            </a:r>
            <a:endParaRPr lang="en-US" sz="4800" dirty="0">
              <a:latin typeface="UTM ThuPhap Thien An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06296E-65FC-4DB1-9BC4-8F8ED28738E7}"/>
              </a:ext>
            </a:extLst>
          </p:cNvPr>
          <p:cNvSpPr txBox="1"/>
          <p:nvPr/>
        </p:nvSpPr>
        <p:spPr>
          <a:xfrm>
            <a:off x="528540" y="4791119"/>
            <a:ext cx="23270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1075 - 1077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35A220-754D-44D4-9618-DDEC1BEEDA55}"/>
              </a:ext>
            </a:extLst>
          </p:cNvPr>
          <p:cNvSpPr txBox="1"/>
          <p:nvPr/>
        </p:nvSpPr>
        <p:spPr>
          <a:xfrm>
            <a:off x="728398" y="3215654"/>
            <a:ext cx="19273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968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F97881-16A2-404E-BE90-3C08E72FBD7A}"/>
              </a:ext>
            </a:extLst>
          </p:cNvPr>
          <p:cNvSpPr txBox="1"/>
          <p:nvPr/>
        </p:nvSpPr>
        <p:spPr>
          <a:xfrm>
            <a:off x="1015637" y="3970655"/>
            <a:ext cx="13528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1009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171F56-6AF9-4F32-BCBF-E7CADB272CD7}"/>
              </a:ext>
            </a:extLst>
          </p:cNvPr>
          <p:cNvSpPr txBox="1"/>
          <p:nvPr/>
        </p:nvSpPr>
        <p:spPr>
          <a:xfrm>
            <a:off x="664898" y="3607769"/>
            <a:ext cx="20543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981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B36985-3E92-4882-A972-E3A9DDBAA0DD}"/>
              </a:ext>
            </a:extLst>
          </p:cNvPr>
          <p:cNvSpPr txBox="1"/>
          <p:nvPr/>
        </p:nvSpPr>
        <p:spPr>
          <a:xfrm>
            <a:off x="1261006" y="4386704"/>
            <a:ext cx="8621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1010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7BAE3B-4B01-46EE-8AEB-0295F984B52F}"/>
              </a:ext>
            </a:extLst>
          </p:cNvPr>
          <p:cNvSpPr txBox="1"/>
          <p:nvPr/>
        </p:nvSpPr>
        <p:spPr>
          <a:xfrm>
            <a:off x="371464" y="2816818"/>
            <a:ext cx="26412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938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84CCA5-6577-42DF-899D-2F5A948689AF}"/>
              </a:ext>
            </a:extLst>
          </p:cNvPr>
          <p:cNvSpPr txBox="1"/>
          <p:nvPr/>
        </p:nvSpPr>
        <p:spPr>
          <a:xfrm>
            <a:off x="528540" y="6360968"/>
            <a:ext cx="23270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1427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2FF77E-429F-4B2E-BA4C-860190B6880F}"/>
              </a:ext>
            </a:extLst>
          </p:cNvPr>
          <p:cNvSpPr txBox="1"/>
          <p:nvPr/>
        </p:nvSpPr>
        <p:spPr>
          <a:xfrm>
            <a:off x="0" y="5592318"/>
            <a:ext cx="351384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1258, 1285, 1287-1288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E4CDB1-C291-47EB-A489-6E22D76BD72F}"/>
              </a:ext>
            </a:extLst>
          </p:cNvPr>
          <p:cNvSpPr txBox="1"/>
          <p:nvPr/>
        </p:nvSpPr>
        <p:spPr>
          <a:xfrm>
            <a:off x="664898" y="5177618"/>
            <a:ext cx="20543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1226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A163C6-A2AD-4685-B892-ABFC0C38C44A}"/>
              </a:ext>
            </a:extLst>
          </p:cNvPr>
          <p:cNvSpPr txBox="1"/>
          <p:nvPr/>
        </p:nvSpPr>
        <p:spPr>
          <a:xfrm>
            <a:off x="1261006" y="5956553"/>
            <a:ext cx="8621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1400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BBEA46C-0F83-4C01-8B35-B0FA21A02E77}"/>
              </a:ext>
            </a:extLst>
          </p:cNvPr>
          <p:cNvSpPr/>
          <p:nvPr/>
        </p:nvSpPr>
        <p:spPr>
          <a:xfrm>
            <a:off x="-5279616" y="10212948"/>
            <a:ext cx="3610818" cy="3610818"/>
          </a:xfrm>
          <a:prstGeom prst="ellipse">
            <a:avLst/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E8E0531-D5BB-4A3B-8E9D-889FA893C735}"/>
              </a:ext>
            </a:extLst>
          </p:cNvPr>
          <p:cNvSpPr/>
          <p:nvPr/>
        </p:nvSpPr>
        <p:spPr>
          <a:xfrm>
            <a:off x="13758905" y="-3204233"/>
            <a:ext cx="2053859" cy="2053859"/>
          </a:xfrm>
          <a:prstGeom prst="ellipse">
            <a:avLst/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B85A9AA-0935-4BC0-9150-0B4E2613346E}"/>
              </a:ext>
            </a:extLst>
          </p:cNvPr>
          <p:cNvSpPr/>
          <p:nvPr/>
        </p:nvSpPr>
        <p:spPr>
          <a:xfrm>
            <a:off x="-5127216" y="11264144"/>
            <a:ext cx="2712022" cy="2712022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7D395E2-B9A7-4C26-8C66-0387802B6B09}"/>
              </a:ext>
            </a:extLst>
          </p:cNvPr>
          <p:cNvSpPr/>
          <p:nvPr/>
        </p:nvSpPr>
        <p:spPr>
          <a:xfrm>
            <a:off x="14327129" y="-3051833"/>
            <a:ext cx="1638035" cy="1638035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87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!!31">
            <a:extLst>
              <a:ext uri="{FF2B5EF4-FFF2-40B4-BE49-F238E27FC236}">
                <a16:creationId xmlns:a16="http://schemas.microsoft.com/office/drawing/2014/main" id="{694D0E2F-83FE-4D65-9E18-5A2D37A84B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30475" y="-509606"/>
            <a:ext cx="3938604" cy="3938606"/>
          </a:xfrm>
          <a:prstGeom prst="rect">
            <a:avLst/>
          </a:prstGeom>
        </p:spPr>
      </p:pic>
      <p:pic>
        <p:nvPicPr>
          <p:cNvPr id="54" name="!!30">
            <a:extLst>
              <a:ext uri="{FF2B5EF4-FFF2-40B4-BE49-F238E27FC236}">
                <a16:creationId xmlns:a16="http://schemas.microsoft.com/office/drawing/2014/main" id="{F7258134-AE48-4A1B-B479-0A4E3531F4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088" y="5465478"/>
            <a:ext cx="4323438" cy="4323438"/>
          </a:xfrm>
          <a:prstGeom prst="rect">
            <a:avLst/>
          </a:prstGeom>
        </p:spPr>
      </p:pic>
      <p:pic>
        <p:nvPicPr>
          <p:cNvPr id="55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5F00C77C-2E24-4A9E-9472-21801BD0D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2292411" y="6023205"/>
            <a:ext cx="1366293" cy="12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!!12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77E98C58-0DCA-4F35-98A4-D0EF82793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850212" y="-685721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34FE1BB-A9D7-4D85-B3B3-AD38DD739D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109" y="-652245"/>
            <a:ext cx="4323438" cy="432343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DCE0FD0-1F71-4B6A-9E0F-A2197B1C11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73108" y="4593811"/>
            <a:ext cx="4528375" cy="452837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5A3F145-8B48-417B-8D79-CF513AAC7B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46" b="17529"/>
          <a:stretch/>
        </p:blipFill>
        <p:spPr>
          <a:xfrm>
            <a:off x="-5079418" y="4521680"/>
            <a:ext cx="2575545" cy="130900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0DAE346-2C96-48C1-B3C0-ACF697EF04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46" b="17529"/>
          <a:stretch/>
        </p:blipFill>
        <p:spPr>
          <a:xfrm flipH="1">
            <a:off x="14457040" y="4948623"/>
            <a:ext cx="2575545" cy="1309005"/>
          </a:xfrm>
          <a:prstGeom prst="rect">
            <a:avLst/>
          </a:prstGeom>
        </p:spPr>
      </p:pic>
      <p:sp>
        <p:nvSpPr>
          <p:cNvPr id="174" name="Oval 173">
            <a:extLst>
              <a:ext uri="{FF2B5EF4-FFF2-40B4-BE49-F238E27FC236}">
                <a16:creationId xmlns:a16="http://schemas.microsoft.com/office/drawing/2014/main" id="{2048DF1C-57A7-47AE-B2D3-27BCF1E015A5}"/>
              </a:ext>
            </a:extLst>
          </p:cNvPr>
          <p:cNvSpPr/>
          <p:nvPr/>
        </p:nvSpPr>
        <p:spPr>
          <a:xfrm>
            <a:off x="14759701" y="2190375"/>
            <a:ext cx="307081" cy="307081"/>
          </a:xfrm>
          <a:prstGeom prst="ellipse">
            <a:avLst/>
          </a:pr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ECDC89F6-A90C-4C50-988F-1E774E66F448}"/>
              </a:ext>
            </a:extLst>
          </p:cNvPr>
          <p:cNvSpPr/>
          <p:nvPr/>
        </p:nvSpPr>
        <p:spPr>
          <a:xfrm>
            <a:off x="14148397" y="3805560"/>
            <a:ext cx="672193" cy="672193"/>
          </a:xfrm>
          <a:prstGeom prst="ellipse">
            <a:avLst/>
          </a:pr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!!Table 2">
            <a:extLst>
              <a:ext uri="{FF2B5EF4-FFF2-40B4-BE49-F238E27FC236}">
                <a16:creationId xmlns:a16="http://schemas.microsoft.com/office/drawing/2014/main" id="{0EABF7F4-8FB4-423D-A142-D6F77D8FA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92610"/>
              </p:ext>
            </p:extLst>
          </p:nvPr>
        </p:nvGraphicFramePr>
        <p:xfrm>
          <a:off x="376841" y="926448"/>
          <a:ext cx="11516402" cy="51182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62310">
                  <a:extLst>
                    <a:ext uri="{9D8B030D-6E8A-4147-A177-3AD203B41FA5}">
                      <a16:colId xmlns:a16="http://schemas.microsoft.com/office/drawing/2014/main" val="1203554324"/>
                    </a:ext>
                  </a:extLst>
                </a:gridCol>
                <a:gridCol w="5265933">
                  <a:extLst>
                    <a:ext uri="{9D8B030D-6E8A-4147-A177-3AD203B41FA5}">
                      <a16:colId xmlns:a16="http://schemas.microsoft.com/office/drawing/2014/main" val="3969571331"/>
                    </a:ext>
                  </a:extLst>
                </a:gridCol>
                <a:gridCol w="3388159">
                  <a:extLst>
                    <a:ext uri="{9D8B030D-6E8A-4147-A177-3AD203B41FA5}">
                      <a16:colId xmlns:a16="http://schemas.microsoft.com/office/drawing/2014/main" val="852058776"/>
                    </a:ext>
                  </a:extLst>
                </a:gridCol>
              </a:tblGrid>
              <a:tr h="7861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64616"/>
                  </a:ext>
                </a:extLst>
              </a:tr>
              <a:tr h="5074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112834"/>
                  </a:ext>
                </a:extLst>
              </a:tr>
              <a:tr h="5074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38518"/>
                  </a:ext>
                </a:extLst>
              </a:tr>
              <a:tr h="8803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460511"/>
                  </a:ext>
                </a:extLst>
              </a:tr>
              <a:tr h="5074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612145"/>
                  </a:ext>
                </a:extLst>
              </a:tr>
              <a:tr h="1016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422926"/>
                  </a:ext>
                </a:extLst>
              </a:tr>
              <a:tr h="912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508811"/>
                  </a:ext>
                </a:extLst>
              </a:tr>
            </a:tbl>
          </a:graphicData>
        </a:graphic>
      </p:graphicFrame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7951D644-DDBD-42D3-B613-49E07DF25F71}"/>
              </a:ext>
            </a:extLst>
          </p:cNvPr>
          <p:cNvSpPr/>
          <p:nvPr/>
        </p:nvSpPr>
        <p:spPr>
          <a:xfrm rot="5400000">
            <a:off x="758547" y="13388364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22C9C186-B3FE-48E9-A17F-405FDEA1FE4E}"/>
              </a:ext>
            </a:extLst>
          </p:cNvPr>
          <p:cNvSpPr/>
          <p:nvPr/>
        </p:nvSpPr>
        <p:spPr>
          <a:xfrm rot="5400000">
            <a:off x="758547" y="12280915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D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A5B6E95D-D823-4B36-97DE-ED7DA979760A}"/>
              </a:ext>
            </a:extLst>
          </p:cNvPr>
          <p:cNvSpPr/>
          <p:nvPr/>
        </p:nvSpPr>
        <p:spPr>
          <a:xfrm rot="5400000">
            <a:off x="758547" y="10941898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D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5551423-0545-4327-AA7B-C89F2D0C2BB3}"/>
              </a:ext>
            </a:extLst>
          </p:cNvPr>
          <p:cNvSpPr/>
          <p:nvPr/>
        </p:nvSpPr>
        <p:spPr>
          <a:xfrm rot="5400000">
            <a:off x="758547" y="9514385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4E0AE383-793A-49CE-9622-9F19A5670AF4}"/>
              </a:ext>
            </a:extLst>
          </p:cNvPr>
          <p:cNvSpPr/>
          <p:nvPr/>
        </p:nvSpPr>
        <p:spPr>
          <a:xfrm rot="5400000">
            <a:off x="758547" y="8352347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35CB5092-6600-4CE8-B78D-76E50B48B1EE}"/>
              </a:ext>
            </a:extLst>
          </p:cNvPr>
          <p:cNvSpPr/>
          <p:nvPr/>
        </p:nvSpPr>
        <p:spPr>
          <a:xfrm rot="5400000">
            <a:off x="758547" y="7455779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ACB226-12BB-4C7D-9FFE-DDBD747550B1}"/>
              </a:ext>
            </a:extLst>
          </p:cNvPr>
          <p:cNvSpPr txBox="1"/>
          <p:nvPr/>
        </p:nvSpPr>
        <p:spPr>
          <a:xfrm>
            <a:off x="636309" y="883150"/>
            <a:ext cx="219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Thời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gian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năm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3CF62A-B545-4B5E-9B03-4535C7E61F8E}"/>
              </a:ext>
            </a:extLst>
          </p:cNvPr>
          <p:cNvSpPr txBox="1"/>
          <p:nvPr/>
        </p:nvSpPr>
        <p:spPr>
          <a:xfrm>
            <a:off x="4205302" y="1067939"/>
            <a:ext cx="3159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Sự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kiện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lịch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sử</a:t>
            </a:r>
            <a:endParaRPr lang="en-US" sz="2400" b="1" dirty="0">
              <a:solidFill>
                <a:schemeClr val="tx2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BE0D00-17E8-405A-92AB-CBFEEF8A8A25}"/>
              </a:ext>
            </a:extLst>
          </p:cNvPr>
          <p:cNvSpPr txBox="1"/>
          <p:nvPr/>
        </p:nvSpPr>
        <p:spPr>
          <a:xfrm>
            <a:off x="8912389" y="900111"/>
            <a:ext cx="2890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Gắn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liền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với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nhân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vật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lịch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sử</a:t>
            </a:r>
            <a:endParaRPr lang="en-US" sz="2400" b="1" dirty="0">
              <a:solidFill>
                <a:schemeClr val="tx2"/>
              </a:solidFill>
              <a:latin typeface="UTM Avo" panose="0204060305050602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C16F85-C7B8-46A0-832F-D4D505DC9317}"/>
              </a:ext>
            </a:extLst>
          </p:cNvPr>
          <p:cNvSpPr txBox="1"/>
          <p:nvPr/>
        </p:nvSpPr>
        <p:spPr>
          <a:xfrm>
            <a:off x="-1483667" y="176509"/>
            <a:ext cx="15135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UTM ThuPhap Thien An" panose="02040603050506020204" pitchFamily="18" charset="0"/>
              </a:rPr>
              <a:t>Một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số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sự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kiện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lịch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sử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tiêu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biểu</a:t>
            </a:r>
            <a:endParaRPr lang="en-US" sz="4800" dirty="0">
              <a:latin typeface="UTM ThuPhap Thien An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06296E-65FC-4DB1-9BC4-8F8ED28738E7}"/>
              </a:ext>
            </a:extLst>
          </p:cNvPr>
          <p:cNvSpPr txBox="1"/>
          <p:nvPr/>
        </p:nvSpPr>
        <p:spPr>
          <a:xfrm>
            <a:off x="593387" y="5371742"/>
            <a:ext cx="23270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1075 - 1077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35A220-754D-44D4-9618-DDEC1BEEDA55}"/>
              </a:ext>
            </a:extLst>
          </p:cNvPr>
          <p:cNvSpPr txBox="1"/>
          <p:nvPr/>
        </p:nvSpPr>
        <p:spPr>
          <a:xfrm>
            <a:off x="793246" y="2229542"/>
            <a:ext cx="19273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968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F97881-16A2-404E-BE90-3C08E72FBD7A}"/>
              </a:ext>
            </a:extLst>
          </p:cNvPr>
          <p:cNvSpPr txBox="1"/>
          <p:nvPr/>
        </p:nvSpPr>
        <p:spPr>
          <a:xfrm>
            <a:off x="1080484" y="3609060"/>
            <a:ext cx="13528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1009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171F56-6AF9-4F32-BCBF-E7CADB272CD7}"/>
              </a:ext>
            </a:extLst>
          </p:cNvPr>
          <p:cNvSpPr txBox="1"/>
          <p:nvPr/>
        </p:nvSpPr>
        <p:spPr>
          <a:xfrm>
            <a:off x="729746" y="2948100"/>
            <a:ext cx="20543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981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B36985-3E92-4882-A972-E3A9DDBAA0DD}"/>
              </a:ext>
            </a:extLst>
          </p:cNvPr>
          <p:cNvSpPr txBox="1"/>
          <p:nvPr/>
        </p:nvSpPr>
        <p:spPr>
          <a:xfrm>
            <a:off x="1325853" y="4433634"/>
            <a:ext cx="8621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1010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7BAE3B-4B01-46EE-8AEB-0295F984B52F}"/>
              </a:ext>
            </a:extLst>
          </p:cNvPr>
          <p:cNvSpPr txBox="1"/>
          <p:nvPr/>
        </p:nvSpPr>
        <p:spPr>
          <a:xfrm>
            <a:off x="436312" y="1711983"/>
            <a:ext cx="26412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938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BBEA46C-0F83-4C01-8B35-B0FA21A02E77}"/>
              </a:ext>
            </a:extLst>
          </p:cNvPr>
          <p:cNvSpPr/>
          <p:nvPr/>
        </p:nvSpPr>
        <p:spPr>
          <a:xfrm>
            <a:off x="-5279616" y="10212948"/>
            <a:ext cx="3610818" cy="3610818"/>
          </a:xfrm>
          <a:prstGeom prst="ellipse">
            <a:avLst/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E8E0531-D5BB-4A3B-8E9D-889FA893C735}"/>
              </a:ext>
            </a:extLst>
          </p:cNvPr>
          <p:cNvSpPr/>
          <p:nvPr/>
        </p:nvSpPr>
        <p:spPr>
          <a:xfrm>
            <a:off x="13758905" y="-3204233"/>
            <a:ext cx="2053859" cy="2053859"/>
          </a:xfrm>
          <a:prstGeom prst="ellipse">
            <a:avLst/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B85A9AA-0935-4BC0-9150-0B4E2613346E}"/>
              </a:ext>
            </a:extLst>
          </p:cNvPr>
          <p:cNvSpPr/>
          <p:nvPr/>
        </p:nvSpPr>
        <p:spPr>
          <a:xfrm>
            <a:off x="-5127216" y="11264144"/>
            <a:ext cx="2712022" cy="2712022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7D395E2-B9A7-4C26-8C66-0387802B6B09}"/>
              </a:ext>
            </a:extLst>
          </p:cNvPr>
          <p:cNvSpPr/>
          <p:nvPr/>
        </p:nvSpPr>
        <p:spPr>
          <a:xfrm>
            <a:off x="14327129" y="-3051833"/>
            <a:ext cx="1638035" cy="1638035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4A2F2C-ADB7-471B-BBA3-736E2F9FFB1A}"/>
              </a:ext>
            </a:extLst>
          </p:cNvPr>
          <p:cNvSpPr txBox="1"/>
          <p:nvPr/>
        </p:nvSpPr>
        <p:spPr>
          <a:xfrm>
            <a:off x="3289719" y="5187076"/>
            <a:ext cx="515311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Kháng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chiến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chống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Tống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xâm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lược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lần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thứ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endParaRPr lang="en-US" sz="2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CD377C-0CE5-439B-8B5A-7526BC160753}"/>
              </a:ext>
            </a:extLst>
          </p:cNvPr>
          <p:cNvSpPr txBox="1"/>
          <p:nvPr/>
        </p:nvSpPr>
        <p:spPr>
          <a:xfrm>
            <a:off x="3289719" y="2262208"/>
            <a:ext cx="43343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Dẹp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loạn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12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sứ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quân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4C4451-801F-4399-AF12-B7AE942FC1C7}"/>
              </a:ext>
            </a:extLst>
          </p:cNvPr>
          <p:cNvSpPr txBox="1"/>
          <p:nvPr/>
        </p:nvSpPr>
        <p:spPr>
          <a:xfrm>
            <a:off x="3289719" y="3641726"/>
            <a:ext cx="31618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Lý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lập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30A5F1-9029-47B8-86EC-48AD935073A8}"/>
              </a:ext>
            </a:extLst>
          </p:cNvPr>
          <p:cNvSpPr txBox="1"/>
          <p:nvPr/>
        </p:nvSpPr>
        <p:spPr>
          <a:xfrm>
            <a:off x="3289720" y="2763434"/>
            <a:ext cx="469337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Kháng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chiến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chống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Tống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xâm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lược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lần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thứ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nhất</a:t>
            </a:r>
            <a:endParaRPr lang="en-US" sz="2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E56565-4F85-438E-B7CE-53B4279D7D03}"/>
              </a:ext>
            </a:extLst>
          </p:cNvPr>
          <p:cNvSpPr txBox="1"/>
          <p:nvPr/>
        </p:nvSpPr>
        <p:spPr>
          <a:xfrm>
            <a:off x="3289719" y="4248968"/>
            <a:ext cx="515311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Lý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dời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dô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Lư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ra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Đại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La,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đặt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tên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kinh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đô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Thăng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Long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0A4CF0-DD0D-4360-B706-2DAB9B0D545E}"/>
              </a:ext>
            </a:extLst>
          </p:cNvPr>
          <p:cNvSpPr txBox="1"/>
          <p:nvPr/>
        </p:nvSpPr>
        <p:spPr>
          <a:xfrm>
            <a:off x="3289720" y="1744649"/>
            <a:ext cx="57506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Chiến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thắng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sông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Bạch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Đằng</a:t>
            </a:r>
            <a:endParaRPr lang="en-US" sz="2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C2BDAC-FF8C-490F-90FC-148F572D2C94}"/>
              </a:ext>
            </a:extLst>
          </p:cNvPr>
          <p:cNvSpPr txBox="1"/>
          <p:nvPr/>
        </p:nvSpPr>
        <p:spPr>
          <a:xfrm>
            <a:off x="8579196" y="5371742"/>
            <a:ext cx="23270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Lý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Thường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Kiệt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255079-BE85-43AD-9C35-C5F28AF8DF66}"/>
              </a:ext>
            </a:extLst>
          </p:cNvPr>
          <p:cNvSpPr txBox="1"/>
          <p:nvPr/>
        </p:nvSpPr>
        <p:spPr>
          <a:xfrm>
            <a:off x="8579197" y="2240532"/>
            <a:ext cx="23270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Đinh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Bộ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Lĩnh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80B9368-2BB4-4631-8333-B904920D4CB4}"/>
              </a:ext>
            </a:extLst>
          </p:cNvPr>
          <p:cNvSpPr txBox="1"/>
          <p:nvPr/>
        </p:nvSpPr>
        <p:spPr>
          <a:xfrm>
            <a:off x="8579196" y="3620050"/>
            <a:ext cx="23270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Lý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Uẩn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F6152CC-AE16-41C6-B2D3-D1928185709C}"/>
              </a:ext>
            </a:extLst>
          </p:cNvPr>
          <p:cNvSpPr txBox="1"/>
          <p:nvPr/>
        </p:nvSpPr>
        <p:spPr>
          <a:xfrm>
            <a:off x="8579197" y="2948100"/>
            <a:ext cx="20543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Lê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Hoàn</a:t>
            </a:r>
            <a:endParaRPr lang="en-US" sz="2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ECEEB65-A07B-42E9-909B-4775D85161C3}"/>
              </a:ext>
            </a:extLst>
          </p:cNvPr>
          <p:cNvSpPr txBox="1"/>
          <p:nvPr/>
        </p:nvSpPr>
        <p:spPr>
          <a:xfrm>
            <a:off x="8579196" y="4433634"/>
            <a:ext cx="24274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Lý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Uẩn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8AF07B-9B2B-44B4-B8D7-35C972ED3173}"/>
              </a:ext>
            </a:extLst>
          </p:cNvPr>
          <p:cNvSpPr txBox="1"/>
          <p:nvPr/>
        </p:nvSpPr>
        <p:spPr>
          <a:xfrm>
            <a:off x="8579197" y="1722973"/>
            <a:ext cx="26412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Quyền</a:t>
            </a:r>
            <a:endParaRPr lang="en-US" sz="2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8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2020} - TOP 25 Tranh Hồ Gươm Tháp Rùa Bán Chạy Nhất">
            <a:extLst>
              <a:ext uri="{FF2B5EF4-FFF2-40B4-BE49-F238E27FC236}">
                <a16:creationId xmlns:a16="http://schemas.microsoft.com/office/drawing/2014/main" id="{B5638C96-5AC3-4AEF-A640-D075DAA9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2" t="100000" r="55781" b="-221"/>
          <a:stretch>
            <a:fillRect/>
          </a:stretch>
        </p:blipFill>
        <p:spPr bwMode="auto">
          <a:xfrm>
            <a:off x="1748900" y="6856792"/>
            <a:ext cx="16043" cy="13625"/>
          </a:xfrm>
          <a:custGeom>
            <a:avLst/>
            <a:gdLst>
              <a:gd name="connsiteX0" fmla="*/ 0 w 16043"/>
              <a:gd name="connsiteY0" fmla="*/ 0 h 13625"/>
              <a:gd name="connsiteX1" fmla="*/ 16043 w 16043"/>
              <a:gd name="connsiteY1" fmla="*/ 0 h 13625"/>
              <a:gd name="connsiteX2" fmla="*/ 5682 w 16043"/>
              <a:gd name="connsiteY2" fmla="*/ 13625 h 13625"/>
              <a:gd name="connsiteX3" fmla="*/ 0 w 16043"/>
              <a:gd name="connsiteY3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3" h="13625">
                <a:moveTo>
                  <a:pt x="0" y="0"/>
                </a:moveTo>
                <a:lnTo>
                  <a:pt x="16043" y="0"/>
                </a:lnTo>
                <a:lnTo>
                  <a:pt x="5682" y="1362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!!Table 2">
            <a:extLst>
              <a:ext uri="{FF2B5EF4-FFF2-40B4-BE49-F238E27FC236}">
                <a16:creationId xmlns:a16="http://schemas.microsoft.com/office/drawing/2014/main" id="{0EABF7F4-8FB4-423D-A142-D6F77D8FA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36737"/>
              </p:ext>
            </p:extLst>
          </p:nvPr>
        </p:nvGraphicFramePr>
        <p:xfrm>
          <a:off x="371464" y="926447"/>
          <a:ext cx="11516402" cy="40126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62310">
                  <a:extLst>
                    <a:ext uri="{9D8B030D-6E8A-4147-A177-3AD203B41FA5}">
                      <a16:colId xmlns:a16="http://schemas.microsoft.com/office/drawing/2014/main" val="1203554324"/>
                    </a:ext>
                  </a:extLst>
                </a:gridCol>
                <a:gridCol w="5265933">
                  <a:extLst>
                    <a:ext uri="{9D8B030D-6E8A-4147-A177-3AD203B41FA5}">
                      <a16:colId xmlns:a16="http://schemas.microsoft.com/office/drawing/2014/main" val="3969571331"/>
                    </a:ext>
                  </a:extLst>
                </a:gridCol>
                <a:gridCol w="3388159">
                  <a:extLst>
                    <a:ext uri="{9D8B030D-6E8A-4147-A177-3AD203B41FA5}">
                      <a16:colId xmlns:a16="http://schemas.microsoft.com/office/drawing/2014/main" val="852058776"/>
                    </a:ext>
                  </a:extLst>
                </a:gridCol>
              </a:tblGrid>
              <a:tr h="7861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64616"/>
                  </a:ext>
                </a:extLst>
              </a:tr>
              <a:tr h="8943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112834"/>
                  </a:ext>
                </a:extLst>
              </a:tr>
              <a:tr h="13172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38518"/>
                  </a:ext>
                </a:extLst>
              </a:tr>
              <a:tr h="5074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460511"/>
                  </a:ext>
                </a:extLst>
              </a:tr>
              <a:tr h="5074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61214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FACB226-12BB-4C7D-9FFE-DDBD747550B1}"/>
              </a:ext>
            </a:extLst>
          </p:cNvPr>
          <p:cNvSpPr txBox="1"/>
          <p:nvPr/>
        </p:nvSpPr>
        <p:spPr>
          <a:xfrm>
            <a:off x="636309" y="883150"/>
            <a:ext cx="219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Thời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gian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năm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3CF62A-B545-4B5E-9B03-4535C7E61F8E}"/>
              </a:ext>
            </a:extLst>
          </p:cNvPr>
          <p:cNvSpPr txBox="1"/>
          <p:nvPr/>
        </p:nvSpPr>
        <p:spPr>
          <a:xfrm>
            <a:off x="4205302" y="1067939"/>
            <a:ext cx="3159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Sự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kiện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lịch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sử</a:t>
            </a:r>
            <a:endParaRPr lang="en-US" sz="2400" b="1" dirty="0">
              <a:solidFill>
                <a:schemeClr val="tx2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BE0D00-17E8-405A-92AB-CBFEEF8A8A25}"/>
              </a:ext>
            </a:extLst>
          </p:cNvPr>
          <p:cNvSpPr txBox="1"/>
          <p:nvPr/>
        </p:nvSpPr>
        <p:spPr>
          <a:xfrm>
            <a:off x="8912389" y="900111"/>
            <a:ext cx="2890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Gắn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liền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với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nhân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vật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lịch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sử</a:t>
            </a:r>
            <a:endParaRPr lang="en-US" sz="2400" b="1" dirty="0">
              <a:solidFill>
                <a:schemeClr val="tx2"/>
              </a:solidFill>
              <a:latin typeface="UTM Avo" panose="0204060305050602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C16F85-C7B8-46A0-832F-D4D505DC9317}"/>
              </a:ext>
            </a:extLst>
          </p:cNvPr>
          <p:cNvSpPr txBox="1"/>
          <p:nvPr/>
        </p:nvSpPr>
        <p:spPr>
          <a:xfrm>
            <a:off x="-1483667" y="176509"/>
            <a:ext cx="15135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UTM ThuPhap Thien An" panose="02040603050506020204" pitchFamily="18" charset="0"/>
              </a:rPr>
              <a:t>Một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số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sự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kiện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lịch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sử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tiêu</a:t>
            </a:r>
            <a:r>
              <a:rPr lang="en-US" sz="4800" dirty="0">
                <a:latin typeface="UTM ThuPhap Thien An" panose="02040603050506020204" pitchFamily="18" charset="0"/>
              </a:rPr>
              <a:t> </a:t>
            </a:r>
            <a:r>
              <a:rPr lang="en-US" sz="4800" dirty="0" err="1">
                <a:latin typeface="UTM ThuPhap Thien An" panose="02040603050506020204" pitchFamily="18" charset="0"/>
              </a:rPr>
              <a:t>biểu</a:t>
            </a:r>
            <a:endParaRPr lang="en-US" sz="4800" dirty="0">
              <a:latin typeface="UTM ThuPhap Thien An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84CCA5-6577-42DF-899D-2F5A948689AF}"/>
              </a:ext>
            </a:extLst>
          </p:cNvPr>
          <p:cNvSpPr txBox="1"/>
          <p:nvPr/>
        </p:nvSpPr>
        <p:spPr>
          <a:xfrm>
            <a:off x="656888" y="4477753"/>
            <a:ext cx="23270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1427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2FF77E-429F-4B2E-BA4C-860190B6880F}"/>
              </a:ext>
            </a:extLst>
          </p:cNvPr>
          <p:cNvSpPr txBox="1"/>
          <p:nvPr/>
        </p:nvSpPr>
        <p:spPr>
          <a:xfrm>
            <a:off x="436716" y="2857517"/>
            <a:ext cx="273214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1258, 1285, 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1287-1288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E4CDB1-C291-47EB-A489-6E22D76BD72F}"/>
              </a:ext>
            </a:extLst>
          </p:cNvPr>
          <p:cNvSpPr txBox="1"/>
          <p:nvPr/>
        </p:nvSpPr>
        <p:spPr>
          <a:xfrm>
            <a:off x="826053" y="1876712"/>
            <a:ext cx="20543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1226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A163C6-A2AD-4685-B892-ABFC0C38C44A}"/>
              </a:ext>
            </a:extLst>
          </p:cNvPr>
          <p:cNvSpPr txBox="1"/>
          <p:nvPr/>
        </p:nvSpPr>
        <p:spPr>
          <a:xfrm>
            <a:off x="1422161" y="3918418"/>
            <a:ext cx="8621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1400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95C1978-B48F-4FEF-952A-D1756990F0A8}"/>
              </a:ext>
            </a:extLst>
          </p:cNvPr>
          <p:cNvSpPr txBox="1"/>
          <p:nvPr/>
        </p:nvSpPr>
        <p:spPr>
          <a:xfrm>
            <a:off x="3289720" y="4477753"/>
            <a:ext cx="39746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Chiến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thắng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Chi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Lăng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572328-3C67-408B-A1CF-A6AC1FA6E33C}"/>
              </a:ext>
            </a:extLst>
          </p:cNvPr>
          <p:cNvSpPr txBox="1"/>
          <p:nvPr/>
        </p:nvSpPr>
        <p:spPr>
          <a:xfrm>
            <a:off x="3386027" y="2857517"/>
            <a:ext cx="52894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kháng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chiến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chống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xâm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lược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Mông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-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Nguyên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E205682-BCB9-4011-9EEC-33A6B669FECB}"/>
              </a:ext>
            </a:extLst>
          </p:cNvPr>
          <p:cNvSpPr txBox="1"/>
          <p:nvPr/>
        </p:nvSpPr>
        <p:spPr>
          <a:xfrm>
            <a:off x="3386027" y="1876712"/>
            <a:ext cx="34175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Trần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lập</a:t>
            </a:r>
            <a:endParaRPr lang="en-US" sz="2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35B74E-2884-4D92-90CB-15AEB418BDB6}"/>
              </a:ext>
            </a:extLst>
          </p:cNvPr>
          <p:cNvSpPr txBox="1"/>
          <p:nvPr/>
        </p:nvSpPr>
        <p:spPr>
          <a:xfrm>
            <a:off x="3386027" y="3918418"/>
            <a:ext cx="36732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Hồ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lập</a:t>
            </a:r>
            <a:endParaRPr lang="en-US" sz="2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A9A2FDF-920E-42D2-A5D0-A21267C19C56}"/>
              </a:ext>
            </a:extLst>
          </p:cNvPr>
          <p:cNvSpPr txBox="1"/>
          <p:nvPr/>
        </p:nvSpPr>
        <p:spPr>
          <a:xfrm>
            <a:off x="8579197" y="4477753"/>
            <a:ext cx="23270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Lê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Lợi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C3390F-A859-46E0-B9FC-C6A02D4C5AC1}"/>
              </a:ext>
            </a:extLst>
          </p:cNvPr>
          <p:cNvSpPr txBox="1"/>
          <p:nvPr/>
        </p:nvSpPr>
        <p:spPr>
          <a:xfrm>
            <a:off x="8675505" y="2672851"/>
            <a:ext cx="30797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Thủ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Độ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</a:p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Tông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</a:p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Hưng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Đạo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, …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35AB76-248A-4AB6-B6CD-CABBE4103B4F}"/>
              </a:ext>
            </a:extLst>
          </p:cNvPr>
          <p:cNvSpPr txBox="1"/>
          <p:nvPr/>
        </p:nvSpPr>
        <p:spPr>
          <a:xfrm>
            <a:off x="8675503" y="1692046"/>
            <a:ext cx="23270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Trần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Thủ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Độ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Trần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Cảnh</a:t>
            </a:r>
            <a:endParaRPr lang="en-US" sz="2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C8B90AF-8CED-45A8-8857-5C1404468AF7}"/>
              </a:ext>
            </a:extLst>
          </p:cNvPr>
          <p:cNvSpPr txBox="1"/>
          <p:nvPr/>
        </p:nvSpPr>
        <p:spPr>
          <a:xfrm>
            <a:off x="8675504" y="3918418"/>
            <a:ext cx="211420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Hồ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Quý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Ly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8CC3A70-3121-4F47-81D0-89EC9594004F}"/>
              </a:ext>
            </a:extLst>
          </p:cNvPr>
          <p:cNvSpPr txBox="1"/>
          <p:nvPr/>
        </p:nvSpPr>
        <p:spPr>
          <a:xfrm>
            <a:off x="97047" y="5184394"/>
            <a:ext cx="12116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UTM Avo" panose="02040603050506020204" pitchFamily="18" charset="0"/>
              </a:rPr>
              <a:t>Hãy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một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kiện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hiện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tượng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hiện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tượng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</a:p>
          <a:p>
            <a:pPr algn="ctr"/>
            <a:r>
              <a:rPr lang="en-US" sz="3200" dirty="0" err="1">
                <a:latin typeface="UTM Avo" panose="02040603050506020204" pitchFamily="18" charset="0"/>
              </a:rPr>
              <a:t>nhân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vật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lịch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sử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tiêu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biểu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quá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trình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dựng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UTM Avo" panose="02040603050506020204" pitchFamily="18" charset="0"/>
              </a:rPr>
              <a:t>và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giữ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từ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buổi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đầu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độc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lập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đến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Hậu</a:t>
            </a:r>
            <a:r>
              <a:rPr lang="en-US" sz="3200" dirty="0">
                <a:latin typeface="UTM Avo" panose="02040603050506020204" pitchFamily="18" charset="0"/>
              </a:rPr>
              <a:t> Lê.</a:t>
            </a:r>
          </a:p>
        </p:txBody>
      </p:sp>
      <p:pic>
        <p:nvPicPr>
          <p:cNvPr id="78" name="!!31">
            <a:extLst>
              <a:ext uri="{FF2B5EF4-FFF2-40B4-BE49-F238E27FC236}">
                <a16:creationId xmlns:a16="http://schemas.microsoft.com/office/drawing/2014/main" id="{D1D50AD4-EF3F-4670-A486-8CEEB7B502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23181" y="-1364357"/>
            <a:ext cx="3938604" cy="3938606"/>
          </a:xfrm>
          <a:prstGeom prst="rect">
            <a:avLst/>
          </a:prstGeom>
        </p:spPr>
      </p:pic>
      <p:pic>
        <p:nvPicPr>
          <p:cNvPr id="79" name="!!12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DA8431F0-CDBC-44D1-A0C9-AE2A79E89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3656723" y="-315716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C27E747-C547-4445-AFB2-C3FF985A993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6068" y="3429000"/>
            <a:ext cx="4323438" cy="432343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F999C40-F56E-4643-A523-06D0538A95A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06808" y="3667364"/>
            <a:ext cx="4528375" cy="452837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9F8F59C-B312-4B79-811E-0CE9837A84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46" b="17529"/>
          <a:stretch/>
        </p:blipFill>
        <p:spPr>
          <a:xfrm>
            <a:off x="12715113" y="5561332"/>
            <a:ext cx="2575545" cy="130900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3A6A3EE-C3E7-4DB6-B5BF-2A4BB084E3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46" b="17529"/>
          <a:stretch/>
        </p:blipFill>
        <p:spPr>
          <a:xfrm flipH="1">
            <a:off x="-2450109" y="5102561"/>
            <a:ext cx="2575545" cy="1309005"/>
          </a:xfrm>
          <a:prstGeom prst="rect">
            <a:avLst/>
          </a:prstGeom>
        </p:spPr>
      </p:pic>
      <p:pic>
        <p:nvPicPr>
          <p:cNvPr id="89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CE7B91B4-41DB-4FEC-B233-61C486560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2267301" y="5590719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144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3" grpId="0"/>
      <p:bldP spid="64" grpId="0"/>
      <p:bldP spid="66" grpId="0"/>
      <p:bldP spid="73" grpId="0"/>
      <p:bldP spid="74" grpId="0"/>
      <p:bldP spid="75" grpId="0"/>
      <p:bldP spid="76" grpId="0"/>
      <p:bldP spid="77" grpId="0"/>
      <p:bldP spid="7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5DCE0FD0-1F71-4B6A-9E0F-A2197B1C11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5651" y="4202322"/>
            <a:ext cx="3938603" cy="3938605"/>
          </a:xfrm>
          <a:prstGeom prst="rect">
            <a:avLst/>
          </a:prstGeom>
        </p:spPr>
      </p:pic>
      <p:pic>
        <p:nvPicPr>
          <p:cNvPr id="53" name="!!31">
            <a:extLst>
              <a:ext uri="{FF2B5EF4-FFF2-40B4-BE49-F238E27FC236}">
                <a16:creationId xmlns:a16="http://schemas.microsoft.com/office/drawing/2014/main" id="{694D0E2F-83FE-4D65-9E18-5A2D37A84B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5399" y="-1602721"/>
            <a:ext cx="3938604" cy="3938606"/>
          </a:xfrm>
          <a:prstGeom prst="rect">
            <a:avLst/>
          </a:prstGeom>
        </p:spPr>
      </p:pic>
      <p:pic>
        <p:nvPicPr>
          <p:cNvPr id="54" name="!!30">
            <a:extLst>
              <a:ext uri="{FF2B5EF4-FFF2-40B4-BE49-F238E27FC236}">
                <a16:creationId xmlns:a16="http://schemas.microsoft.com/office/drawing/2014/main" id="{F7258134-AE48-4A1B-B479-0A4E3531F4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263" y="4571922"/>
            <a:ext cx="4323438" cy="4323438"/>
          </a:xfrm>
          <a:prstGeom prst="rect">
            <a:avLst/>
          </a:prstGeom>
        </p:spPr>
      </p:pic>
      <p:pic>
        <p:nvPicPr>
          <p:cNvPr id="55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5F00C77C-2E24-4A9E-9472-21801BD0D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0531458" y="5422255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!!12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77E98C58-0DCA-4F35-98A4-D0EF82793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57489" y="-95309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2020} - TOP 25 Tranh Hồ Gươm Tháp Rùa Bán Chạy Nhất">
            <a:extLst>
              <a:ext uri="{FF2B5EF4-FFF2-40B4-BE49-F238E27FC236}">
                <a16:creationId xmlns:a16="http://schemas.microsoft.com/office/drawing/2014/main" id="{B5638C96-5AC3-4AEF-A640-D075DAA9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2" t="100000" r="55781" b="-221"/>
          <a:stretch>
            <a:fillRect/>
          </a:stretch>
        </p:blipFill>
        <p:spPr bwMode="auto">
          <a:xfrm>
            <a:off x="3222600" y="6733641"/>
            <a:ext cx="16043" cy="13625"/>
          </a:xfrm>
          <a:custGeom>
            <a:avLst/>
            <a:gdLst>
              <a:gd name="connsiteX0" fmla="*/ 0 w 16043"/>
              <a:gd name="connsiteY0" fmla="*/ 0 h 13625"/>
              <a:gd name="connsiteX1" fmla="*/ 16043 w 16043"/>
              <a:gd name="connsiteY1" fmla="*/ 0 h 13625"/>
              <a:gd name="connsiteX2" fmla="*/ 5682 w 16043"/>
              <a:gd name="connsiteY2" fmla="*/ 13625 h 13625"/>
              <a:gd name="connsiteX3" fmla="*/ 0 w 16043"/>
              <a:gd name="connsiteY3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3" h="13625">
                <a:moveTo>
                  <a:pt x="0" y="0"/>
                </a:moveTo>
                <a:lnTo>
                  <a:pt x="16043" y="0"/>
                </a:lnTo>
                <a:lnTo>
                  <a:pt x="5682" y="1362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D305D6-DC25-4850-9588-4C16376C0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r="1945"/>
          <a:stretch/>
        </p:blipFill>
        <p:spPr bwMode="auto">
          <a:xfrm>
            <a:off x="2655384" y="342642"/>
            <a:ext cx="961182" cy="961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B24D94-CAE7-490F-93D7-4D98CDA8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" b="1625"/>
          <a:stretch/>
        </p:blipFill>
        <p:spPr bwMode="auto">
          <a:xfrm>
            <a:off x="1297801" y="440292"/>
            <a:ext cx="765883" cy="765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483B2F-3FAC-49DA-A9E5-CA8EFC2D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r="800"/>
          <a:stretch/>
        </p:blipFill>
        <p:spPr bwMode="auto">
          <a:xfrm>
            <a:off x="3230621" y="1542124"/>
            <a:ext cx="1025492" cy="1025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69DE6C-74D1-4035-A9C7-4A94F709E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r="1243"/>
          <a:stretch/>
        </p:blipFill>
        <p:spPr bwMode="auto">
          <a:xfrm>
            <a:off x="172077" y="1676144"/>
            <a:ext cx="874331" cy="874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59F045-DB27-4E65-BF31-7150A9D2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r="1668"/>
          <a:stretch/>
        </p:blipFill>
        <p:spPr bwMode="auto">
          <a:xfrm>
            <a:off x="1386526" y="1433344"/>
            <a:ext cx="1359929" cy="135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D689AD8-76C8-4266-A425-8E41A04A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1220"/>
          <a:stretch/>
        </p:blipFill>
        <p:spPr bwMode="auto">
          <a:xfrm>
            <a:off x="3252330" y="2980337"/>
            <a:ext cx="728471" cy="728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FF3BA3-02DF-452A-9606-0CABECF2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1040"/>
          <a:stretch/>
        </p:blipFill>
        <p:spPr bwMode="auto">
          <a:xfrm>
            <a:off x="2170622" y="3544319"/>
            <a:ext cx="692048" cy="69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79A600-872F-418A-BA4B-116B17A19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r="434"/>
          <a:stretch/>
        </p:blipFill>
        <p:spPr bwMode="auto">
          <a:xfrm>
            <a:off x="690290" y="3286702"/>
            <a:ext cx="889266" cy="889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E407A2-1770-449E-B711-1CAFD49CF6DF}"/>
              </a:ext>
            </a:extLst>
          </p:cNvPr>
          <p:cNvGrpSpPr/>
          <p:nvPr/>
        </p:nvGrpSpPr>
        <p:grpSpPr>
          <a:xfrm>
            <a:off x="4716430" y="5763639"/>
            <a:ext cx="1099021" cy="532859"/>
            <a:chOff x="2700337" y="1743074"/>
            <a:chExt cx="1414463" cy="68580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92AAD0-CBFE-42AB-91D9-2E6B54C91EE2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B4CFE4-99FF-4B59-844C-81BF645ABA8C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3585C6-918B-4008-97CF-82D3721AD752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E6A8F9-D001-403F-97EB-7D2DBDE63707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9B1026-DA11-4EEC-933A-8A1EDC66412C}"/>
              </a:ext>
            </a:extLst>
          </p:cNvPr>
          <p:cNvGrpSpPr/>
          <p:nvPr/>
        </p:nvGrpSpPr>
        <p:grpSpPr>
          <a:xfrm>
            <a:off x="3957081" y="170964"/>
            <a:ext cx="806921" cy="391235"/>
            <a:chOff x="2700337" y="1743074"/>
            <a:chExt cx="1414463" cy="685801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41F16A-83FF-411C-A2B1-2809D3EE6034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88ABB41-34F0-4705-B6D0-7B7FBBC2F215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F7CE8C-B62E-4B5B-8EBB-222D842281BD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75B0998-8987-4B49-8DA9-4B6FECFFBF36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0A7CB5-2E16-4580-AF33-F297D4C79852}"/>
              </a:ext>
            </a:extLst>
          </p:cNvPr>
          <p:cNvGrpSpPr/>
          <p:nvPr/>
        </p:nvGrpSpPr>
        <p:grpSpPr>
          <a:xfrm>
            <a:off x="10989128" y="5991123"/>
            <a:ext cx="806921" cy="391235"/>
            <a:chOff x="2700337" y="1743074"/>
            <a:chExt cx="1414463" cy="68580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90AB5A6-C01E-4C80-B0D0-A7D2F582FB40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8C26D1-60F6-4632-A616-1DCFBABBBDD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96528CC-2F6F-4F79-ACC9-A6E4DAC78693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6E54D00-00C0-4F8D-BC00-058D40470D3B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9191EB-C761-4E69-9DC1-A03693DEF373}"/>
              </a:ext>
            </a:extLst>
          </p:cNvPr>
          <p:cNvGrpSpPr/>
          <p:nvPr/>
        </p:nvGrpSpPr>
        <p:grpSpPr>
          <a:xfrm>
            <a:off x="10652302" y="250922"/>
            <a:ext cx="781148" cy="378739"/>
            <a:chOff x="2700337" y="1743074"/>
            <a:chExt cx="1414463" cy="68580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C80E934-22B9-4D94-B5CE-C8BC7E04D07F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6715FE5-DF9C-421B-840A-9B92BD5D20F9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73C45D3-DB57-4D62-8805-73429EAD378D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39905BF-7693-4B78-95A2-ACD7B3E4178F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3B8D16B4-5602-4B1E-8FA6-879A18C0539C}"/>
              </a:ext>
            </a:extLst>
          </p:cNvPr>
          <p:cNvSpPr/>
          <p:nvPr/>
        </p:nvSpPr>
        <p:spPr>
          <a:xfrm>
            <a:off x="3856618" y="5185721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4135B267-232B-44C7-90E2-F0FCE3CACE0E}"/>
              </a:ext>
            </a:extLst>
          </p:cNvPr>
          <p:cNvSpPr/>
          <p:nvPr/>
        </p:nvSpPr>
        <p:spPr>
          <a:xfrm flipH="1">
            <a:off x="11212636" y="2405581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C98682-CB0B-49D1-AD06-D70785646F98}"/>
              </a:ext>
            </a:extLst>
          </p:cNvPr>
          <p:cNvGrpSpPr/>
          <p:nvPr/>
        </p:nvGrpSpPr>
        <p:grpSpPr>
          <a:xfrm>
            <a:off x="6073029" y="6858000"/>
            <a:ext cx="997294" cy="483537"/>
            <a:chOff x="2700337" y="1743074"/>
            <a:chExt cx="1414463" cy="685801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EAA91C-FAE6-4963-B755-18B3D5409F81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5DDC703-24C2-408F-BADB-93833D5C2DFA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6B70CA2-C4D9-4894-8652-67BBD91AEF5E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F2020DE-4092-4ED4-AF1C-0B05C6E984D6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334FE1BB-A9D7-4D85-B3B3-AD38DD739D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834" y="3649407"/>
            <a:ext cx="4323438" cy="432343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5A3F145-8B48-417B-8D79-CF513AAC7B8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46" b="17529"/>
          <a:stretch/>
        </p:blipFill>
        <p:spPr>
          <a:xfrm>
            <a:off x="8472626" y="5674508"/>
            <a:ext cx="2575545" cy="130900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0DAE346-2C96-48C1-B3C0-ACF697EF048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46" b="17529"/>
          <a:stretch/>
        </p:blipFill>
        <p:spPr>
          <a:xfrm flipH="1">
            <a:off x="1149125" y="5322968"/>
            <a:ext cx="2575545" cy="1309005"/>
          </a:xfrm>
          <a:prstGeom prst="rect">
            <a:avLst/>
          </a:pr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97DD215-074C-4A4D-8DE8-92943555A0C6}"/>
              </a:ext>
            </a:extLst>
          </p:cNvPr>
          <p:cNvSpPr/>
          <p:nvPr/>
        </p:nvSpPr>
        <p:spPr>
          <a:xfrm>
            <a:off x="1256330" y="1230273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DD16D4C-47C5-4EA2-A8B6-57276F8442EB}"/>
              </a:ext>
            </a:extLst>
          </p:cNvPr>
          <p:cNvSpPr/>
          <p:nvPr/>
        </p:nvSpPr>
        <p:spPr>
          <a:xfrm flipH="1">
            <a:off x="10316742" y="4338152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2048DF1C-57A7-47AE-B2D3-27BCF1E015A5}"/>
              </a:ext>
            </a:extLst>
          </p:cNvPr>
          <p:cNvSpPr/>
          <p:nvPr/>
        </p:nvSpPr>
        <p:spPr>
          <a:xfrm>
            <a:off x="14759701" y="2190375"/>
            <a:ext cx="307081" cy="307081"/>
          </a:xfrm>
          <a:prstGeom prst="ellipse">
            <a:avLst/>
          </a:pr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ECDC89F6-A90C-4C50-988F-1E774E66F448}"/>
              </a:ext>
            </a:extLst>
          </p:cNvPr>
          <p:cNvSpPr/>
          <p:nvPr/>
        </p:nvSpPr>
        <p:spPr>
          <a:xfrm>
            <a:off x="14148397" y="3805560"/>
            <a:ext cx="672193" cy="672193"/>
          </a:xfrm>
          <a:prstGeom prst="ellipse">
            <a:avLst/>
          </a:pr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C16F85-C7B8-46A0-832F-D4D505DC9317}"/>
              </a:ext>
            </a:extLst>
          </p:cNvPr>
          <p:cNvSpPr txBox="1"/>
          <p:nvPr/>
        </p:nvSpPr>
        <p:spPr>
          <a:xfrm>
            <a:off x="4203513" y="304565"/>
            <a:ext cx="5717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UTM ThuPhap Thien An" panose="02040603050506020204" pitchFamily="18" charset="0"/>
              </a:rPr>
              <a:t>Sự</a:t>
            </a:r>
            <a:r>
              <a:rPr lang="en-US" sz="5400" dirty="0">
                <a:latin typeface="UTM ThuPhap Thien An" panose="02040603050506020204" pitchFamily="18" charset="0"/>
              </a:rPr>
              <a:t> </a:t>
            </a:r>
            <a:r>
              <a:rPr lang="en-US" sz="5400" dirty="0" err="1">
                <a:latin typeface="UTM ThuPhap Thien An" panose="02040603050506020204" pitchFamily="18" charset="0"/>
              </a:rPr>
              <a:t>kiện</a:t>
            </a:r>
            <a:r>
              <a:rPr lang="en-US" sz="5400" dirty="0">
                <a:latin typeface="UTM ThuPhap Thien An" panose="02040603050506020204" pitchFamily="18" charset="0"/>
              </a:rPr>
              <a:t> </a:t>
            </a:r>
            <a:r>
              <a:rPr lang="en-US" sz="5400" dirty="0" err="1">
                <a:latin typeface="UTM ThuPhap Thien An" panose="02040603050506020204" pitchFamily="18" charset="0"/>
              </a:rPr>
              <a:t>lịch</a:t>
            </a:r>
            <a:r>
              <a:rPr lang="en-US" sz="5400" dirty="0">
                <a:latin typeface="UTM ThuPhap Thien An" panose="02040603050506020204" pitchFamily="18" charset="0"/>
              </a:rPr>
              <a:t> </a:t>
            </a:r>
            <a:r>
              <a:rPr lang="en-US" sz="5400" dirty="0" err="1">
                <a:latin typeface="UTM ThuPhap Thien An" panose="02040603050506020204" pitchFamily="18" charset="0"/>
              </a:rPr>
              <a:t>sử</a:t>
            </a:r>
            <a:endParaRPr lang="en-US" sz="5400" dirty="0">
              <a:latin typeface="UTM ThuPhap Thien An" panose="020406030505060202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0DAB52-5183-4061-A1E1-E52FC4C0EA2E}"/>
              </a:ext>
            </a:extLst>
          </p:cNvPr>
          <p:cNvSpPr txBox="1"/>
          <p:nvPr/>
        </p:nvSpPr>
        <p:spPr>
          <a:xfrm>
            <a:off x="5330613" y="1206175"/>
            <a:ext cx="528947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kiện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Thời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xảy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ra?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Diễn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biến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chính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kiện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- Ý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kiện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đối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sử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tộc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ta.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FECF4D-1B0B-4F20-9E39-36409011C823}"/>
              </a:ext>
            </a:extLst>
          </p:cNvPr>
          <p:cNvSpPr txBox="1"/>
          <p:nvPr/>
        </p:nvSpPr>
        <p:spPr>
          <a:xfrm>
            <a:off x="4104810" y="3209876"/>
            <a:ext cx="5717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UTM ThuPhap Thien An" panose="02040603050506020204" pitchFamily="18" charset="0"/>
              </a:rPr>
              <a:t>Nhân</a:t>
            </a:r>
            <a:r>
              <a:rPr lang="en-US" sz="5400" dirty="0">
                <a:latin typeface="UTM ThuPhap Thien An" panose="02040603050506020204" pitchFamily="18" charset="0"/>
              </a:rPr>
              <a:t> </a:t>
            </a:r>
            <a:r>
              <a:rPr lang="en-US" sz="5400" dirty="0" err="1">
                <a:latin typeface="UTM ThuPhap Thien An" panose="02040603050506020204" pitchFamily="18" charset="0"/>
              </a:rPr>
              <a:t>vật</a:t>
            </a:r>
            <a:r>
              <a:rPr lang="en-US" sz="5400" dirty="0">
                <a:latin typeface="UTM ThuPhap Thien An" panose="02040603050506020204" pitchFamily="18" charset="0"/>
              </a:rPr>
              <a:t> </a:t>
            </a:r>
            <a:r>
              <a:rPr lang="en-US" sz="5400" dirty="0" err="1">
                <a:latin typeface="UTM ThuPhap Thien An" panose="02040603050506020204" pitchFamily="18" charset="0"/>
              </a:rPr>
              <a:t>lịch</a:t>
            </a:r>
            <a:r>
              <a:rPr lang="en-US" sz="5400" dirty="0">
                <a:latin typeface="UTM ThuPhap Thien An" panose="02040603050506020204" pitchFamily="18" charset="0"/>
              </a:rPr>
              <a:t> </a:t>
            </a:r>
            <a:r>
              <a:rPr lang="en-US" sz="5400" dirty="0" err="1">
                <a:latin typeface="UTM ThuPhap Thien An" panose="02040603050506020204" pitchFamily="18" charset="0"/>
              </a:rPr>
              <a:t>sử</a:t>
            </a:r>
            <a:endParaRPr lang="en-US" sz="5400" dirty="0">
              <a:latin typeface="UTM ThuPhap Thien An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DD5033-8C51-4338-8C27-E659C1212751}"/>
              </a:ext>
            </a:extLst>
          </p:cNvPr>
          <p:cNvSpPr txBox="1"/>
          <p:nvPr/>
        </p:nvSpPr>
        <p:spPr>
          <a:xfrm>
            <a:off x="5231910" y="4111486"/>
            <a:ext cx="528947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sống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thời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đóng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góp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sử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tộc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4079389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9" grpId="0" animBg="1"/>
      <p:bldP spid="61" grpId="0"/>
      <p:bldP spid="61" grpId="1"/>
      <p:bldP spid="69" grpId="0"/>
      <p:bldP spid="70" grpId="0"/>
      <p:bldP spid="70" grpId="1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43F945B-6172-4E97-9B30-05E66A19C7DD}"/>
              </a:ext>
            </a:extLst>
          </p:cNvPr>
          <p:cNvSpPr/>
          <p:nvPr/>
        </p:nvSpPr>
        <p:spPr>
          <a:xfrm>
            <a:off x="-7639665" y="2706899"/>
            <a:ext cx="501445" cy="501445"/>
          </a:xfrm>
          <a:prstGeom prst="ellipse">
            <a:avLst/>
          </a:prstGeom>
          <a:solidFill>
            <a:srgbClr val="E3332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A406B1D3-49F7-46EC-8AC8-FDE800BA50AD}"/>
              </a:ext>
            </a:extLst>
          </p:cNvPr>
          <p:cNvSpPr/>
          <p:nvPr/>
        </p:nvSpPr>
        <p:spPr>
          <a:xfrm>
            <a:off x="-2415195" y="5515415"/>
            <a:ext cx="364232" cy="364232"/>
          </a:xfrm>
          <a:prstGeom prst="ellipse">
            <a:avLst/>
          </a:prstGeom>
          <a:solidFill>
            <a:srgbClr val="E3332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8EAA3A22-594D-46E4-99C3-50118EA0A77F}"/>
              </a:ext>
            </a:extLst>
          </p:cNvPr>
          <p:cNvSpPr/>
          <p:nvPr/>
        </p:nvSpPr>
        <p:spPr>
          <a:xfrm>
            <a:off x="-3865951" y="1218279"/>
            <a:ext cx="279867" cy="279867"/>
          </a:xfrm>
          <a:prstGeom prst="ellipse">
            <a:avLst/>
          </a:prstGeom>
          <a:solidFill>
            <a:srgbClr val="E3332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82934A16-BCD4-43EA-8B98-667DAAFB327E}"/>
              </a:ext>
            </a:extLst>
          </p:cNvPr>
          <p:cNvSpPr/>
          <p:nvPr/>
        </p:nvSpPr>
        <p:spPr>
          <a:xfrm>
            <a:off x="-5653695" y="4905815"/>
            <a:ext cx="307081" cy="307081"/>
          </a:xfrm>
          <a:prstGeom prst="ellipse">
            <a:avLst/>
          </a:prstGeom>
          <a:solidFill>
            <a:srgbClr val="E3332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46EEDB03-D351-4FDC-993A-95F19DEF238F}"/>
              </a:ext>
            </a:extLst>
          </p:cNvPr>
          <p:cNvSpPr/>
          <p:nvPr/>
        </p:nvSpPr>
        <p:spPr>
          <a:xfrm>
            <a:off x="-2050963" y="3054803"/>
            <a:ext cx="672193" cy="672193"/>
          </a:xfrm>
          <a:prstGeom prst="ellipse">
            <a:avLst/>
          </a:prstGeom>
          <a:solidFill>
            <a:srgbClr val="E3332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B464EEE5-2269-45F4-ACD3-1B4FCCAEF0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1062" y="4319011"/>
            <a:ext cx="4323438" cy="4323438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FE24E052-6A5F-4458-B68E-D31828CA6E3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5608" y="4172128"/>
            <a:ext cx="4528375" cy="45283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76A7CE6-1A8A-47B3-8BB3-74C300FEF283}"/>
              </a:ext>
            </a:extLst>
          </p:cNvPr>
          <p:cNvSpPr/>
          <p:nvPr/>
        </p:nvSpPr>
        <p:spPr>
          <a:xfrm>
            <a:off x="-4011584" y="-5659999"/>
            <a:ext cx="17003683" cy="17003683"/>
          </a:xfrm>
          <a:prstGeom prst="ellipse">
            <a:avLst/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837C027-A08A-4836-9A76-FC454D2ECFCD}"/>
              </a:ext>
            </a:extLst>
          </p:cNvPr>
          <p:cNvSpPr/>
          <p:nvPr/>
        </p:nvSpPr>
        <p:spPr>
          <a:xfrm>
            <a:off x="-808166" y="-2456581"/>
            <a:ext cx="10596846" cy="10596846"/>
          </a:xfrm>
          <a:prstGeom prst="ellipse">
            <a:avLst/>
          </a:prstGeom>
          <a:solidFill>
            <a:srgbClr val="FD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5D5A51D-0327-476A-AF16-B8900737966A}"/>
              </a:ext>
            </a:extLst>
          </p:cNvPr>
          <p:cNvSpPr/>
          <p:nvPr/>
        </p:nvSpPr>
        <p:spPr>
          <a:xfrm>
            <a:off x="1529653" y="-118762"/>
            <a:ext cx="5921209" cy="5921209"/>
          </a:xfrm>
          <a:prstGeom prst="ellipse">
            <a:avLst/>
          </a:prstGeom>
          <a:solidFill>
            <a:srgbClr val="FD9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B07134E-7BD8-4793-B831-AAD8313B3B1F}"/>
              </a:ext>
            </a:extLst>
          </p:cNvPr>
          <p:cNvSpPr/>
          <p:nvPr/>
        </p:nvSpPr>
        <p:spPr>
          <a:xfrm>
            <a:off x="2839173" y="1190758"/>
            <a:ext cx="3302168" cy="3302168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EDC766-8D1E-4B43-A79B-835A22FE4172}"/>
              </a:ext>
            </a:extLst>
          </p:cNvPr>
          <p:cNvSpPr/>
          <p:nvPr/>
        </p:nvSpPr>
        <p:spPr>
          <a:xfrm>
            <a:off x="801987" y="415081"/>
            <a:ext cx="6157585" cy="6157585"/>
          </a:xfrm>
          <a:prstGeom prst="ellipse">
            <a:avLst/>
          </a:prstGeom>
          <a:solidFill>
            <a:srgbClr val="FD917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96CDB92-B754-4A86-9405-65718D613BE2}"/>
              </a:ext>
            </a:extLst>
          </p:cNvPr>
          <p:cNvSpPr/>
          <p:nvPr/>
        </p:nvSpPr>
        <p:spPr>
          <a:xfrm>
            <a:off x="1168647" y="781741"/>
            <a:ext cx="5424264" cy="5424264"/>
          </a:xfrm>
          <a:prstGeom prst="ellipse">
            <a:avLst/>
          </a:prstGeom>
          <a:solidFill>
            <a:srgbClr val="FD917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BF762BCC-8945-426E-8ABF-52C3FF2AAB04}"/>
              </a:ext>
            </a:extLst>
          </p:cNvPr>
          <p:cNvSpPr/>
          <p:nvPr/>
        </p:nvSpPr>
        <p:spPr>
          <a:xfrm>
            <a:off x="4685420" y="5385097"/>
            <a:ext cx="3267614" cy="1186968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495059F9-DF9A-4C28-98E8-FDCEEFD0D198}"/>
              </a:ext>
            </a:extLst>
          </p:cNvPr>
          <p:cNvSpPr/>
          <p:nvPr/>
        </p:nvSpPr>
        <p:spPr>
          <a:xfrm>
            <a:off x="410564" y="558700"/>
            <a:ext cx="3267614" cy="1186968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9" name="!!128">
            <a:extLst>
              <a:ext uri="{FF2B5EF4-FFF2-40B4-BE49-F238E27FC236}">
                <a16:creationId xmlns:a16="http://schemas.microsoft.com/office/drawing/2014/main" id="{3D262494-F532-434A-A83F-33BB86C8E2C0}"/>
              </a:ext>
            </a:extLst>
          </p:cNvPr>
          <p:cNvGrpSpPr/>
          <p:nvPr/>
        </p:nvGrpSpPr>
        <p:grpSpPr>
          <a:xfrm>
            <a:off x="7698510" y="571314"/>
            <a:ext cx="1271622" cy="616545"/>
            <a:chOff x="2700337" y="1743074"/>
            <a:chExt cx="1414463" cy="685801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38636EF-AB7C-4DE8-8A2E-39B6101E708E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1795FEB-8633-43E5-B948-2B3B99070EE3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656B02E-038F-43F4-B3AD-3023120CE87A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447D159-D687-43A2-A3C7-024D94A11E56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!!126">
            <a:extLst>
              <a:ext uri="{FF2B5EF4-FFF2-40B4-BE49-F238E27FC236}">
                <a16:creationId xmlns:a16="http://schemas.microsoft.com/office/drawing/2014/main" id="{70A60F74-0936-4B5B-A587-86D22147A16A}"/>
              </a:ext>
            </a:extLst>
          </p:cNvPr>
          <p:cNvGrpSpPr/>
          <p:nvPr/>
        </p:nvGrpSpPr>
        <p:grpSpPr>
          <a:xfrm>
            <a:off x="4171285" y="6417855"/>
            <a:ext cx="750899" cy="364073"/>
            <a:chOff x="2700337" y="1743074"/>
            <a:chExt cx="1414463" cy="685801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72B7FB6-34F5-4BDD-BA1E-DD0F1F81A9F0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BFEA551-263D-42C5-AC90-5D32DED7E971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B5D5B21-CBB2-48C3-B06B-C67155BEF662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78809BA-9652-449D-9DCF-217DF77840F8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!!128">
            <a:extLst>
              <a:ext uri="{FF2B5EF4-FFF2-40B4-BE49-F238E27FC236}">
                <a16:creationId xmlns:a16="http://schemas.microsoft.com/office/drawing/2014/main" id="{194C1107-67B8-41D3-9385-9A9424D2A308}"/>
              </a:ext>
            </a:extLst>
          </p:cNvPr>
          <p:cNvGrpSpPr/>
          <p:nvPr/>
        </p:nvGrpSpPr>
        <p:grpSpPr>
          <a:xfrm>
            <a:off x="8212225" y="6152690"/>
            <a:ext cx="1271622" cy="616545"/>
            <a:chOff x="2700337" y="1743074"/>
            <a:chExt cx="1414463" cy="685801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CFEA5A9-E3EC-4A82-B58E-2DF9F15835E2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51A89A-2007-45A0-AC7B-A1B5A3608CF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07AB0C3-FD09-4BEA-A3EC-A6F9B913AEDA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103C9F3-622E-4113-B7F1-BAEFCD743E5E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4" name="Picture 6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F0BE0FE3-85E8-4D6F-91A0-81B55D3B7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19463" y="-38691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085212E-3219-4D9A-BF62-AFCA583EEB4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662" y="4471411"/>
            <a:ext cx="4323438" cy="4323438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CB08E294-7ECE-4E56-82AA-EEF2870D4AA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3741" y="-1913822"/>
            <a:ext cx="4528375" cy="4528377"/>
          </a:xfrm>
          <a:prstGeom prst="rect">
            <a:avLst/>
          </a:prstGeom>
        </p:spPr>
      </p:pic>
      <p:pic>
        <p:nvPicPr>
          <p:cNvPr id="129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470D12B6-4488-4D5D-9ED9-9FF1E372E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0618579" y="5424342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Vết Mực cao Đẳng BIỂN Vĩnh viễn đánh dấu Vẽ - mực png tải về - Miễn phí  trong suốt đen png Tải về.">
            <a:extLst>
              <a:ext uri="{FF2B5EF4-FFF2-40B4-BE49-F238E27FC236}">
                <a16:creationId xmlns:a16="http://schemas.microsoft.com/office/drawing/2014/main" id="{F614087F-95C1-4813-979F-B172BBF10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9" b="100000" l="9967" r="89701">
                        <a14:foregroundMark x1="35880" y1="88623" x2="35880" y2="88623"/>
                        <a14:foregroundMark x1="27243" y1="70659" x2="27243" y2="70659"/>
                        <a14:foregroundMark x1="77741" y1="92216" x2="77741" y2="92216"/>
                        <a14:foregroundMark x1="68771" y1="75449" x2="68771" y2="75449"/>
                        <a14:foregroundMark x1="70764" y1="34731" x2="70764" y2="34731"/>
                        <a14:foregroundMark x1="73422" y1="14970" x2="73422" y2="14970"/>
                        <a14:foregroundMark x1="26246" y1="28743" x2="26246" y2="28743"/>
                        <a14:foregroundMark x1="31894" y1="3593" x2="31894" y2="3593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85" y="3759219"/>
            <a:ext cx="2015123" cy="1118025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Oval 134">
            <a:extLst>
              <a:ext uri="{FF2B5EF4-FFF2-40B4-BE49-F238E27FC236}">
                <a16:creationId xmlns:a16="http://schemas.microsoft.com/office/drawing/2014/main" id="{AEDCE3B1-3D2B-4C9D-B0AD-7B6F78661D1B}"/>
              </a:ext>
            </a:extLst>
          </p:cNvPr>
          <p:cNvSpPr/>
          <p:nvPr/>
        </p:nvSpPr>
        <p:spPr>
          <a:xfrm>
            <a:off x="-5279616" y="10212948"/>
            <a:ext cx="3610818" cy="3610818"/>
          </a:xfrm>
          <a:prstGeom prst="ellipse">
            <a:avLst/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1BD68A0D-C6E8-48A2-9796-17B93F787415}"/>
              </a:ext>
            </a:extLst>
          </p:cNvPr>
          <p:cNvSpPr/>
          <p:nvPr/>
        </p:nvSpPr>
        <p:spPr>
          <a:xfrm>
            <a:off x="13758905" y="-3204233"/>
            <a:ext cx="2053859" cy="2053859"/>
          </a:xfrm>
          <a:prstGeom prst="ellipse">
            <a:avLst/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B1A20E76-A02B-49EB-B1AA-C70381629F19}"/>
              </a:ext>
            </a:extLst>
          </p:cNvPr>
          <p:cNvSpPr/>
          <p:nvPr/>
        </p:nvSpPr>
        <p:spPr>
          <a:xfrm>
            <a:off x="-5127216" y="11264144"/>
            <a:ext cx="2712022" cy="2712022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B0AAD43-B86E-48CF-AB0A-589016400222}"/>
              </a:ext>
            </a:extLst>
          </p:cNvPr>
          <p:cNvSpPr/>
          <p:nvPr/>
        </p:nvSpPr>
        <p:spPr>
          <a:xfrm>
            <a:off x="14327129" y="-3051833"/>
            <a:ext cx="1638035" cy="1638035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B734A917-D7C1-44A8-8931-1D2354FE44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6946"/>
            <a:ext cx="11931891" cy="11931891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D6BDA28B-702E-4FD1-B944-D445B5C0D79A}"/>
              </a:ext>
            </a:extLst>
          </p:cNvPr>
          <p:cNvSpPr txBox="1"/>
          <p:nvPr/>
        </p:nvSpPr>
        <p:spPr>
          <a:xfrm>
            <a:off x="3107240" y="2622208"/>
            <a:ext cx="57174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UTM ThuPhap Thien An" panose="02040603050506020204" pitchFamily="18" charset="0"/>
              </a:rPr>
              <a:t>Dặn</a:t>
            </a:r>
            <a:r>
              <a:rPr lang="en-US" sz="13800" dirty="0">
                <a:latin typeface="UTM ThuPhap Thien An" panose="02040603050506020204" pitchFamily="18" charset="0"/>
              </a:rPr>
              <a:t> </a:t>
            </a:r>
            <a:r>
              <a:rPr lang="en-US" sz="13800" dirty="0" err="1">
                <a:latin typeface="UTM ThuPhap Thien An" panose="02040603050506020204" pitchFamily="18" charset="0"/>
              </a:rPr>
              <a:t>dò</a:t>
            </a:r>
            <a:endParaRPr lang="en-US" sz="13800" dirty="0">
              <a:latin typeface="UTM ThuPhap Thien An" panose="02040603050506020204" pitchFamily="18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EA2790E-8DA4-4C70-B154-074B4AC2D827}"/>
              </a:ext>
            </a:extLst>
          </p:cNvPr>
          <p:cNvSpPr/>
          <p:nvPr/>
        </p:nvSpPr>
        <p:spPr>
          <a:xfrm>
            <a:off x="-1016000" y="-2667000"/>
            <a:ext cx="1817483" cy="1817483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67512EAB-632C-4343-A899-EBABC0926B9A}"/>
              </a:ext>
            </a:extLst>
          </p:cNvPr>
          <p:cNvSpPr/>
          <p:nvPr/>
        </p:nvSpPr>
        <p:spPr>
          <a:xfrm>
            <a:off x="10825662" y="-2667000"/>
            <a:ext cx="2382339" cy="2382339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3616B0B-715C-4CEC-9C81-1706F816C2DA}"/>
              </a:ext>
            </a:extLst>
          </p:cNvPr>
          <p:cNvSpPr/>
          <p:nvPr/>
        </p:nvSpPr>
        <p:spPr>
          <a:xfrm>
            <a:off x="12689418" y="6542618"/>
            <a:ext cx="1636184" cy="1636184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FDC09D3B-1CD4-46D2-9E8B-217D0C686BF3}"/>
              </a:ext>
            </a:extLst>
          </p:cNvPr>
          <p:cNvSpPr/>
          <p:nvPr/>
        </p:nvSpPr>
        <p:spPr>
          <a:xfrm>
            <a:off x="-1981200" y="6543640"/>
            <a:ext cx="1635161" cy="1635161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754A25C-D7B6-442F-B543-AB139E9AAE56}"/>
              </a:ext>
            </a:extLst>
          </p:cNvPr>
          <p:cNvSpPr/>
          <p:nvPr/>
        </p:nvSpPr>
        <p:spPr>
          <a:xfrm>
            <a:off x="6200997" y="-2062008"/>
            <a:ext cx="1009205" cy="1009205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2C9C5DF0-29A3-4C96-AF64-596AC392434A}"/>
              </a:ext>
            </a:extLst>
          </p:cNvPr>
          <p:cNvSpPr/>
          <p:nvPr/>
        </p:nvSpPr>
        <p:spPr>
          <a:xfrm>
            <a:off x="6556156" y="8193844"/>
            <a:ext cx="1176636" cy="1176636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7DA18DEF-7437-4A9A-B267-CB23314B4624}"/>
              </a:ext>
            </a:extLst>
          </p:cNvPr>
          <p:cNvSpPr/>
          <p:nvPr/>
        </p:nvSpPr>
        <p:spPr>
          <a:xfrm>
            <a:off x="2133601" y="-3619500"/>
            <a:ext cx="3105843" cy="3105843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97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3B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3B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3" nodeType="withEffect">
                                  <p:stCondLst>
                                    <p:cond delay="1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3B9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3B9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3" nodeType="withEffect">
                                  <p:stCondLst>
                                    <p:cond delay="1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3B9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3B9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3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3B9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3B9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0" presetClass="entr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800"/>
                            </p:stCondLst>
                            <p:childTnLst>
                              <p:par>
                                <p:cTn id="1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73" grpId="0" animBg="1"/>
      <p:bldP spid="73" grpId="1" animBg="1"/>
      <p:bldP spid="73" grpId="2" animBg="1"/>
      <p:bldP spid="73" grpId="3" animBg="1"/>
      <p:bldP spid="74" grpId="0" animBg="1"/>
      <p:bldP spid="74" grpId="1" animBg="1"/>
      <p:bldP spid="74" grpId="2" animBg="1"/>
      <p:bldP spid="74" grpId="3" animBg="1"/>
      <p:bldP spid="75" grpId="0" animBg="1"/>
      <p:bldP spid="75" grpId="1" animBg="1"/>
      <p:bldP spid="75" grpId="2" animBg="1"/>
      <p:bldP spid="75" grpId="3" animBg="1"/>
      <p:bldP spid="6" grpId="0" animBg="1"/>
      <p:bldP spid="6" grpId="1" animBg="1"/>
      <p:bldP spid="80" grpId="0" animBg="1"/>
      <p:bldP spid="80" grpId="1" animBg="1"/>
      <p:bldP spid="107" grpId="0" animBg="1"/>
      <p:bldP spid="107" grpId="1" animBg="1"/>
      <p:bldP spid="108" grpId="0" animBg="1"/>
      <p:bldP spid="108" grpId="1" animBg="1"/>
      <p:bldP spid="125" grpId="0"/>
      <p:bldP spid="1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!!31">
            <a:extLst>
              <a:ext uri="{FF2B5EF4-FFF2-40B4-BE49-F238E27FC236}">
                <a16:creationId xmlns:a16="http://schemas.microsoft.com/office/drawing/2014/main" id="{3DD03EDE-B734-4AFA-9590-359B4B51395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0249" y="-1185612"/>
            <a:ext cx="4528375" cy="45283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06607A4-A780-451E-8984-E62A77D469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32"/>
          <a:stretch/>
        </p:blipFill>
        <p:spPr>
          <a:xfrm>
            <a:off x="-317271" y="0"/>
            <a:ext cx="5555772" cy="3342765"/>
          </a:xfrm>
          <a:prstGeom prst="rect">
            <a:avLst/>
          </a:prstGeom>
        </p:spPr>
      </p:pic>
      <p:pic>
        <p:nvPicPr>
          <p:cNvPr id="12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5F00C77C-2E24-4A9E-9472-21801BD0D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0542379" y="5348142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!!12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77E98C58-0DCA-4F35-98A4-D0EF82793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57489" y="-95309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8501" y="-95309"/>
            <a:ext cx="6923496" cy="69234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4C4D4F-ECD9-423D-A272-28933DD580AC}"/>
              </a:ext>
            </a:extLst>
          </p:cNvPr>
          <p:cNvSpPr txBox="1"/>
          <p:nvPr/>
        </p:nvSpPr>
        <p:spPr>
          <a:xfrm>
            <a:off x="504067" y="3095654"/>
            <a:ext cx="1118386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dirty="0" err="1">
                <a:latin typeface="UTM ThuPhap Thien An" panose="02040603050506020204" pitchFamily="18" charset="0"/>
              </a:rPr>
              <a:t>Chúc</a:t>
            </a:r>
            <a:r>
              <a:rPr lang="en-US" sz="9600" b="1" dirty="0">
                <a:latin typeface="UTM ThuPhap Thien An" panose="02040603050506020204" pitchFamily="18" charset="0"/>
              </a:rPr>
              <a:t> </a:t>
            </a:r>
            <a:r>
              <a:rPr lang="en-US" sz="9600" b="1" dirty="0" err="1">
                <a:latin typeface="UTM ThuPhap Thien An" panose="02040603050506020204" pitchFamily="18" charset="0"/>
              </a:rPr>
              <a:t>các</a:t>
            </a:r>
            <a:r>
              <a:rPr lang="en-US" sz="9600" b="1" dirty="0">
                <a:latin typeface="UTM ThuPhap Thien An" panose="02040603050506020204" pitchFamily="18" charset="0"/>
              </a:rPr>
              <a:t> </a:t>
            </a:r>
            <a:r>
              <a:rPr lang="en-US" sz="9600" b="1" dirty="0" err="1">
                <a:latin typeface="UTM ThuPhap Thien An" panose="02040603050506020204" pitchFamily="18" charset="0"/>
              </a:rPr>
              <a:t>em</a:t>
            </a:r>
            <a:r>
              <a:rPr lang="en-US" sz="9600" b="1" dirty="0">
                <a:latin typeface="UTM ThuPhap Thien An" panose="02040603050506020204" pitchFamily="18" charset="0"/>
              </a:rPr>
              <a:t> </a:t>
            </a:r>
            <a:r>
              <a:rPr lang="en-US" sz="9600" b="1" dirty="0" err="1">
                <a:latin typeface="UTM ThuPhap Thien An" panose="02040603050506020204" pitchFamily="18" charset="0"/>
              </a:rPr>
              <a:t>học</a:t>
            </a:r>
            <a:r>
              <a:rPr lang="en-US" sz="9600" b="1" dirty="0">
                <a:latin typeface="UTM ThuPhap Thien An" panose="02040603050506020204" pitchFamily="18" charset="0"/>
              </a:rPr>
              <a:t> </a:t>
            </a:r>
            <a:r>
              <a:rPr lang="en-US" sz="9600" b="1" dirty="0" err="1">
                <a:latin typeface="UTM ThuPhap Thien An" panose="02040603050506020204" pitchFamily="18" charset="0"/>
              </a:rPr>
              <a:t>tốt</a:t>
            </a:r>
            <a:endParaRPr lang="en-US" sz="9600" b="1" dirty="0">
              <a:latin typeface="UTM ThuPhap Thien An" panose="02040603050506020204" pitchFamily="18" charset="0"/>
            </a:endParaRPr>
          </a:p>
        </p:txBody>
      </p:sp>
      <p:pic>
        <p:nvPicPr>
          <p:cNvPr id="16" name="!!30">
            <a:extLst>
              <a:ext uri="{FF2B5EF4-FFF2-40B4-BE49-F238E27FC236}">
                <a16:creationId xmlns:a16="http://schemas.microsoft.com/office/drawing/2014/main" id="{2EA7DD18-46AF-44F3-9E29-0F19D873CD7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785" y="3815751"/>
            <a:ext cx="4323438" cy="4323438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CC87619A-1503-4F3E-B353-00E4FD35369E}"/>
              </a:ext>
            </a:extLst>
          </p:cNvPr>
          <p:cNvSpPr/>
          <p:nvPr/>
        </p:nvSpPr>
        <p:spPr>
          <a:xfrm>
            <a:off x="-1016000" y="-2667000"/>
            <a:ext cx="1817483" cy="1817483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0BFCBD-DB85-4B04-8C92-FD0117640397}"/>
              </a:ext>
            </a:extLst>
          </p:cNvPr>
          <p:cNvSpPr/>
          <p:nvPr/>
        </p:nvSpPr>
        <p:spPr>
          <a:xfrm>
            <a:off x="10825662" y="-2667000"/>
            <a:ext cx="2382339" cy="2382339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03F1116-5C8D-4773-943C-FFAFF3D480B8}"/>
              </a:ext>
            </a:extLst>
          </p:cNvPr>
          <p:cNvSpPr/>
          <p:nvPr/>
        </p:nvSpPr>
        <p:spPr>
          <a:xfrm>
            <a:off x="12689418" y="6542618"/>
            <a:ext cx="1636184" cy="1636184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3A4615E-3D09-44B2-8430-9CAAF0D99EC5}"/>
              </a:ext>
            </a:extLst>
          </p:cNvPr>
          <p:cNvSpPr/>
          <p:nvPr/>
        </p:nvSpPr>
        <p:spPr>
          <a:xfrm>
            <a:off x="-1981200" y="6543640"/>
            <a:ext cx="1635161" cy="1635161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A59204A-FDDA-4D39-AE49-DBB71CC7E372}"/>
              </a:ext>
            </a:extLst>
          </p:cNvPr>
          <p:cNvSpPr/>
          <p:nvPr/>
        </p:nvSpPr>
        <p:spPr>
          <a:xfrm>
            <a:off x="6200997" y="-2062008"/>
            <a:ext cx="1009205" cy="1009205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C68A557-225B-4F66-81A1-F30AA132696E}"/>
              </a:ext>
            </a:extLst>
          </p:cNvPr>
          <p:cNvSpPr/>
          <p:nvPr/>
        </p:nvSpPr>
        <p:spPr>
          <a:xfrm>
            <a:off x="6556156" y="8193844"/>
            <a:ext cx="1176636" cy="1176636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671C7C8-8336-4967-8F2D-0BF86B526E87}"/>
              </a:ext>
            </a:extLst>
          </p:cNvPr>
          <p:cNvSpPr/>
          <p:nvPr/>
        </p:nvSpPr>
        <p:spPr>
          <a:xfrm>
            <a:off x="2133601" y="-3619500"/>
            <a:ext cx="3105843" cy="3105843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49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4D4E-70A5-3695-4F9D-8A6EAEFC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8321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83825-EE34-14D8-EC76-043537C5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65" y="1825625"/>
            <a:ext cx="11981935" cy="4351338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Kể tên các sự kiện lịch sử tiêu biểu của mỗi giai đoạn và trình bày tóm tắt các sự kiện đó bằng ngôn ngữ của mình.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872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!!31">
            <a:extLst>
              <a:ext uri="{FF2B5EF4-FFF2-40B4-BE49-F238E27FC236}">
                <a16:creationId xmlns:a16="http://schemas.microsoft.com/office/drawing/2014/main" id="{694D0E2F-83FE-4D65-9E18-5A2D37A84B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2683" y="-1463855"/>
            <a:ext cx="4528375" cy="4528377"/>
          </a:xfrm>
          <a:prstGeom prst="rect">
            <a:avLst/>
          </a:prstGeom>
        </p:spPr>
      </p:pic>
      <p:pic>
        <p:nvPicPr>
          <p:cNvPr id="54" name="!!30">
            <a:extLst>
              <a:ext uri="{FF2B5EF4-FFF2-40B4-BE49-F238E27FC236}">
                <a16:creationId xmlns:a16="http://schemas.microsoft.com/office/drawing/2014/main" id="{F7258134-AE48-4A1B-B479-0A4E3531F4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89" y="3667602"/>
            <a:ext cx="4323438" cy="4323438"/>
          </a:xfrm>
          <a:prstGeom prst="rect">
            <a:avLst/>
          </a:prstGeom>
        </p:spPr>
      </p:pic>
      <p:pic>
        <p:nvPicPr>
          <p:cNvPr id="55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5F00C77C-2E24-4A9E-9472-21801BD0D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0542379" y="5348142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!!12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77E98C58-0DCA-4F35-98A4-D0EF82793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57489" y="-95309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2020} - TOP 25 Tranh Hồ Gươm Tháp Rùa Bán Chạy Nhất">
            <a:extLst>
              <a:ext uri="{FF2B5EF4-FFF2-40B4-BE49-F238E27FC236}">
                <a16:creationId xmlns:a16="http://schemas.microsoft.com/office/drawing/2014/main" id="{B5638C96-5AC3-4AEF-A640-D075DAA9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2" t="100000" r="55781" b="-221"/>
          <a:stretch>
            <a:fillRect/>
          </a:stretch>
        </p:blipFill>
        <p:spPr bwMode="auto">
          <a:xfrm>
            <a:off x="3222600" y="6733641"/>
            <a:ext cx="16043" cy="13625"/>
          </a:xfrm>
          <a:custGeom>
            <a:avLst/>
            <a:gdLst>
              <a:gd name="connsiteX0" fmla="*/ 0 w 16043"/>
              <a:gd name="connsiteY0" fmla="*/ 0 h 13625"/>
              <a:gd name="connsiteX1" fmla="*/ 16043 w 16043"/>
              <a:gd name="connsiteY1" fmla="*/ 0 h 13625"/>
              <a:gd name="connsiteX2" fmla="*/ 5682 w 16043"/>
              <a:gd name="connsiteY2" fmla="*/ 13625 h 13625"/>
              <a:gd name="connsiteX3" fmla="*/ 0 w 16043"/>
              <a:gd name="connsiteY3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3" h="13625">
                <a:moveTo>
                  <a:pt x="0" y="0"/>
                </a:moveTo>
                <a:lnTo>
                  <a:pt x="16043" y="0"/>
                </a:lnTo>
                <a:lnTo>
                  <a:pt x="5682" y="1362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D305D6-DC25-4850-9588-4C16376C0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9" r="21929"/>
          <a:stretch/>
        </p:blipFill>
        <p:spPr bwMode="auto">
          <a:xfrm>
            <a:off x="3954719" y="1180592"/>
            <a:ext cx="1364590" cy="1364590"/>
          </a:xfrm>
          <a:custGeom>
            <a:avLst/>
            <a:gdLst>
              <a:gd name="connsiteX0" fmla="*/ 682295 w 1364590"/>
              <a:gd name="connsiteY0" fmla="*/ 0 h 1364590"/>
              <a:gd name="connsiteX1" fmla="*/ 1364590 w 1364590"/>
              <a:gd name="connsiteY1" fmla="*/ 682295 h 1364590"/>
              <a:gd name="connsiteX2" fmla="*/ 682295 w 1364590"/>
              <a:gd name="connsiteY2" fmla="*/ 1364590 h 1364590"/>
              <a:gd name="connsiteX3" fmla="*/ 0 w 1364590"/>
              <a:gd name="connsiteY3" fmla="*/ 682295 h 1364590"/>
              <a:gd name="connsiteX4" fmla="*/ 682295 w 1364590"/>
              <a:gd name="connsiteY4" fmla="*/ 0 h 136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590" h="1364590">
                <a:moveTo>
                  <a:pt x="682295" y="0"/>
                </a:moveTo>
                <a:cubicBezTo>
                  <a:pt x="1059116" y="0"/>
                  <a:pt x="1364590" y="305474"/>
                  <a:pt x="1364590" y="682295"/>
                </a:cubicBezTo>
                <a:cubicBezTo>
                  <a:pt x="1364590" y="1059116"/>
                  <a:pt x="1059116" y="1364590"/>
                  <a:pt x="682295" y="1364590"/>
                </a:cubicBezTo>
                <a:cubicBezTo>
                  <a:pt x="305474" y="1364590"/>
                  <a:pt x="0" y="1059116"/>
                  <a:pt x="0" y="682295"/>
                </a:cubicBezTo>
                <a:cubicBezTo>
                  <a:pt x="0" y="305474"/>
                  <a:pt x="305474" y="0"/>
                  <a:pt x="682295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B24D94-CAE7-490F-93D7-4D98CDA8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" b="1625"/>
          <a:stretch/>
        </p:blipFill>
        <p:spPr bwMode="auto">
          <a:xfrm>
            <a:off x="2916189" y="1826432"/>
            <a:ext cx="423308" cy="423308"/>
          </a:xfrm>
          <a:custGeom>
            <a:avLst/>
            <a:gdLst>
              <a:gd name="connsiteX0" fmla="*/ 211654 w 423308"/>
              <a:gd name="connsiteY0" fmla="*/ 0 h 423308"/>
              <a:gd name="connsiteX1" fmla="*/ 423308 w 423308"/>
              <a:gd name="connsiteY1" fmla="*/ 211654 h 423308"/>
              <a:gd name="connsiteX2" fmla="*/ 211654 w 423308"/>
              <a:gd name="connsiteY2" fmla="*/ 423308 h 423308"/>
              <a:gd name="connsiteX3" fmla="*/ 0 w 423308"/>
              <a:gd name="connsiteY3" fmla="*/ 211654 h 423308"/>
              <a:gd name="connsiteX4" fmla="*/ 211654 w 423308"/>
              <a:gd name="connsiteY4" fmla="*/ 0 h 4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08" h="423308">
                <a:moveTo>
                  <a:pt x="211654" y="0"/>
                </a:moveTo>
                <a:cubicBezTo>
                  <a:pt x="328547" y="0"/>
                  <a:pt x="423308" y="94761"/>
                  <a:pt x="423308" y="211654"/>
                </a:cubicBezTo>
                <a:cubicBezTo>
                  <a:pt x="423308" y="328547"/>
                  <a:pt x="328547" y="423308"/>
                  <a:pt x="211654" y="423308"/>
                </a:cubicBezTo>
                <a:cubicBezTo>
                  <a:pt x="94761" y="423308"/>
                  <a:pt x="0" y="328547"/>
                  <a:pt x="0" y="211654"/>
                </a:cubicBezTo>
                <a:cubicBezTo>
                  <a:pt x="0" y="94761"/>
                  <a:pt x="94761" y="0"/>
                  <a:pt x="21165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483B2F-3FAC-49DA-A9E5-CA8EFC2D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r="800"/>
          <a:stretch/>
        </p:blipFill>
        <p:spPr bwMode="auto">
          <a:xfrm>
            <a:off x="5178738" y="2468441"/>
            <a:ext cx="1241288" cy="1241288"/>
          </a:xfrm>
          <a:custGeom>
            <a:avLst/>
            <a:gdLst>
              <a:gd name="connsiteX0" fmla="*/ 620644 w 1241288"/>
              <a:gd name="connsiteY0" fmla="*/ 0 h 1241288"/>
              <a:gd name="connsiteX1" fmla="*/ 1241288 w 1241288"/>
              <a:gd name="connsiteY1" fmla="*/ 620644 h 1241288"/>
              <a:gd name="connsiteX2" fmla="*/ 620644 w 1241288"/>
              <a:gd name="connsiteY2" fmla="*/ 1241288 h 1241288"/>
              <a:gd name="connsiteX3" fmla="*/ 0 w 1241288"/>
              <a:gd name="connsiteY3" fmla="*/ 620644 h 1241288"/>
              <a:gd name="connsiteX4" fmla="*/ 620644 w 1241288"/>
              <a:gd name="connsiteY4" fmla="*/ 0 h 124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1288" h="1241288">
                <a:moveTo>
                  <a:pt x="620644" y="0"/>
                </a:moveTo>
                <a:cubicBezTo>
                  <a:pt x="963416" y="0"/>
                  <a:pt x="1241288" y="277872"/>
                  <a:pt x="1241288" y="620644"/>
                </a:cubicBezTo>
                <a:cubicBezTo>
                  <a:pt x="1241288" y="963416"/>
                  <a:pt x="963416" y="1241288"/>
                  <a:pt x="620644" y="1241288"/>
                </a:cubicBezTo>
                <a:cubicBezTo>
                  <a:pt x="277872" y="1241288"/>
                  <a:pt x="0" y="963416"/>
                  <a:pt x="0" y="620644"/>
                </a:cubicBezTo>
                <a:cubicBezTo>
                  <a:pt x="0" y="277872"/>
                  <a:pt x="277872" y="0"/>
                  <a:pt x="62064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69DE6C-74D1-4035-A9C7-4A94F709E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751515" y="2683956"/>
            <a:ext cx="1241288" cy="1241288"/>
          </a:xfrm>
          <a:custGeom>
            <a:avLst/>
            <a:gdLst>
              <a:gd name="connsiteX0" fmla="*/ 620644 w 1241288"/>
              <a:gd name="connsiteY0" fmla="*/ 0 h 1241288"/>
              <a:gd name="connsiteX1" fmla="*/ 1241288 w 1241288"/>
              <a:gd name="connsiteY1" fmla="*/ 620644 h 1241288"/>
              <a:gd name="connsiteX2" fmla="*/ 620644 w 1241288"/>
              <a:gd name="connsiteY2" fmla="*/ 1241288 h 1241288"/>
              <a:gd name="connsiteX3" fmla="*/ 0 w 1241288"/>
              <a:gd name="connsiteY3" fmla="*/ 620644 h 1241288"/>
              <a:gd name="connsiteX4" fmla="*/ 620644 w 1241288"/>
              <a:gd name="connsiteY4" fmla="*/ 0 h 124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1288" h="1241288">
                <a:moveTo>
                  <a:pt x="620644" y="0"/>
                </a:moveTo>
                <a:cubicBezTo>
                  <a:pt x="963416" y="0"/>
                  <a:pt x="1241288" y="277872"/>
                  <a:pt x="1241288" y="620644"/>
                </a:cubicBezTo>
                <a:cubicBezTo>
                  <a:pt x="1241288" y="963416"/>
                  <a:pt x="963416" y="1241288"/>
                  <a:pt x="620644" y="1241288"/>
                </a:cubicBezTo>
                <a:cubicBezTo>
                  <a:pt x="277872" y="1241288"/>
                  <a:pt x="0" y="963416"/>
                  <a:pt x="0" y="620644"/>
                </a:cubicBezTo>
                <a:cubicBezTo>
                  <a:pt x="0" y="277872"/>
                  <a:pt x="277872" y="0"/>
                  <a:pt x="62064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59F045-DB27-4E65-BF31-7150A9D2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1908843" y="2683956"/>
            <a:ext cx="3172692" cy="3172692"/>
          </a:xfrm>
          <a:custGeom>
            <a:avLst/>
            <a:gdLst>
              <a:gd name="connsiteX0" fmla="*/ 1586346 w 3172692"/>
              <a:gd name="connsiteY0" fmla="*/ 0 h 3172692"/>
              <a:gd name="connsiteX1" fmla="*/ 3172692 w 3172692"/>
              <a:gd name="connsiteY1" fmla="*/ 1586346 h 3172692"/>
              <a:gd name="connsiteX2" fmla="*/ 1586346 w 3172692"/>
              <a:gd name="connsiteY2" fmla="*/ 3172692 h 3172692"/>
              <a:gd name="connsiteX3" fmla="*/ 0 w 3172692"/>
              <a:gd name="connsiteY3" fmla="*/ 1586346 h 3172692"/>
              <a:gd name="connsiteX4" fmla="*/ 1586346 w 3172692"/>
              <a:gd name="connsiteY4" fmla="*/ 0 h 317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2692" h="3172692">
                <a:moveTo>
                  <a:pt x="1586346" y="0"/>
                </a:moveTo>
                <a:cubicBezTo>
                  <a:pt x="2462461" y="0"/>
                  <a:pt x="3172692" y="710231"/>
                  <a:pt x="3172692" y="1586346"/>
                </a:cubicBezTo>
                <a:cubicBezTo>
                  <a:pt x="3172692" y="2462461"/>
                  <a:pt x="2462461" y="3172692"/>
                  <a:pt x="1586346" y="3172692"/>
                </a:cubicBezTo>
                <a:cubicBezTo>
                  <a:pt x="710231" y="3172692"/>
                  <a:pt x="0" y="2462461"/>
                  <a:pt x="0" y="1586346"/>
                </a:cubicBezTo>
                <a:cubicBezTo>
                  <a:pt x="0" y="710231"/>
                  <a:pt x="710231" y="0"/>
                  <a:pt x="1586346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D689AD8-76C8-4266-A425-8E41A04A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1220"/>
          <a:stretch/>
        </p:blipFill>
        <p:spPr bwMode="auto">
          <a:xfrm>
            <a:off x="5492559" y="3925244"/>
            <a:ext cx="667658" cy="667658"/>
          </a:xfrm>
          <a:custGeom>
            <a:avLst/>
            <a:gdLst>
              <a:gd name="connsiteX0" fmla="*/ 333829 w 667658"/>
              <a:gd name="connsiteY0" fmla="*/ 0 h 667658"/>
              <a:gd name="connsiteX1" fmla="*/ 667658 w 667658"/>
              <a:gd name="connsiteY1" fmla="*/ 333829 h 667658"/>
              <a:gd name="connsiteX2" fmla="*/ 333829 w 667658"/>
              <a:gd name="connsiteY2" fmla="*/ 667658 h 667658"/>
              <a:gd name="connsiteX3" fmla="*/ 0 w 667658"/>
              <a:gd name="connsiteY3" fmla="*/ 333829 h 667658"/>
              <a:gd name="connsiteX4" fmla="*/ 333829 w 667658"/>
              <a:gd name="connsiteY4" fmla="*/ 0 h 66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658" h="667658">
                <a:moveTo>
                  <a:pt x="333829" y="0"/>
                </a:moveTo>
                <a:cubicBezTo>
                  <a:pt x="518198" y="0"/>
                  <a:pt x="667658" y="149460"/>
                  <a:pt x="667658" y="333829"/>
                </a:cubicBezTo>
                <a:cubicBezTo>
                  <a:pt x="667658" y="518198"/>
                  <a:pt x="518198" y="667658"/>
                  <a:pt x="333829" y="667658"/>
                </a:cubicBezTo>
                <a:cubicBezTo>
                  <a:pt x="149460" y="667658"/>
                  <a:pt x="0" y="518198"/>
                  <a:pt x="0" y="333829"/>
                </a:cubicBezTo>
                <a:cubicBezTo>
                  <a:pt x="0" y="149460"/>
                  <a:pt x="149460" y="0"/>
                  <a:pt x="333829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FF3BA3-02DF-452A-9606-0CABECF2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1040"/>
          <a:stretch/>
        </p:blipFill>
        <p:spPr bwMode="auto">
          <a:xfrm>
            <a:off x="5093721" y="4965454"/>
            <a:ext cx="254742" cy="254742"/>
          </a:xfrm>
          <a:custGeom>
            <a:avLst/>
            <a:gdLst>
              <a:gd name="connsiteX0" fmla="*/ 127371 w 254742"/>
              <a:gd name="connsiteY0" fmla="*/ 0 h 254742"/>
              <a:gd name="connsiteX1" fmla="*/ 254742 w 254742"/>
              <a:gd name="connsiteY1" fmla="*/ 127371 h 254742"/>
              <a:gd name="connsiteX2" fmla="*/ 127371 w 254742"/>
              <a:gd name="connsiteY2" fmla="*/ 254742 h 254742"/>
              <a:gd name="connsiteX3" fmla="*/ 0 w 254742"/>
              <a:gd name="connsiteY3" fmla="*/ 127371 h 254742"/>
              <a:gd name="connsiteX4" fmla="*/ 127371 w 254742"/>
              <a:gd name="connsiteY4" fmla="*/ 0 h 2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42" h="254742">
                <a:moveTo>
                  <a:pt x="127371" y="0"/>
                </a:moveTo>
                <a:cubicBezTo>
                  <a:pt x="197716" y="0"/>
                  <a:pt x="254742" y="57026"/>
                  <a:pt x="254742" y="127371"/>
                </a:cubicBezTo>
                <a:cubicBezTo>
                  <a:pt x="254742" y="197716"/>
                  <a:pt x="197716" y="254742"/>
                  <a:pt x="127371" y="254742"/>
                </a:cubicBezTo>
                <a:cubicBezTo>
                  <a:pt x="57026" y="254742"/>
                  <a:pt x="0" y="197716"/>
                  <a:pt x="0" y="127371"/>
                </a:cubicBezTo>
                <a:cubicBezTo>
                  <a:pt x="0" y="57026"/>
                  <a:pt x="57026" y="0"/>
                  <a:pt x="127371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79A600-872F-418A-BA4B-116B17A19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r="434"/>
          <a:stretch/>
        </p:blipFill>
        <p:spPr bwMode="auto">
          <a:xfrm>
            <a:off x="1345978" y="5111414"/>
            <a:ext cx="423308" cy="423308"/>
          </a:xfrm>
          <a:custGeom>
            <a:avLst/>
            <a:gdLst>
              <a:gd name="connsiteX0" fmla="*/ 211654 w 423308"/>
              <a:gd name="connsiteY0" fmla="*/ 0 h 423308"/>
              <a:gd name="connsiteX1" fmla="*/ 423308 w 423308"/>
              <a:gd name="connsiteY1" fmla="*/ 211654 h 423308"/>
              <a:gd name="connsiteX2" fmla="*/ 211654 w 423308"/>
              <a:gd name="connsiteY2" fmla="*/ 423308 h 423308"/>
              <a:gd name="connsiteX3" fmla="*/ 0 w 423308"/>
              <a:gd name="connsiteY3" fmla="*/ 211654 h 423308"/>
              <a:gd name="connsiteX4" fmla="*/ 211654 w 423308"/>
              <a:gd name="connsiteY4" fmla="*/ 0 h 4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08" h="423308">
                <a:moveTo>
                  <a:pt x="211654" y="0"/>
                </a:moveTo>
                <a:cubicBezTo>
                  <a:pt x="328547" y="0"/>
                  <a:pt x="423308" y="94761"/>
                  <a:pt x="423308" y="211654"/>
                </a:cubicBezTo>
                <a:cubicBezTo>
                  <a:pt x="423308" y="328547"/>
                  <a:pt x="328547" y="423308"/>
                  <a:pt x="211654" y="423308"/>
                </a:cubicBezTo>
                <a:cubicBezTo>
                  <a:pt x="94761" y="423308"/>
                  <a:pt x="0" y="328547"/>
                  <a:pt x="0" y="211654"/>
                </a:cubicBezTo>
                <a:cubicBezTo>
                  <a:pt x="0" y="94761"/>
                  <a:pt x="94761" y="0"/>
                  <a:pt x="21165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E407A2-1770-449E-B711-1CAFD49CF6DF}"/>
              </a:ext>
            </a:extLst>
          </p:cNvPr>
          <p:cNvGrpSpPr/>
          <p:nvPr/>
        </p:nvGrpSpPr>
        <p:grpSpPr>
          <a:xfrm>
            <a:off x="4716430" y="5763639"/>
            <a:ext cx="1099021" cy="532859"/>
            <a:chOff x="2700337" y="1743074"/>
            <a:chExt cx="1414463" cy="68580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92AAD0-CBFE-42AB-91D9-2E6B54C91EE2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B4CFE4-99FF-4B59-844C-81BF645ABA8C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3585C6-918B-4008-97CF-82D3721AD752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E6A8F9-D001-403F-97EB-7D2DBDE63707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9B1026-DA11-4EEC-933A-8A1EDC66412C}"/>
              </a:ext>
            </a:extLst>
          </p:cNvPr>
          <p:cNvGrpSpPr/>
          <p:nvPr/>
        </p:nvGrpSpPr>
        <p:grpSpPr>
          <a:xfrm>
            <a:off x="5571676" y="533214"/>
            <a:ext cx="806921" cy="391235"/>
            <a:chOff x="2700337" y="1743074"/>
            <a:chExt cx="1414463" cy="685801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41F16A-83FF-411C-A2B1-2809D3EE6034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88ABB41-34F0-4705-B6D0-7B7FBBC2F215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F7CE8C-B62E-4B5B-8EBB-222D842281BD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75B0998-8987-4B49-8DA9-4B6FECFFBF36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0A7CB5-2E16-4580-AF33-F297D4C79852}"/>
              </a:ext>
            </a:extLst>
          </p:cNvPr>
          <p:cNvGrpSpPr/>
          <p:nvPr/>
        </p:nvGrpSpPr>
        <p:grpSpPr>
          <a:xfrm>
            <a:off x="10989128" y="5991123"/>
            <a:ext cx="806921" cy="391235"/>
            <a:chOff x="2700337" y="1743074"/>
            <a:chExt cx="1414463" cy="68580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90AB5A6-C01E-4C80-B0D0-A7D2F582FB40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8C26D1-60F6-4632-A616-1DCFBABBBDD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96528CC-2F6F-4F79-ACC9-A6E4DAC78693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6E54D00-00C0-4F8D-BC00-058D40470D3B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9191EB-C761-4E69-9DC1-A03693DEF373}"/>
              </a:ext>
            </a:extLst>
          </p:cNvPr>
          <p:cNvGrpSpPr/>
          <p:nvPr/>
        </p:nvGrpSpPr>
        <p:grpSpPr>
          <a:xfrm>
            <a:off x="9064884" y="545710"/>
            <a:ext cx="781148" cy="378739"/>
            <a:chOff x="2700337" y="1743074"/>
            <a:chExt cx="1414463" cy="68580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C80E934-22B9-4D94-B5CE-C8BC7E04D07F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6715FE5-DF9C-421B-840A-9B92BD5D20F9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73C45D3-DB57-4D62-8805-73429EAD378D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39905BF-7693-4B78-95A2-ACD7B3E4178F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3B8D16B4-5602-4B1E-8FA6-879A18C0539C}"/>
              </a:ext>
            </a:extLst>
          </p:cNvPr>
          <p:cNvSpPr/>
          <p:nvPr/>
        </p:nvSpPr>
        <p:spPr>
          <a:xfrm>
            <a:off x="5818570" y="5036753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4135B267-232B-44C7-90E2-F0FCE3CACE0E}"/>
              </a:ext>
            </a:extLst>
          </p:cNvPr>
          <p:cNvSpPr/>
          <p:nvPr/>
        </p:nvSpPr>
        <p:spPr>
          <a:xfrm flipH="1">
            <a:off x="11212636" y="2405581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C98682-CB0B-49D1-AD06-D70785646F98}"/>
              </a:ext>
            </a:extLst>
          </p:cNvPr>
          <p:cNvGrpSpPr/>
          <p:nvPr/>
        </p:nvGrpSpPr>
        <p:grpSpPr>
          <a:xfrm>
            <a:off x="6073029" y="6858000"/>
            <a:ext cx="997294" cy="483537"/>
            <a:chOff x="2700337" y="1743074"/>
            <a:chExt cx="1414463" cy="685801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EAA91C-FAE6-4963-B755-18B3D5409F81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5DDC703-24C2-408F-BADB-93833D5C2DFA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6B70CA2-C4D9-4894-8652-67BBD91AEF5E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F2020DE-4092-4ED4-AF1C-0B05C6E984D6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1C16F85-C7B8-46A0-832F-D4D505DC9317}"/>
              </a:ext>
            </a:extLst>
          </p:cNvPr>
          <p:cNvSpPr txBox="1"/>
          <p:nvPr/>
        </p:nvSpPr>
        <p:spPr>
          <a:xfrm>
            <a:off x="6311374" y="3148687"/>
            <a:ext cx="5735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UTM ThuPhap Thien An" panose="02040603050506020204" pitchFamily="18" charset="0"/>
              </a:rPr>
              <a:t>Các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 err="1">
                <a:latin typeface="UTM ThuPhap Thien An" panose="02040603050506020204" pitchFamily="18" charset="0"/>
              </a:rPr>
              <a:t>giai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 err="1">
                <a:latin typeface="UTM ThuPhap Thien An" panose="02040603050506020204" pitchFamily="18" charset="0"/>
              </a:rPr>
              <a:t>đoạn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 err="1">
                <a:latin typeface="UTM ThuPhap Thien An" panose="02040603050506020204" pitchFamily="18" charset="0"/>
              </a:rPr>
              <a:t>lịch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 err="1">
                <a:latin typeface="UTM ThuPhap Thien An" panose="02040603050506020204" pitchFamily="18" charset="0"/>
              </a:rPr>
              <a:t>sử</a:t>
            </a:r>
            <a:endParaRPr lang="en-US" sz="8000" dirty="0">
              <a:latin typeface="UTM ThuPhap Thien An" panose="020406030505060202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9EEA6B-9F82-4152-80EE-C27A2BBE3087}"/>
              </a:ext>
            </a:extLst>
          </p:cNvPr>
          <p:cNvSpPr/>
          <p:nvPr/>
        </p:nvSpPr>
        <p:spPr>
          <a:xfrm>
            <a:off x="-1016000" y="-2667000"/>
            <a:ext cx="1817483" cy="1817483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F03E2BC-CECD-4A52-A6FF-6C6D0181A217}"/>
              </a:ext>
            </a:extLst>
          </p:cNvPr>
          <p:cNvSpPr/>
          <p:nvPr/>
        </p:nvSpPr>
        <p:spPr>
          <a:xfrm>
            <a:off x="10825662" y="-2667000"/>
            <a:ext cx="2382339" cy="2382339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6B717E8-9384-480C-A147-D251AF4674BF}"/>
              </a:ext>
            </a:extLst>
          </p:cNvPr>
          <p:cNvSpPr/>
          <p:nvPr/>
        </p:nvSpPr>
        <p:spPr>
          <a:xfrm>
            <a:off x="12689418" y="6542618"/>
            <a:ext cx="1636184" cy="1636184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57367D9-98EB-4389-9879-2D1F93B6FD1D}"/>
              </a:ext>
            </a:extLst>
          </p:cNvPr>
          <p:cNvSpPr/>
          <p:nvPr/>
        </p:nvSpPr>
        <p:spPr>
          <a:xfrm>
            <a:off x="-1981200" y="6543640"/>
            <a:ext cx="1635161" cy="1635161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32C6E30-1776-40D3-B6A0-38FDB80D3F7A}"/>
              </a:ext>
            </a:extLst>
          </p:cNvPr>
          <p:cNvSpPr/>
          <p:nvPr/>
        </p:nvSpPr>
        <p:spPr>
          <a:xfrm>
            <a:off x="6200997" y="-2062008"/>
            <a:ext cx="1009205" cy="1009205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2FCBA70-4C0F-4F49-8A9B-3872656E7719}"/>
              </a:ext>
            </a:extLst>
          </p:cNvPr>
          <p:cNvSpPr/>
          <p:nvPr/>
        </p:nvSpPr>
        <p:spPr>
          <a:xfrm>
            <a:off x="6556156" y="8193844"/>
            <a:ext cx="1176636" cy="1176636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745DAB-8319-4244-B6DE-5568B0DA8BDA}"/>
              </a:ext>
            </a:extLst>
          </p:cNvPr>
          <p:cNvSpPr/>
          <p:nvPr/>
        </p:nvSpPr>
        <p:spPr>
          <a:xfrm>
            <a:off x="2133601" y="-3619500"/>
            <a:ext cx="3105843" cy="3105843"/>
          </a:xfrm>
          <a:prstGeom prst="ellipse">
            <a:avLst/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59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1.38778E-17 L 0.02266 0.00093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4167E-6 3.33333E-6 L 0.02266 0.00092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4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0.00138 L -0.02239 0.00138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0.00139 L -0.02239 0.00139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9" grpId="0" animBg="1"/>
      <p:bldP spid="61" grpId="0"/>
      <p:bldP spid="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!!31">
            <a:extLst>
              <a:ext uri="{FF2B5EF4-FFF2-40B4-BE49-F238E27FC236}">
                <a16:creationId xmlns:a16="http://schemas.microsoft.com/office/drawing/2014/main" id="{694D0E2F-83FE-4D65-9E18-5A2D37A84B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3756" y="4307525"/>
            <a:ext cx="4528375" cy="4528377"/>
          </a:xfrm>
          <a:prstGeom prst="rect">
            <a:avLst/>
          </a:prstGeom>
        </p:spPr>
      </p:pic>
      <p:pic>
        <p:nvPicPr>
          <p:cNvPr id="54" name="!!30">
            <a:extLst>
              <a:ext uri="{FF2B5EF4-FFF2-40B4-BE49-F238E27FC236}">
                <a16:creationId xmlns:a16="http://schemas.microsoft.com/office/drawing/2014/main" id="{F7258134-AE48-4A1B-B479-0A4E3531F4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311" y="-1183625"/>
            <a:ext cx="4323438" cy="4323438"/>
          </a:xfrm>
          <a:prstGeom prst="rect">
            <a:avLst/>
          </a:prstGeom>
        </p:spPr>
      </p:pic>
      <p:pic>
        <p:nvPicPr>
          <p:cNvPr id="55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5F00C77C-2E24-4A9E-9472-21801BD0D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0542379" y="5348142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!!12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77E98C58-0DCA-4F35-98A4-D0EF82793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57489" y="-95309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2020} - TOP 25 Tranh Hồ Gươm Tháp Rùa Bán Chạy Nhất">
            <a:extLst>
              <a:ext uri="{FF2B5EF4-FFF2-40B4-BE49-F238E27FC236}">
                <a16:creationId xmlns:a16="http://schemas.microsoft.com/office/drawing/2014/main" id="{B5638C96-5AC3-4AEF-A640-D075DAA9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2" t="100000" r="55781" b="-221"/>
          <a:stretch>
            <a:fillRect/>
          </a:stretch>
        </p:blipFill>
        <p:spPr bwMode="auto">
          <a:xfrm>
            <a:off x="3222600" y="6733641"/>
            <a:ext cx="16043" cy="13625"/>
          </a:xfrm>
          <a:custGeom>
            <a:avLst/>
            <a:gdLst>
              <a:gd name="connsiteX0" fmla="*/ 0 w 16043"/>
              <a:gd name="connsiteY0" fmla="*/ 0 h 13625"/>
              <a:gd name="connsiteX1" fmla="*/ 16043 w 16043"/>
              <a:gd name="connsiteY1" fmla="*/ 0 h 13625"/>
              <a:gd name="connsiteX2" fmla="*/ 5682 w 16043"/>
              <a:gd name="connsiteY2" fmla="*/ 13625 h 13625"/>
              <a:gd name="connsiteX3" fmla="*/ 0 w 16043"/>
              <a:gd name="connsiteY3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3" h="13625">
                <a:moveTo>
                  <a:pt x="0" y="0"/>
                </a:moveTo>
                <a:lnTo>
                  <a:pt x="16043" y="0"/>
                </a:lnTo>
                <a:lnTo>
                  <a:pt x="5682" y="1362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D305D6-DC25-4850-9588-4C16376C0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9" r="21929"/>
          <a:stretch/>
        </p:blipFill>
        <p:spPr bwMode="auto">
          <a:xfrm>
            <a:off x="1998370" y="2792034"/>
            <a:ext cx="884879" cy="884879"/>
          </a:xfrm>
          <a:custGeom>
            <a:avLst/>
            <a:gdLst>
              <a:gd name="connsiteX0" fmla="*/ 682295 w 1364590"/>
              <a:gd name="connsiteY0" fmla="*/ 0 h 1364590"/>
              <a:gd name="connsiteX1" fmla="*/ 1364590 w 1364590"/>
              <a:gd name="connsiteY1" fmla="*/ 682295 h 1364590"/>
              <a:gd name="connsiteX2" fmla="*/ 682295 w 1364590"/>
              <a:gd name="connsiteY2" fmla="*/ 1364590 h 1364590"/>
              <a:gd name="connsiteX3" fmla="*/ 0 w 1364590"/>
              <a:gd name="connsiteY3" fmla="*/ 682295 h 1364590"/>
              <a:gd name="connsiteX4" fmla="*/ 682295 w 1364590"/>
              <a:gd name="connsiteY4" fmla="*/ 0 h 136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590" h="1364590">
                <a:moveTo>
                  <a:pt x="682295" y="0"/>
                </a:moveTo>
                <a:cubicBezTo>
                  <a:pt x="1059116" y="0"/>
                  <a:pt x="1364590" y="305474"/>
                  <a:pt x="1364590" y="682295"/>
                </a:cubicBezTo>
                <a:cubicBezTo>
                  <a:pt x="1364590" y="1059116"/>
                  <a:pt x="1059116" y="1364590"/>
                  <a:pt x="682295" y="1364590"/>
                </a:cubicBezTo>
                <a:cubicBezTo>
                  <a:pt x="305474" y="1364590"/>
                  <a:pt x="0" y="1059116"/>
                  <a:pt x="0" y="682295"/>
                </a:cubicBezTo>
                <a:cubicBezTo>
                  <a:pt x="0" y="305474"/>
                  <a:pt x="305474" y="0"/>
                  <a:pt x="682295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B24D94-CAE7-490F-93D7-4D98CDA8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" b="1625"/>
          <a:stretch/>
        </p:blipFill>
        <p:spPr bwMode="auto">
          <a:xfrm>
            <a:off x="1306144" y="2849111"/>
            <a:ext cx="274497" cy="274497"/>
          </a:xfrm>
          <a:custGeom>
            <a:avLst/>
            <a:gdLst>
              <a:gd name="connsiteX0" fmla="*/ 211654 w 423308"/>
              <a:gd name="connsiteY0" fmla="*/ 0 h 423308"/>
              <a:gd name="connsiteX1" fmla="*/ 423308 w 423308"/>
              <a:gd name="connsiteY1" fmla="*/ 211654 h 423308"/>
              <a:gd name="connsiteX2" fmla="*/ 211654 w 423308"/>
              <a:gd name="connsiteY2" fmla="*/ 423308 h 423308"/>
              <a:gd name="connsiteX3" fmla="*/ 0 w 423308"/>
              <a:gd name="connsiteY3" fmla="*/ 211654 h 423308"/>
              <a:gd name="connsiteX4" fmla="*/ 211654 w 423308"/>
              <a:gd name="connsiteY4" fmla="*/ 0 h 4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08" h="423308">
                <a:moveTo>
                  <a:pt x="211654" y="0"/>
                </a:moveTo>
                <a:cubicBezTo>
                  <a:pt x="328547" y="0"/>
                  <a:pt x="423308" y="94761"/>
                  <a:pt x="423308" y="211654"/>
                </a:cubicBezTo>
                <a:cubicBezTo>
                  <a:pt x="423308" y="328547"/>
                  <a:pt x="328547" y="423308"/>
                  <a:pt x="211654" y="423308"/>
                </a:cubicBezTo>
                <a:cubicBezTo>
                  <a:pt x="94761" y="423308"/>
                  <a:pt x="0" y="328547"/>
                  <a:pt x="0" y="211654"/>
                </a:cubicBezTo>
                <a:cubicBezTo>
                  <a:pt x="0" y="94761"/>
                  <a:pt x="94761" y="0"/>
                  <a:pt x="21165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483B2F-3FAC-49DA-A9E5-CA8EFC2D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r="800"/>
          <a:stretch/>
        </p:blipFill>
        <p:spPr bwMode="auto">
          <a:xfrm>
            <a:off x="3209187" y="3224161"/>
            <a:ext cx="804923" cy="804923"/>
          </a:xfrm>
          <a:custGeom>
            <a:avLst/>
            <a:gdLst>
              <a:gd name="connsiteX0" fmla="*/ 620644 w 1241288"/>
              <a:gd name="connsiteY0" fmla="*/ 0 h 1241288"/>
              <a:gd name="connsiteX1" fmla="*/ 1241288 w 1241288"/>
              <a:gd name="connsiteY1" fmla="*/ 620644 h 1241288"/>
              <a:gd name="connsiteX2" fmla="*/ 620644 w 1241288"/>
              <a:gd name="connsiteY2" fmla="*/ 1241288 h 1241288"/>
              <a:gd name="connsiteX3" fmla="*/ 0 w 1241288"/>
              <a:gd name="connsiteY3" fmla="*/ 620644 h 1241288"/>
              <a:gd name="connsiteX4" fmla="*/ 620644 w 1241288"/>
              <a:gd name="connsiteY4" fmla="*/ 0 h 124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1288" h="1241288">
                <a:moveTo>
                  <a:pt x="620644" y="0"/>
                </a:moveTo>
                <a:cubicBezTo>
                  <a:pt x="963416" y="0"/>
                  <a:pt x="1241288" y="277872"/>
                  <a:pt x="1241288" y="620644"/>
                </a:cubicBezTo>
                <a:cubicBezTo>
                  <a:pt x="1241288" y="963416"/>
                  <a:pt x="963416" y="1241288"/>
                  <a:pt x="620644" y="1241288"/>
                </a:cubicBezTo>
                <a:cubicBezTo>
                  <a:pt x="277872" y="1241288"/>
                  <a:pt x="0" y="963416"/>
                  <a:pt x="0" y="620644"/>
                </a:cubicBezTo>
                <a:cubicBezTo>
                  <a:pt x="0" y="277872"/>
                  <a:pt x="277872" y="0"/>
                  <a:pt x="62064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69DE6C-74D1-4035-A9C7-4A94F709E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292041" y="3824516"/>
            <a:ext cx="804923" cy="804923"/>
          </a:xfrm>
          <a:custGeom>
            <a:avLst/>
            <a:gdLst>
              <a:gd name="connsiteX0" fmla="*/ 620644 w 1241288"/>
              <a:gd name="connsiteY0" fmla="*/ 0 h 1241288"/>
              <a:gd name="connsiteX1" fmla="*/ 1241288 w 1241288"/>
              <a:gd name="connsiteY1" fmla="*/ 620644 h 1241288"/>
              <a:gd name="connsiteX2" fmla="*/ 620644 w 1241288"/>
              <a:gd name="connsiteY2" fmla="*/ 1241288 h 1241288"/>
              <a:gd name="connsiteX3" fmla="*/ 0 w 1241288"/>
              <a:gd name="connsiteY3" fmla="*/ 620644 h 1241288"/>
              <a:gd name="connsiteX4" fmla="*/ 620644 w 1241288"/>
              <a:gd name="connsiteY4" fmla="*/ 0 h 124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1288" h="1241288">
                <a:moveTo>
                  <a:pt x="620644" y="0"/>
                </a:moveTo>
                <a:cubicBezTo>
                  <a:pt x="963416" y="0"/>
                  <a:pt x="1241288" y="277872"/>
                  <a:pt x="1241288" y="620644"/>
                </a:cubicBezTo>
                <a:cubicBezTo>
                  <a:pt x="1241288" y="963416"/>
                  <a:pt x="963416" y="1241288"/>
                  <a:pt x="620644" y="1241288"/>
                </a:cubicBezTo>
                <a:cubicBezTo>
                  <a:pt x="277872" y="1241288"/>
                  <a:pt x="0" y="963416"/>
                  <a:pt x="0" y="620644"/>
                </a:cubicBezTo>
                <a:cubicBezTo>
                  <a:pt x="0" y="277872"/>
                  <a:pt x="277872" y="0"/>
                  <a:pt x="62064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59F045-DB27-4E65-BF31-7150A9D2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1449369" y="3824516"/>
            <a:ext cx="2057357" cy="2057357"/>
          </a:xfrm>
          <a:custGeom>
            <a:avLst/>
            <a:gdLst>
              <a:gd name="connsiteX0" fmla="*/ 1586346 w 3172692"/>
              <a:gd name="connsiteY0" fmla="*/ 0 h 3172692"/>
              <a:gd name="connsiteX1" fmla="*/ 3172692 w 3172692"/>
              <a:gd name="connsiteY1" fmla="*/ 1586346 h 3172692"/>
              <a:gd name="connsiteX2" fmla="*/ 1586346 w 3172692"/>
              <a:gd name="connsiteY2" fmla="*/ 3172692 h 3172692"/>
              <a:gd name="connsiteX3" fmla="*/ 0 w 3172692"/>
              <a:gd name="connsiteY3" fmla="*/ 1586346 h 3172692"/>
              <a:gd name="connsiteX4" fmla="*/ 1586346 w 3172692"/>
              <a:gd name="connsiteY4" fmla="*/ 0 h 317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2692" h="3172692">
                <a:moveTo>
                  <a:pt x="1586346" y="0"/>
                </a:moveTo>
                <a:cubicBezTo>
                  <a:pt x="2462461" y="0"/>
                  <a:pt x="3172692" y="710231"/>
                  <a:pt x="3172692" y="1586346"/>
                </a:cubicBezTo>
                <a:cubicBezTo>
                  <a:pt x="3172692" y="2462461"/>
                  <a:pt x="2462461" y="3172692"/>
                  <a:pt x="1586346" y="3172692"/>
                </a:cubicBezTo>
                <a:cubicBezTo>
                  <a:pt x="710231" y="3172692"/>
                  <a:pt x="0" y="2462461"/>
                  <a:pt x="0" y="1586346"/>
                </a:cubicBezTo>
                <a:cubicBezTo>
                  <a:pt x="0" y="710231"/>
                  <a:pt x="710231" y="0"/>
                  <a:pt x="1586346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D689AD8-76C8-4266-A425-8E41A04A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1220"/>
          <a:stretch/>
        </p:blipFill>
        <p:spPr bwMode="auto">
          <a:xfrm>
            <a:off x="1319237" y="3533527"/>
            <a:ext cx="432948" cy="432948"/>
          </a:xfrm>
          <a:custGeom>
            <a:avLst/>
            <a:gdLst>
              <a:gd name="connsiteX0" fmla="*/ 333829 w 667658"/>
              <a:gd name="connsiteY0" fmla="*/ 0 h 667658"/>
              <a:gd name="connsiteX1" fmla="*/ 667658 w 667658"/>
              <a:gd name="connsiteY1" fmla="*/ 333829 h 667658"/>
              <a:gd name="connsiteX2" fmla="*/ 333829 w 667658"/>
              <a:gd name="connsiteY2" fmla="*/ 667658 h 667658"/>
              <a:gd name="connsiteX3" fmla="*/ 0 w 667658"/>
              <a:gd name="connsiteY3" fmla="*/ 333829 h 667658"/>
              <a:gd name="connsiteX4" fmla="*/ 333829 w 667658"/>
              <a:gd name="connsiteY4" fmla="*/ 0 h 66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658" h="667658">
                <a:moveTo>
                  <a:pt x="333829" y="0"/>
                </a:moveTo>
                <a:cubicBezTo>
                  <a:pt x="518198" y="0"/>
                  <a:pt x="667658" y="149460"/>
                  <a:pt x="667658" y="333829"/>
                </a:cubicBezTo>
                <a:cubicBezTo>
                  <a:pt x="667658" y="518198"/>
                  <a:pt x="518198" y="667658"/>
                  <a:pt x="333829" y="667658"/>
                </a:cubicBezTo>
                <a:cubicBezTo>
                  <a:pt x="149460" y="667658"/>
                  <a:pt x="0" y="518198"/>
                  <a:pt x="0" y="333829"/>
                </a:cubicBezTo>
                <a:cubicBezTo>
                  <a:pt x="0" y="149460"/>
                  <a:pt x="149460" y="0"/>
                  <a:pt x="333829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FF3BA3-02DF-452A-9606-0CABECF2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1040"/>
          <a:stretch/>
        </p:blipFill>
        <p:spPr bwMode="auto">
          <a:xfrm>
            <a:off x="945813" y="5048251"/>
            <a:ext cx="165189" cy="165189"/>
          </a:xfrm>
          <a:custGeom>
            <a:avLst/>
            <a:gdLst>
              <a:gd name="connsiteX0" fmla="*/ 127371 w 254742"/>
              <a:gd name="connsiteY0" fmla="*/ 0 h 254742"/>
              <a:gd name="connsiteX1" fmla="*/ 254742 w 254742"/>
              <a:gd name="connsiteY1" fmla="*/ 127371 h 254742"/>
              <a:gd name="connsiteX2" fmla="*/ 127371 w 254742"/>
              <a:gd name="connsiteY2" fmla="*/ 254742 h 254742"/>
              <a:gd name="connsiteX3" fmla="*/ 0 w 254742"/>
              <a:gd name="connsiteY3" fmla="*/ 127371 h 254742"/>
              <a:gd name="connsiteX4" fmla="*/ 127371 w 254742"/>
              <a:gd name="connsiteY4" fmla="*/ 0 h 2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42" h="254742">
                <a:moveTo>
                  <a:pt x="127371" y="0"/>
                </a:moveTo>
                <a:cubicBezTo>
                  <a:pt x="197716" y="0"/>
                  <a:pt x="254742" y="57026"/>
                  <a:pt x="254742" y="127371"/>
                </a:cubicBezTo>
                <a:cubicBezTo>
                  <a:pt x="254742" y="197716"/>
                  <a:pt x="197716" y="254742"/>
                  <a:pt x="127371" y="254742"/>
                </a:cubicBezTo>
                <a:cubicBezTo>
                  <a:pt x="57026" y="254742"/>
                  <a:pt x="0" y="197716"/>
                  <a:pt x="0" y="127371"/>
                </a:cubicBezTo>
                <a:cubicBezTo>
                  <a:pt x="0" y="57026"/>
                  <a:pt x="57026" y="0"/>
                  <a:pt x="127371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79A600-872F-418A-BA4B-116B17A19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r="434"/>
          <a:stretch/>
        </p:blipFill>
        <p:spPr bwMode="auto">
          <a:xfrm>
            <a:off x="1306143" y="5597677"/>
            <a:ext cx="274497" cy="274497"/>
          </a:xfrm>
          <a:custGeom>
            <a:avLst/>
            <a:gdLst>
              <a:gd name="connsiteX0" fmla="*/ 211654 w 423308"/>
              <a:gd name="connsiteY0" fmla="*/ 0 h 423308"/>
              <a:gd name="connsiteX1" fmla="*/ 423308 w 423308"/>
              <a:gd name="connsiteY1" fmla="*/ 211654 h 423308"/>
              <a:gd name="connsiteX2" fmla="*/ 211654 w 423308"/>
              <a:gd name="connsiteY2" fmla="*/ 423308 h 423308"/>
              <a:gd name="connsiteX3" fmla="*/ 0 w 423308"/>
              <a:gd name="connsiteY3" fmla="*/ 211654 h 423308"/>
              <a:gd name="connsiteX4" fmla="*/ 211654 w 423308"/>
              <a:gd name="connsiteY4" fmla="*/ 0 h 4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08" h="423308">
                <a:moveTo>
                  <a:pt x="211654" y="0"/>
                </a:moveTo>
                <a:cubicBezTo>
                  <a:pt x="328547" y="0"/>
                  <a:pt x="423308" y="94761"/>
                  <a:pt x="423308" y="211654"/>
                </a:cubicBezTo>
                <a:cubicBezTo>
                  <a:pt x="423308" y="328547"/>
                  <a:pt x="328547" y="423308"/>
                  <a:pt x="211654" y="423308"/>
                </a:cubicBezTo>
                <a:cubicBezTo>
                  <a:pt x="94761" y="423308"/>
                  <a:pt x="0" y="328547"/>
                  <a:pt x="0" y="211654"/>
                </a:cubicBezTo>
                <a:cubicBezTo>
                  <a:pt x="0" y="94761"/>
                  <a:pt x="94761" y="0"/>
                  <a:pt x="21165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E407A2-1770-449E-B711-1CAFD49CF6DF}"/>
              </a:ext>
            </a:extLst>
          </p:cNvPr>
          <p:cNvGrpSpPr/>
          <p:nvPr/>
        </p:nvGrpSpPr>
        <p:grpSpPr>
          <a:xfrm>
            <a:off x="2193751" y="5710195"/>
            <a:ext cx="1099021" cy="532859"/>
            <a:chOff x="2700337" y="1743074"/>
            <a:chExt cx="1414463" cy="68580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92AAD0-CBFE-42AB-91D9-2E6B54C91EE2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B4CFE4-99FF-4B59-844C-81BF645ABA8C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3585C6-918B-4008-97CF-82D3721AD752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E6A8F9-D001-403F-97EB-7D2DBDE63707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9B1026-DA11-4EEC-933A-8A1EDC66412C}"/>
              </a:ext>
            </a:extLst>
          </p:cNvPr>
          <p:cNvGrpSpPr/>
          <p:nvPr/>
        </p:nvGrpSpPr>
        <p:grpSpPr>
          <a:xfrm>
            <a:off x="2835182" y="375829"/>
            <a:ext cx="806921" cy="391235"/>
            <a:chOff x="2700337" y="1743074"/>
            <a:chExt cx="1414463" cy="685801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41F16A-83FF-411C-A2B1-2809D3EE6034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88ABB41-34F0-4705-B6D0-7B7FBBC2F215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F7CE8C-B62E-4B5B-8EBB-222D842281BD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75B0998-8987-4B49-8DA9-4B6FECFFBF36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0A7CB5-2E16-4580-AF33-F297D4C79852}"/>
              </a:ext>
            </a:extLst>
          </p:cNvPr>
          <p:cNvGrpSpPr/>
          <p:nvPr/>
        </p:nvGrpSpPr>
        <p:grpSpPr>
          <a:xfrm>
            <a:off x="10989128" y="5991123"/>
            <a:ext cx="806921" cy="391235"/>
            <a:chOff x="2700337" y="1743074"/>
            <a:chExt cx="1414463" cy="68580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90AB5A6-C01E-4C80-B0D0-A7D2F582FB40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8C26D1-60F6-4632-A616-1DCFBABBBDD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96528CC-2F6F-4F79-ACC9-A6E4DAC78693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6E54D00-00C0-4F8D-BC00-058D40470D3B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9191EB-C761-4E69-9DC1-A03693DEF373}"/>
              </a:ext>
            </a:extLst>
          </p:cNvPr>
          <p:cNvGrpSpPr/>
          <p:nvPr/>
        </p:nvGrpSpPr>
        <p:grpSpPr>
          <a:xfrm>
            <a:off x="11503198" y="893892"/>
            <a:ext cx="781148" cy="378739"/>
            <a:chOff x="2700337" y="1743074"/>
            <a:chExt cx="1414463" cy="68580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C80E934-22B9-4D94-B5CE-C8BC7E04D07F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6715FE5-DF9C-421B-840A-9B92BD5D20F9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73C45D3-DB57-4D62-8805-73429EAD378D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39905BF-7693-4B78-95A2-ACD7B3E4178F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3B8D16B4-5602-4B1E-8FA6-879A18C0539C}"/>
              </a:ext>
            </a:extLst>
          </p:cNvPr>
          <p:cNvSpPr/>
          <p:nvPr/>
        </p:nvSpPr>
        <p:spPr>
          <a:xfrm>
            <a:off x="3166328" y="645248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4135B267-232B-44C7-90E2-F0FCE3CACE0E}"/>
              </a:ext>
            </a:extLst>
          </p:cNvPr>
          <p:cNvSpPr/>
          <p:nvPr/>
        </p:nvSpPr>
        <p:spPr>
          <a:xfrm flipH="1">
            <a:off x="11444558" y="611922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C98682-CB0B-49D1-AD06-D70785646F98}"/>
              </a:ext>
            </a:extLst>
          </p:cNvPr>
          <p:cNvGrpSpPr/>
          <p:nvPr/>
        </p:nvGrpSpPr>
        <p:grpSpPr>
          <a:xfrm>
            <a:off x="535180" y="3049182"/>
            <a:ext cx="997294" cy="483537"/>
            <a:chOff x="2700337" y="1743074"/>
            <a:chExt cx="1414463" cy="685801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EAA91C-FAE6-4963-B755-18B3D5409F81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5DDC703-24C2-408F-BADB-93833D5C2DFA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6B70CA2-C4D9-4894-8652-67BBD91AEF5E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F2020DE-4092-4ED4-AF1C-0B05C6E984D6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1C16F85-C7B8-46A0-832F-D4D505DC9317}"/>
              </a:ext>
            </a:extLst>
          </p:cNvPr>
          <p:cNvSpPr txBox="1"/>
          <p:nvPr/>
        </p:nvSpPr>
        <p:spPr>
          <a:xfrm>
            <a:off x="3749433" y="424096"/>
            <a:ext cx="799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UTM ThuPhap Thien An" panose="02040603050506020204" pitchFamily="18" charset="0"/>
              </a:rPr>
              <a:t>Các</a:t>
            </a:r>
            <a:r>
              <a:rPr lang="en-US" sz="6600" dirty="0">
                <a:latin typeface="UTM ThuPhap Thien An" panose="02040603050506020204" pitchFamily="18" charset="0"/>
              </a:rPr>
              <a:t> </a:t>
            </a:r>
            <a:r>
              <a:rPr lang="en-US" sz="6600" dirty="0" err="1">
                <a:latin typeface="UTM ThuPhap Thien An" panose="02040603050506020204" pitchFamily="18" charset="0"/>
              </a:rPr>
              <a:t>giai</a:t>
            </a:r>
            <a:r>
              <a:rPr lang="en-US" sz="6600" dirty="0">
                <a:latin typeface="UTM ThuPhap Thien An" panose="02040603050506020204" pitchFamily="18" charset="0"/>
              </a:rPr>
              <a:t> </a:t>
            </a:r>
            <a:r>
              <a:rPr lang="en-US" sz="6600" dirty="0" err="1">
                <a:latin typeface="UTM ThuPhap Thien An" panose="02040603050506020204" pitchFamily="18" charset="0"/>
              </a:rPr>
              <a:t>đoạn</a:t>
            </a:r>
            <a:r>
              <a:rPr lang="en-US" sz="6600" dirty="0">
                <a:latin typeface="UTM ThuPhap Thien An" panose="02040603050506020204" pitchFamily="18" charset="0"/>
              </a:rPr>
              <a:t> </a:t>
            </a:r>
            <a:r>
              <a:rPr lang="en-US" sz="6600" dirty="0" err="1">
                <a:latin typeface="UTM ThuPhap Thien An" panose="02040603050506020204" pitchFamily="18" charset="0"/>
              </a:rPr>
              <a:t>lịch</a:t>
            </a:r>
            <a:r>
              <a:rPr lang="en-US" sz="6600" dirty="0">
                <a:latin typeface="UTM ThuPhap Thien An" panose="02040603050506020204" pitchFamily="18" charset="0"/>
              </a:rPr>
              <a:t> </a:t>
            </a:r>
            <a:r>
              <a:rPr lang="en-US" sz="6600" dirty="0" err="1">
                <a:latin typeface="UTM ThuPhap Thien An" panose="02040603050506020204" pitchFamily="18" charset="0"/>
              </a:rPr>
              <a:t>sử</a:t>
            </a:r>
            <a:endParaRPr lang="en-US" sz="6600" dirty="0">
              <a:latin typeface="UTM ThuPhap Thien An" panose="020406030505060202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9F9C404-DAA3-489F-9E5E-36F8A1990BB0}"/>
              </a:ext>
            </a:extLst>
          </p:cNvPr>
          <p:cNvCxnSpPr>
            <a:cxnSpLocks/>
          </p:cNvCxnSpPr>
          <p:nvPr/>
        </p:nvCxnSpPr>
        <p:spPr>
          <a:xfrm>
            <a:off x="5486399" y="1860331"/>
            <a:ext cx="0" cy="4711382"/>
          </a:xfrm>
          <a:prstGeom prst="straightConnector1">
            <a:avLst/>
          </a:prstGeom>
          <a:ln w="57150">
            <a:solidFill>
              <a:srgbClr val="AB2B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2536A62-A43B-416B-A66A-74210DCFA0B3}"/>
              </a:ext>
            </a:extLst>
          </p:cNvPr>
          <p:cNvSpPr/>
          <p:nvPr/>
        </p:nvSpPr>
        <p:spPr>
          <a:xfrm>
            <a:off x="5391806" y="2094347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DC992A5-3B38-45AD-9909-6EC4EAF6F760}"/>
              </a:ext>
            </a:extLst>
          </p:cNvPr>
          <p:cNvSpPr/>
          <p:nvPr/>
        </p:nvSpPr>
        <p:spPr>
          <a:xfrm>
            <a:off x="5391806" y="5692687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3A0D3CE-0965-4DF3-BA32-63E6EC6633BA}"/>
              </a:ext>
            </a:extLst>
          </p:cNvPr>
          <p:cNvSpPr/>
          <p:nvPr/>
        </p:nvSpPr>
        <p:spPr>
          <a:xfrm>
            <a:off x="5391806" y="4853194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DA12D38-D255-48CA-82D9-A16902EDD31A}"/>
              </a:ext>
            </a:extLst>
          </p:cNvPr>
          <p:cNvSpPr/>
          <p:nvPr/>
        </p:nvSpPr>
        <p:spPr>
          <a:xfrm>
            <a:off x="5391806" y="3821613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08A4EE5-42EC-4780-8C2C-5043464D6E7E}"/>
              </a:ext>
            </a:extLst>
          </p:cNvPr>
          <p:cNvSpPr/>
          <p:nvPr/>
        </p:nvSpPr>
        <p:spPr>
          <a:xfrm>
            <a:off x="5391806" y="2697441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8DBE4-A248-4B24-98CE-982D8441DFA1}"/>
              </a:ext>
            </a:extLst>
          </p:cNvPr>
          <p:cNvSpPr txBox="1"/>
          <p:nvPr/>
        </p:nvSpPr>
        <p:spPr>
          <a:xfrm>
            <a:off x="4384221" y="1916353"/>
            <a:ext cx="100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UTM Avo" panose="02040603050506020204" pitchFamily="18" charset="0"/>
              </a:rPr>
              <a:t>938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980B825-B3F3-402E-AD2E-8E2AE3A811DE}"/>
              </a:ext>
            </a:extLst>
          </p:cNvPr>
          <p:cNvSpPr txBox="1"/>
          <p:nvPr/>
        </p:nvSpPr>
        <p:spPr>
          <a:xfrm>
            <a:off x="4384221" y="2530424"/>
            <a:ext cx="100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UTM Avo" panose="02040603050506020204" pitchFamily="18" charset="0"/>
              </a:rPr>
              <a:t>1009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4F0839-86DC-4F67-A876-88F8E09A3B82}"/>
              </a:ext>
            </a:extLst>
          </p:cNvPr>
          <p:cNvSpPr txBox="1"/>
          <p:nvPr/>
        </p:nvSpPr>
        <p:spPr>
          <a:xfrm>
            <a:off x="4384221" y="3676913"/>
            <a:ext cx="100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UTM Avo" panose="02040603050506020204" pitchFamily="18" charset="0"/>
              </a:rPr>
              <a:t>1226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801088A-D38F-4207-977C-708B880FF8C0}"/>
              </a:ext>
            </a:extLst>
          </p:cNvPr>
          <p:cNvSpPr txBox="1"/>
          <p:nvPr/>
        </p:nvSpPr>
        <p:spPr>
          <a:xfrm>
            <a:off x="4384221" y="4686177"/>
            <a:ext cx="100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UTM Avo" panose="02040603050506020204" pitchFamily="18" charset="0"/>
              </a:rPr>
              <a:t>1400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115181C-24F2-42B7-8EF3-623E5EF1ADD1}"/>
              </a:ext>
            </a:extLst>
          </p:cNvPr>
          <p:cNvSpPr txBox="1"/>
          <p:nvPr/>
        </p:nvSpPr>
        <p:spPr>
          <a:xfrm>
            <a:off x="3340488" y="5525670"/>
            <a:ext cx="2050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latin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kỷ</a:t>
            </a:r>
            <a:r>
              <a:rPr lang="en-US" sz="2800" dirty="0">
                <a:latin typeface="UTM Avo" panose="02040603050506020204" pitchFamily="18" charset="0"/>
              </a:rPr>
              <a:t> XV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04232E-C4BA-4B7C-81AA-4B2A85D644E4}"/>
              </a:ext>
            </a:extLst>
          </p:cNvPr>
          <p:cNvSpPr txBox="1"/>
          <p:nvPr/>
        </p:nvSpPr>
        <p:spPr>
          <a:xfrm>
            <a:off x="6096000" y="2350019"/>
            <a:ext cx="60595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UTM Avo" panose="02040603050506020204" pitchFamily="18" charset="0"/>
              </a:rPr>
              <a:t>Cho </a:t>
            </a:r>
            <a:r>
              <a:rPr lang="en-US" sz="4400" dirty="0" err="1">
                <a:latin typeface="UTM Avo" panose="02040603050506020204" pitchFamily="18" charset="0"/>
              </a:rPr>
              <a:t>biết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tên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giai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đoạn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lịch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sử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đã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được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từ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bài</a:t>
            </a:r>
            <a:r>
              <a:rPr lang="en-US" sz="4400" dirty="0">
                <a:latin typeface="UTM Avo" panose="02040603050506020204" pitchFamily="18" charset="0"/>
              </a:rPr>
              <a:t> 7 </a:t>
            </a:r>
            <a:r>
              <a:rPr lang="en-US" sz="4400" dirty="0" err="1">
                <a:latin typeface="UTM Avo" panose="02040603050506020204" pitchFamily="18" charset="0"/>
              </a:rPr>
              <a:t>đến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bài</a:t>
            </a:r>
            <a:r>
              <a:rPr lang="en-US" sz="4400" dirty="0">
                <a:latin typeface="UTM Avo" panose="02040603050506020204" pitchFamily="18" charset="0"/>
              </a:rPr>
              <a:t> 15.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A1223C39-42A3-4C0D-8330-A05EBB6DEC12}"/>
              </a:ext>
            </a:extLst>
          </p:cNvPr>
          <p:cNvSpPr/>
          <p:nvPr/>
        </p:nvSpPr>
        <p:spPr>
          <a:xfrm>
            <a:off x="5390967" y="2202344"/>
            <a:ext cx="628976" cy="599495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CC3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CB905DD6-E5A3-447E-89E7-7DABACAD799B}"/>
              </a:ext>
            </a:extLst>
          </p:cNvPr>
          <p:cNvSpPr/>
          <p:nvPr/>
        </p:nvSpPr>
        <p:spPr>
          <a:xfrm>
            <a:off x="5378410" y="2825338"/>
            <a:ext cx="649482" cy="1106789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AB2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2A588E9E-01D2-4CA6-B846-5A71F91D292E}"/>
              </a:ext>
            </a:extLst>
          </p:cNvPr>
          <p:cNvSpPr/>
          <p:nvPr/>
        </p:nvSpPr>
        <p:spPr>
          <a:xfrm>
            <a:off x="5370461" y="3930333"/>
            <a:ext cx="649482" cy="1037770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9A2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14D630A4-DBD6-4E4E-8FA6-2159B57E7568}"/>
              </a:ext>
            </a:extLst>
          </p:cNvPr>
          <p:cNvSpPr/>
          <p:nvPr/>
        </p:nvSpPr>
        <p:spPr>
          <a:xfrm>
            <a:off x="5343759" y="4970768"/>
            <a:ext cx="649482" cy="839730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832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84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7" grpId="0" animBg="1"/>
      <p:bldP spid="59" grpId="0" animBg="1"/>
      <p:bldP spid="60" grpId="0" animBg="1"/>
      <p:bldP spid="62" grpId="0" animBg="1"/>
      <p:bldP spid="7" grpId="0"/>
      <p:bldP spid="69" grpId="0"/>
      <p:bldP spid="70" grpId="0"/>
      <p:bldP spid="71" grpId="0"/>
      <p:bldP spid="72" grpId="0"/>
      <p:bldP spid="73" grpId="0"/>
      <p:bldP spid="73" grpId="1"/>
      <p:bldP spid="8" grpId="0" animBg="1"/>
      <p:bldP spid="7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!!31">
            <a:extLst>
              <a:ext uri="{FF2B5EF4-FFF2-40B4-BE49-F238E27FC236}">
                <a16:creationId xmlns:a16="http://schemas.microsoft.com/office/drawing/2014/main" id="{694D0E2F-83FE-4D65-9E18-5A2D37A84B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7495" y="5025256"/>
            <a:ext cx="3021783" cy="3021785"/>
          </a:xfrm>
          <a:prstGeom prst="rect">
            <a:avLst/>
          </a:prstGeom>
        </p:spPr>
      </p:pic>
      <p:pic>
        <p:nvPicPr>
          <p:cNvPr id="54" name="!!30">
            <a:extLst>
              <a:ext uri="{FF2B5EF4-FFF2-40B4-BE49-F238E27FC236}">
                <a16:creationId xmlns:a16="http://schemas.microsoft.com/office/drawing/2014/main" id="{F7258134-AE48-4A1B-B479-0A4E3531F4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722" y="-829522"/>
            <a:ext cx="3249838" cy="3249838"/>
          </a:xfrm>
          <a:prstGeom prst="rect">
            <a:avLst/>
          </a:prstGeom>
        </p:spPr>
      </p:pic>
      <p:pic>
        <p:nvPicPr>
          <p:cNvPr id="55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5F00C77C-2E24-4A9E-9472-21801BD0D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0542379" y="5348142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!!12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77E98C58-0DCA-4F35-98A4-D0EF82793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57489" y="-95309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2020} - TOP 25 Tranh Hồ Gươm Tháp Rùa Bán Chạy Nhất">
            <a:extLst>
              <a:ext uri="{FF2B5EF4-FFF2-40B4-BE49-F238E27FC236}">
                <a16:creationId xmlns:a16="http://schemas.microsoft.com/office/drawing/2014/main" id="{B5638C96-5AC3-4AEF-A640-D075DAA9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2" t="100000" r="55781" b="-221"/>
          <a:stretch>
            <a:fillRect/>
          </a:stretch>
        </p:blipFill>
        <p:spPr bwMode="auto">
          <a:xfrm>
            <a:off x="-1756821" y="7618520"/>
            <a:ext cx="16043" cy="13625"/>
          </a:xfrm>
          <a:custGeom>
            <a:avLst/>
            <a:gdLst>
              <a:gd name="connsiteX0" fmla="*/ 0 w 16043"/>
              <a:gd name="connsiteY0" fmla="*/ 0 h 13625"/>
              <a:gd name="connsiteX1" fmla="*/ 16043 w 16043"/>
              <a:gd name="connsiteY1" fmla="*/ 0 h 13625"/>
              <a:gd name="connsiteX2" fmla="*/ 5682 w 16043"/>
              <a:gd name="connsiteY2" fmla="*/ 13625 h 13625"/>
              <a:gd name="connsiteX3" fmla="*/ 0 w 16043"/>
              <a:gd name="connsiteY3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3" h="13625">
                <a:moveTo>
                  <a:pt x="0" y="0"/>
                </a:moveTo>
                <a:lnTo>
                  <a:pt x="16043" y="0"/>
                </a:lnTo>
                <a:lnTo>
                  <a:pt x="5682" y="1362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D305D6-DC25-4850-9588-4C16376C0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9" r="21929"/>
          <a:stretch/>
        </p:blipFill>
        <p:spPr bwMode="auto">
          <a:xfrm>
            <a:off x="-2981051" y="3676913"/>
            <a:ext cx="884879" cy="884879"/>
          </a:xfrm>
          <a:custGeom>
            <a:avLst/>
            <a:gdLst>
              <a:gd name="connsiteX0" fmla="*/ 682295 w 1364590"/>
              <a:gd name="connsiteY0" fmla="*/ 0 h 1364590"/>
              <a:gd name="connsiteX1" fmla="*/ 1364590 w 1364590"/>
              <a:gd name="connsiteY1" fmla="*/ 682295 h 1364590"/>
              <a:gd name="connsiteX2" fmla="*/ 682295 w 1364590"/>
              <a:gd name="connsiteY2" fmla="*/ 1364590 h 1364590"/>
              <a:gd name="connsiteX3" fmla="*/ 0 w 1364590"/>
              <a:gd name="connsiteY3" fmla="*/ 682295 h 1364590"/>
              <a:gd name="connsiteX4" fmla="*/ 682295 w 1364590"/>
              <a:gd name="connsiteY4" fmla="*/ 0 h 136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590" h="1364590">
                <a:moveTo>
                  <a:pt x="682295" y="0"/>
                </a:moveTo>
                <a:cubicBezTo>
                  <a:pt x="1059116" y="0"/>
                  <a:pt x="1364590" y="305474"/>
                  <a:pt x="1364590" y="682295"/>
                </a:cubicBezTo>
                <a:cubicBezTo>
                  <a:pt x="1364590" y="1059116"/>
                  <a:pt x="1059116" y="1364590"/>
                  <a:pt x="682295" y="1364590"/>
                </a:cubicBezTo>
                <a:cubicBezTo>
                  <a:pt x="305474" y="1364590"/>
                  <a:pt x="0" y="1059116"/>
                  <a:pt x="0" y="682295"/>
                </a:cubicBezTo>
                <a:cubicBezTo>
                  <a:pt x="0" y="305474"/>
                  <a:pt x="305474" y="0"/>
                  <a:pt x="682295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B24D94-CAE7-490F-93D7-4D98CDA8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" b="1625"/>
          <a:stretch/>
        </p:blipFill>
        <p:spPr bwMode="auto">
          <a:xfrm>
            <a:off x="-3673277" y="3733990"/>
            <a:ext cx="274497" cy="274497"/>
          </a:xfrm>
          <a:custGeom>
            <a:avLst/>
            <a:gdLst>
              <a:gd name="connsiteX0" fmla="*/ 211654 w 423308"/>
              <a:gd name="connsiteY0" fmla="*/ 0 h 423308"/>
              <a:gd name="connsiteX1" fmla="*/ 423308 w 423308"/>
              <a:gd name="connsiteY1" fmla="*/ 211654 h 423308"/>
              <a:gd name="connsiteX2" fmla="*/ 211654 w 423308"/>
              <a:gd name="connsiteY2" fmla="*/ 423308 h 423308"/>
              <a:gd name="connsiteX3" fmla="*/ 0 w 423308"/>
              <a:gd name="connsiteY3" fmla="*/ 211654 h 423308"/>
              <a:gd name="connsiteX4" fmla="*/ 211654 w 423308"/>
              <a:gd name="connsiteY4" fmla="*/ 0 h 4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08" h="423308">
                <a:moveTo>
                  <a:pt x="211654" y="0"/>
                </a:moveTo>
                <a:cubicBezTo>
                  <a:pt x="328547" y="0"/>
                  <a:pt x="423308" y="94761"/>
                  <a:pt x="423308" y="211654"/>
                </a:cubicBezTo>
                <a:cubicBezTo>
                  <a:pt x="423308" y="328547"/>
                  <a:pt x="328547" y="423308"/>
                  <a:pt x="211654" y="423308"/>
                </a:cubicBezTo>
                <a:cubicBezTo>
                  <a:pt x="94761" y="423308"/>
                  <a:pt x="0" y="328547"/>
                  <a:pt x="0" y="211654"/>
                </a:cubicBezTo>
                <a:cubicBezTo>
                  <a:pt x="0" y="94761"/>
                  <a:pt x="94761" y="0"/>
                  <a:pt x="21165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483B2F-3FAC-49DA-A9E5-CA8EFC2D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r="800"/>
          <a:stretch/>
        </p:blipFill>
        <p:spPr bwMode="auto">
          <a:xfrm>
            <a:off x="-1770234" y="4109040"/>
            <a:ext cx="804923" cy="804923"/>
          </a:xfrm>
          <a:custGeom>
            <a:avLst/>
            <a:gdLst>
              <a:gd name="connsiteX0" fmla="*/ 620644 w 1241288"/>
              <a:gd name="connsiteY0" fmla="*/ 0 h 1241288"/>
              <a:gd name="connsiteX1" fmla="*/ 1241288 w 1241288"/>
              <a:gd name="connsiteY1" fmla="*/ 620644 h 1241288"/>
              <a:gd name="connsiteX2" fmla="*/ 620644 w 1241288"/>
              <a:gd name="connsiteY2" fmla="*/ 1241288 h 1241288"/>
              <a:gd name="connsiteX3" fmla="*/ 0 w 1241288"/>
              <a:gd name="connsiteY3" fmla="*/ 620644 h 1241288"/>
              <a:gd name="connsiteX4" fmla="*/ 620644 w 1241288"/>
              <a:gd name="connsiteY4" fmla="*/ 0 h 124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1288" h="1241288">
                <a:moveTo>
                  <a:pt x="620644" y="0"/>
                </a:moveTo>
                <a:cubicBezTo>
                  <a:pt x="963416" y="0"/>
                  <a:pt x="1241288" y="277872"/>
                  <a:pt x="1241288" y="620644"/>
                </a:cubicBezTo>
                <a:cubicBezTo>
                  <a:pt x="1241288" y="963416"/>
                  <a:pt x="963416" y="1241288"/>
                  <a:pt x="620644" y="1241288"/>
                </a:cubicBezTo>
                <a:cubicBezTo>
                  <a:pt x="277872" y="1241288"/>
                  <a:pt x="0" y="963416"/>
                  <a:pt x="0" y="620644"/>
                </a:cubicBezTo>
                <a:cubicBezTo>
                  <a:pt x="0" y="277872"/>
                  <a:pt x="277872" y="0"/>
                  <a:pt x="62064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69DE6C-74D1-4035-A9C7-4A94F709E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-4687380" y="4709395"/>
            <a:ext cx="804923" cy="804923"/>
          </a:xfrm>
          <a:custGeom>
            <a:avLst/>
            <a:gdLst>
              <a:gd name="connsiteX0" fmla="*/ 620644 w 1241288"/>
              <a:gd name="connsiteY0" fmla="*/ 0 h 1241288"/>
              <a:gd name="connsiteX1" fmla="*/ 1241288 w 1241288"/>
              <a:gd name="connsiteY1" fmla="*/ 620644 h 1241288"/>
              <a:gd name="connsiteX2" fmla="*/ 620644 w 1241288"/>
              <a:gd name="connsiteY2" fmla="*/ 1241288 h 1241288"/>
              <a:gd name="connsiteX3" fmla="*/ 0 w 1241288"/>
              <a:gd name="connsiteY3" fmla="*/ 620644 h 1241288"/>
              <a:gd name="connsiteX4" fmla="*/ 620644 w 1241288"/>
              <a:gd name="connsiteY4" fmla="*/ 0 h 124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1288" h="1241288">
                <a:moveTo>
                  <a:pt x="620644" y="0"/>
                </a:moveTo>
                <a:cubicBezTo>
                  <a:pt x="963416" y="0"/>
                  <a:pt x="1241288" y="277872"/>
                  <a:pt x="1241288" y="620644"/>
                </a:cubicBezTo>
                <a:cubicBezTo>
                  <a:pt x="1241288" y="963416"/>
                  <a:pt x="963416" y="1241288"/>
                  <a:pt x="620644" y="1241288"/>
                </a:cubicBezTo>
                <a:cubicBezTo>
                  <a:pt x="277872" y="1241288"/>
                  <a:pt x="0" y="963416"/>
                  <a:pt x="0" y="620644"/>
                </a:cubicBezTo>
                <a:cubicBezTo>
                  <a:pt x="0" y="277872"/>
                  <a:pt x="277872" y="0"/>
                  <a:pt x="62064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59F045-DB27-4E65-BF31-7150A9D2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-3530052" y="4709395"/>
            <a:ext cx="2057357" cy="2057357"/>
          </a:xfrm>
          <a:custGeom>
            <a:avLst/>
            <a:gdLst>
              <a:gd name="connsiteX0" fmla="*/ 1586346 w 3172692"/>
              <a:gd name="connsiteY0" fmla="*/ 0 h 3172692"/>
              <a:gd name="connsiteX1" fmla="*/ 3172692 w 3172692"/>
              <a:gd name="connsiteY1" fmla="*/ 1586346 h 3172692"/>
              <a:gd name="connsiteX2" fmla="*/ 1586346 w 3172692"/>
              <a:gd name="connsiteY2" fmla="*/ 3172692 h 3172692"/>
              <a:gd name="connsiteX3" fmla="*/ 0 w 3172692"/>
              <a:gd name="connsiteY3" fmla="*/ 1586346 h 3172692"/>
              <a:gd name="connsiteX4" fmla="*/ 1586346 w 3172692"/>
              <a:gd name="connsiteY4" fmla="*/ 0 h 317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2692" h="3172692">
                <a:moveTo>
                  <a:pt x="1586346" y="0"/>
                </a:moveTo>
                <a:cubicBezTo>
                  <a:pt x="2462461" y="0"/>
                  <a:pt x="3172692" y="710231"/>
                  <a:pt x="3172692" y="1586346"/>
                </a:cubicBezTo>
                <a:cubicBezTo>
                  <a:pt x="3172692" y="2462461"/>
                  <a:pt x="2462461" y="3172692"/>
                  <a:pt x="1586346" y="3172692"/>
                </a:cubicBezTo>
                <a:cubicBezTo>
                  <a:pt x="710231" y="3172692"/>
                  <a:pt x="0" y="2462461"/>
                  <a:pt x="0" y="1586346"/>
                </a:cubicBezTo>
                <a:cubicBezTo>
                  <a:pt x="0" y="710231"/>
                  <a:pt x="710231" y="0"/>
                  <a:pt x="1586346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D689AD8-76C8-4266-A425-8E41A04A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1220"/>
          <a:stretch/>
        </p:blipFill>
        <p:spPr bwMode="auto">
          <a:xfrm>
            <a:off x="-3660184" y="4418406"/>
            <a:ext cx="432948" cy="432948"/>
          </a:xfrm>
          <a:custGeom>
            <a:avLst/>
            <a:gdLst>
              <a:gd name="connsiteX0" fmla="*/ 333829 w 667658"/>
              <a:gd name="connsiteY0" fmla="*/ 0 h 667658"/>
              <a:gd name="connsiteX1" fmla="*/ 667658 w 667658"/>
              <a:gd name="connsiteY1" fmla="*/ 333829 h 667658"/>
              <a:gd name="connsiteX2" fmla="*/ 333829 w 667658"/>
              <a:gd name="connsiteY2" fmla="*/ 667658 h 667658"/>
              <a:gd name="connsiteX3" fmla="*/ 0 w 667658"/>
              <a:gd name="connsiteY3" fmla="*/ 333829 h 667658"/>
              <a:gd name="connsiteX4" fmla="*/ 333829 w 667658"/>
              <a:gd name="connsiteY4" fmla="*/ 0 h 66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658" h="667658">
                <a:moveTo>
                  <a:pt x="333829" y="0"/>
                </a:moveTo>
                <a:cubicBezTo>
                  <a:pt x="518198" y="0"/>
                  <a:pt x="667658" y="149460"/>
                  <a:pt x="667658" y="333829"/>
                </a:cubicBezTo>
                <a:cubicBezTo>
                  <a:pt x="667658" y="518198"/>
                  <a:pt x="518198" y="667658"/>
                  <a:pt x="333829" y="667658"/>
                </a:cubicBezTo>
                <a:cubicBezTo>
                  <a:pt x="149460" y="667658"/>
                  <a:pt x="0" y="518198"/>
                  <a:pt x="0" y="333829"/>
                </a:cubicBezTo>
                <a:cubicBezTo>
                  <a:pt x="0" y="149460"/>
                  <a:pt x="149460" y="0"/>
                  <a:pt x="333829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FF3BA3-02DF-452A-9606-0CABECF2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1040"/>
          <a:stretch/>
        </p:blipFill>
        <p:spPr bwMode="auto">
          <a:xfrm>
            <a:off x="-4033608" y="5933130"/>
            <a:ext cx="165189" cy="165189"/>
          </a:xfrm>
          <a:custGeom>
            <a:avLst/>
            <a:gdLst>
              <a:gd name="connsiteX0" fmla="*/ 127371 w 254742"/>
              <a:gd name="connsiteY0" fmla="*/ 0 h 254742"/>
              <a:gd name="connsiteX1" fmla="*/ 254742 w 254742"/>
              <a:gd name="connsiteY1" fmla="*/ 127371 h 254742"/>
              <a:gd name="connsiteX2" fmla="*/ 127371 w 254742"/>
              <a:gd name="connsiteY2" fmla="*/ 254742 h 254742"/>
              <a:gd name="connsiteX3" fmla="*/ 0 w 254742"/>
              <a:gd name="connsiteY3" fmla="*/ 127371 h 254742"/>
              <a:gd name="connsiteX4" fmla="*/ 127371 w 254742"/>
              <a:gd name="connsiteY4" fmla="*/ 0 h 2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42" h="254742">
                <a:moveTo>
                  <a:pt x="127371" y="0"/>
                </a:moveTo>
                <a:cubicBezTo>
                  <a:pt x="197716" y="0"/>
                  <a:pt x="254742" y="57026"/>
                  <a:pt x="254742" y="127371"/>
                </a:cubicBezTo>
                <a:cubicBezTo>
                  <a:pt x="254742" y="197716"/>
                  <a:pt x="197716" y="254742"/>
                  <a:pt x="127371" y="254742"/>
                </a:cubicBezTo>
                <a:cubicBezTo>
                  <a:pt x="57026" y="254742"/>
                  <a:pt x="0" y="197716"/>
                  <a:pt x="0" y="127371"/>
                </a:cubicBezTo>
                <a:cubicBezTo>
                  <a:pt x="0" y="57026"/>
                  <a:pt x="57026" y="0"/>
                  <a:pt x="127371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79A600-872F-418A-BA4B-116B17A19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r="434"/>
          <a:stretch/>
        </p:blipFill>
        <p:spPr bwMode="auto">
          <a:xfrm>
            <a:off x="-3673278" y="6482556"/>
            <a:ext cx="274497" cy="274497"/>
          </a:xfrm>
          <a:custGeom>
            <a:avLst/>
            <a:gdLst>
              <a:gd name="connsiteX0" fmla="*/ 211654 w 423308"/>
              <a:gd name="connsiteY0" fmla="*/ 0 h 423308"/>
              <a:gd name="connsiteX1" fmla="*/ 423308 w 423308"/>
              <a:gd name="connsiteY1" fmla="*/ 211654 h 423308"/>
              <a:gd name="connsiteX2" fmla="*/ 211654 w 423308"/>
              <a:gd name="connsiteY2" fmla="*/ 423308 h 423308"/>
              <a:gd name="connsiteX3" fmla="*/ 0 w 423308"/>
              <a:gd name="connsiteY3" fmla="*/ 211654 h 423308"/>
              <a:gd name="connsiteX4" fmla="*/ 211654 w 423308"/>
              <a:gd name="connsiteY4" fmla="*/ 0 h 4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08" h="423308">
                <a:moveTo>
                  <a:pt x="211654" y="0"/>
                </a:moveTo>
                <a:cubicBezTo>
                  <a:pt x="328547" y="0"/>
                  <a:pt x="423308" y="94761"/>
                  <a:pt x="423308" y="211654"/>
                </a:cubicBezTo>
                <a:cubicBezTo>
                  <a:pt x="423308" y="328547"/>
                  <a:pt x="328547" y="423308"/>
                  <a:pt x="211654" y="423308"/>
                </a:cubicBezTo>
                <a:cubicBezTo>
                  <a:pt x="94761" y="423308"/>
                  <a:pt x="0" y="328547"/>
                  <a:pt x="0" y="211654"/>
                </a:cubicBezTo>
                <a:cubicBezTo>
                  <a:pt x="0" y="94761"/>
                  <a:pt x="94761" y="0"/>
                  <a:pt x="21165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E407A2-1770-449E-B711-1CAFD49CF6DF}"/>
              </a:ext>
            </a:extLst>
          </p:cNvPr>
          <p:cNvGrpSpPr/>
          <p:nvPr/>
        </p:nvGrpSpPr>
        <p:grpSpPr>
          <a:xfrm>
            <a:off x="-2785670" y="6595074"/>
            <a:ext cx="1099021" cy="532859"/>
            <a:chOff x="2700337" y="1743074"/>
            <a:chExt cx="1414463" cy="68580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92AAD0-CBFE-42AB-91D9-2E6B54C91EE2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B4CFE4-99FF-4B59-844C-81BF645ABA8C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3585C6-918B-4008-97CF-82D3721AD752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E6A8F9-D001-403F-97EB-7D2DBDE63707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9B1026-DA11-4EEC-933A-8A1EDC66412C}"/>
              </a:ext>
            </a:extLst>
          </p:cNvPr>
          <p:cNvGrpSpPr/>
          <p:nvPr/>
        </p:nvGrpSpPr>
        <p:grpSpPr>
          <a:xfrm>
            <a:off x="2835182" y="375829"/>
            <a:ext cx="806921" cy="391235"/>
            <a:chOff x="2700337" y="1743074"/>
            <a:chExt cx="1414463" cy="685801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41F16A-83FF-411C-A2B1-2809D3EE6034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88ABB41-34F0-4705-B6D0-7B7FBBC2F215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F7CE8C-B62E-4B5B-8EBB-222D842281BD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75B0998-8987-4B49-8DA9-4B6FECFFBF36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0A7CB5-2E16-4580-AF33-F297D4C79852}"/>
              </a:ext>
            </a:extLst>
          </p:cNvPr>
          <p:cNvGrpSpPr/>
          <p:nvPr/>
        </p:nvGrpSpPr>
        <p:grpSpPr>
          <a:xfrm>
            <a:off x="10282614" y="6122978"/>
            <a:ext cx="806921" cy="391235"/>
            <a:chOff x="2700337" y="1743074"/>
            <a:chExt cx="1414463" cy="68580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90AB5A6-C01E-4C80-B0D0-A7D2F582FB40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8C26D1-60F6-4632-A616-1DCFBABBBDD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96528CC-2F6F-4F79-ACC9-A6E4DAC78693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6E54D00-00C0-4F8D-BC00-058D40470D3B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9191EB-C761-4E69-9DC1-A03693DEF373}"/>
              </a:ext>
            </a:extLst>
          </p:cNvPr>
          <p:cNvGrpSpPr/>
          <p:nvPr/>
        </p:nvGrpSpPr>
        <p:grpSpPr>
          <a:xfrm>
            <a:off x="11503198" y="893892"/>
            <a:ext cx="781148" cy="378739"/>
            <a:chOff x="2700337" y="1743074"/>
            <a:chExt cx="1414463" cy="68580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C80E934-22B9-4D94-B5CE-C8BC7E04D07F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6715FE5-DF9C-421B-840A-9B92BD5D20F9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73C45D3-DB57-4D62-8805-73429EAD378D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39905BF-7693-4B78-95A2-ACD7B3E4178F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3B8D16B4-5602-4B1E-8FA6-879A18C0539C}"/>
              </a:ext>
            </a:extLst>
          </p:cNvPr>
          <p:cNvSpPr/>
          <p:nvPr/>
        </p:nvSpPr>
        <p:spPr>
          <a:xfrm>
            <a:off x="3166328" y="645248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4135B267-232B-44C7-90E2-F0FCE3CACE0E}"/>
              </a:ext>
            </a:extLst>
          </p:cNvPr>
          <p:cNvSpPr/>
          <p:nvPr/>
        </p:nvSpPr>
        <p:spPr>
          <a:xfrm flipH="1">
            <a:off x="11444558" y="611922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C98682-CB0B-49D1-AD06-D70785646F98}"/>
              </a:ext>
            </a:extLst>
          </p:cNvPr>
          <p:cNvGrpSpPr/>
          <p:nvPr/>
        </p:nvGrpSpPr>
        <p:grpSpPr>
          <a:xfrm>
            <a:off x="-4444241" y="3934061"/>
            <a:ext cx="997294" cy="483537"/>
            <a:chOff x="2700337" y="1743074"/>
            <a:chExt cx="1414463" cy="685801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EAA91C-FAE6-4963-B755-18B3D5409F81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5DDC703-24C2-408F-BADB-93833D5C2DFA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6B70CA2-C4D9-4894-8652-67BBD91AEF5E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F2020DE-4092-4ED4-AF1C-0B05C6E984D6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1C16F85-C7B8-46A0-832F-D4D505DC9317}"/>
              </a:ext>
            </a:extLst>
          </p:cNvPr>
          <p:cNvSpPr txBox="1"/>
          <p:nvPr/>
        </p:nvSpPr>
        <p:spPr>
          <a:xfrm>
            <a:off x="3749433" y="424096"/>
            <a:ext cx="799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UTM ThuPhap Thien An" panose="02040603050506020204" pitchFamily="18" charset="0"/>
              </a:rPr>
              <a:t>Các</a:t>
            </a:r>
            <a:r>
              <a:rPr lang="en-US" sz="6600" dirty="0">
                <a:latin typeface="UTM ThuPhap Thien An" panose="02040603050506020204" pitchFamily="18" charset="0"/>
              </a:rPr>
              <a:t> </a:t>
            </a:r>
            <a:r>
              <a:rPr lang="en-US" sz="6600" dirty="0" err="1">
                <a:latin typeface="UTM ThuPhap Thien An" panose="02040603050506020204" pitchFamily="18" charset="0"/>
              </a:rPr>
              <a:t>giai</a:t>
            </a:r>
            <a:r>
              <a:rPr lang="en-US" sz="6600" dirty="0">
                <a:latin typeface="UTM ThuPhap Thien An" panose="02040603050506020204" pitchFamily="18" charset="0"/>
              </a:rPr>
              <a:t> </a:t>
            </a:r>
            <a:r>
              <a:rPr lang="en-US" sz="6600" dirty="0" err="1">
                <a:latin typeface="UTM ThuPhap Thien An" panose="02040603050506020204" pitchFamily="18" charset="0"/>
              </a:rPr>
              <a:t>đoạn</a:t>
            </a:r>
            <a:r>
              <a:rPr lang="en-US" sz="6600" dirty="0">
                <a:latin typeface="UTM ThuPhap Thien An" panose="02040603050506020204" pitchFamily="18" charset="0"/>
              </a:rPr>
              <a:t> </a:t>
            </a:r>
            <a:r>
              <a:rPr lang="en-US" sz="6600" dirty="0" err="1">
                <a:latin typeface="UTM ThuPhap Thien An" panose="02040603050506020204" pitchFamily="18" charset="0"/>
              </a:rPr>
              <a:t>lịch</a:t>
            </a:r>
            <a:r>
              <a:rPr lang="en-US" sz="6600" dirty="0">
                <a:latin typeface="UTM ThuPhap Thien An" panose="02040603050506020204" pitchFamily="18" charset="0"/>
              </a:rPr>
              <a:t> </a:t>
            </a:r>
            <a:r>
              <a:rPr lang="en-US" sz="6600" dirty="0" err="1">
                <a:latin typeface="UTM ThuPhap Thien An" panose="02040603050506020204" pitchFamily="18" charset="0"/>
              </a:rPr>
              <a:t>sử</a:t>
            </a:r>
            <a:endParaRPr lang="en-US" sz="6600" dirty="0">
              <a:latin typeface="UTM ThuPhap Thien An" panose="0204060305050602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04232E-C4BA-4B7C-81AA-4B2A85D644E4}"/>
              </a:ext>
            </a:extLst>
          </p:cNvPr>
          <p:cNvSpPr txBox="1"/>
          <p:nvPr/>
        </p:nvSpPr>
        <p:spPr>
          <a:xfrm>
            <a:off x="2591578" y="2122537"/>
            <a:ext cx="5090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C344A"/>
                </a:solidFill>
                <a:latin typeface="UTM Avo" panose="02040603050506020204" pitchFamily="18" charset="0"/>
              </a:rPr>
              <a:t>Buổi</a:t>
            </a:r>
            <a:r>
              <a:rPr lang="en-US" sz="4000" b="1" dirty="0">
                <a:solidFill>
                  <a:srgbClr val="CC344A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C344A"/>
                </a:solidFill>
                <a:latin typeface="UTM Avo" panose="02040603050506020204" pitchFamily="18" charset="0"/>
              </a:rPr>
              <a:t>đầu</a:t>
            </a:r>
            <a:r>
              <a:rPr lang="en-US" sz="4000" b="1" dirty="0">
                <a:solidFill>
                  <a:srgbClr val="CC344A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C344A"/>
                </a:solidFill>
                <a:latin typeface="UTM Avo" panose="02040603050506020204" pitchFamily="18" charset="0"/>
              </a:rPr>
              <a:t>độc</a:t>
            </a:r>
            <a:r>
              <a:rPr lang="en-US" sz="4000" b="1" dirty="0">
                <a:solidFill>
                  <a:srgbClr val="CC344A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C344A"/>
                </a:solidFill>
                <a:latin typeface="UTM Avo" panose="02040603050506020204" pitchFamily="18" charset="0"/>
              </a:rPr>
              <a:t>lập</a:t>
            </a:r>
            <a:endParaRPr lang="en-US" sz="4000" b="1" dirty="0">
              <a:solidFill>
                <a:srgbClr val="CC344A"/>
              </a:solidFill>
              <a:latin typeface="UTM Avo" panose="0204060305050602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88EACE-B53C-4FEF-BF16-47370FDBA078}"/>
              </a:ext>
            </a:extLst>
          </p:cNvPr>
          <p:cNvSpPr txBox="1"/>
          <p:nvPr/>
        </p:nvSpPr>
        <p:spPr>
          <a:xfrm>
            <a:off x="2621980" y="2978929"/>
            <a:ext cx="602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AB2B3E"/>
                </a:solidFill>
                <a:latin typeface="UTM Avo" panose="02040603050506020204" pitchFamily="18" charset="0"/>
              </a:rPr>
              <a:t>Nước</a:t>
            </a:r>
            <a:r>
              <a:rPr lang="en-US" sz="4000" b="1" dirty="0">
                <a:solidFill>
                  <a:srgbClr val="AB2B3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AB2B3E"/>
                </a:solidFill>
                <a:latin typeface="UTM Avo" panose="02040603050506020204" pitchFamily="18" charset="0"/>
              </a:rPr>
              <a:t>Đại</a:t>
            </a:r>
            <a:r>
              <a:rPr lang="en-US" sz="4000" b="1" dirty="0">
                <a:solidFill>
                  <a:srgbClr val="AB2B3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AB2B3E"/>
                </a:solidFill>
                <a:latin typeface="UTM Avo" panose="02040603050506020204" pitchFamily="18" charset="0"/>
              </a:rPr>
              <a:t>Việt</a:t>
            </a:r>
            <a:r>
              <a:rPr lang="en-US" sz="4000" b="1" dirty="0">
                <a:solidFill>
                  <a:srgbClr val="AB2B3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AB2B3E"/>
                </a:solidFill>
                <a:latin typeface="UTM Avo" panose="02040603050506020204" pitchFamily="18" charset="0"/>
              </a:rPr>
              <a:t>thời</a:t>
            </a:r>
            <a:r>
              <a:rPr lang="en-US" sz="4000" b="1" dirty="0">
                <a:solidFill>
                  <a:srgbClr val="AB2B3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AB2B3E"/>
                </a:solidFill>
                <a:latin typeface="UTM Avo" panose="02040603050506020204" pitchFamily="18" charset="0"/>
              </a:rPr>
              <a:t>Lý</a:t>
            </a:r>
            <a:endParaRPr lang="en-US" sz="4000" b="1" dirty="0">
              <a:solidFill>
                <a:srgbClr val="AB2B3E"/>
              </a:solidFill>
              <a:latin typeface="UTM Avo" panose="02040603050506020204" pitchFamily="18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75CA0BC-7411-48EB-B1A0-6B45309EBD4A}"/>
              </a:ext>
            </a:extLst>
          </p:cNvPr>
          <p:cNvCxnSpPr>
            <a:cxnSpLocks/>
          </p:cNvCxnSpPr>
          <p:nvPr/>
        </p:nvCxnSpPr>
        <p:spPr>
          <a:xfrm>
            <a:off x="1954504" y="1966910"/>
            <a:ext cx="0" cy="4711382"/>
          </a:xfrm>
          <a:prstGeom prst="straightConnector1">
            <a:avLst/>
          </a:prstGeom>
          <a:ln w="57150">
            <a:solidFill>
              <a:srgbClr val="AB2B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D0CA3A53-2365-41CB-8AB2-D9BBC3EFCD1C}"/>
              </a:ext>
            </a:extLst>
          </p:cNvPr>
          <p:cNvSpPr/>
          <p:nvPr/>
        </p:nvSpPr>
        <p:spPr>
          <a:xfrm>
            <a:off x="1859911" y="2200926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007BC6C-AE6B-454B-B9CF-6EBAD3936637}"/>
              </a:ext>
            </a:extLst>
          </p:cNvPr>
          <p:cNvSpPr/>
          <p:nvPr/>
        </p:nvSpPr>
        <p:spPr>
          <a:xfrm>
            <a:off x="1859911" y="5799266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D54F2CE-03DC-4663-B760-98EFCCE0500F}"/>
              </a:ext>
            </a:extLst>
          </p:cNvPr>
          <p:cNvSpPr/>
          <p:nvPr/>
        </p:nvSpPr>
        <p:spPr>
          <a:xfrm>
            <a:off x="1859911" y="4959773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AD0149D-104D-4F65-B991-0DA3E1D27049}"/>
              </a:ext>
            </a:extLst>
          </p:cNvPr>
          <p:cNvSpPr/>
          <p:nvPr/>
        </p:nvSpPr>
        <p:spPr>
          <a:xfrm>
            <a:off x="1859911" y="3928192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FDDCE05-6AB9-495C-8780-FB370E91E5B7}"/>
              </a:ext>
            </a:extLst>
          </p:cNvPr>
          <p:cNvSpPr/>
          <p:nvPr/>
        </p:nvSpPr>
        <p:spPr>
          <a:xfrm>
            <a:off x="1859911" y="2804020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77A7B1-21BE-4048-8484-9D04EB07866B}"/>
              </a:ext>
            </a:extLst>
          </p:cNvPr>
          <p:cNvSpPr txBox="1"/>
          <p:nvPr/>
        </p:nvSpPr>
        <p:spPr>
          <a:xfrm>
            <a:off x="852326" y="2022932"/>
            <a:ext cx="100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UTM Avo" panose="02040603050506020204" pitchFamily="18" charset="0"/>
              </a:rPr>
              <a:t>938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CF2F351-4473-4D15-94A9-9ED03DF16365}"/>
              </a:ext>
            </a:extLst>
          </p:cNvPr>
          <p:cNvSpPr txBox="1"/>
          <p:nvPr/>
        </p:nvSpPr>
        <p:spPr>
          <a:xfrm>
            <a:off x="852326" y="2637003"/>
            <a:ext cx="100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UTM Avo" panose="02040603050506020204" pitchFamily="18" charset="0"/>
              </a:rPr>
              <a:t>1009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4EDD112-5F65-4E4D-B7A2-299260EC79C2}"/>
              </a:ext>
            </a:extLst>
          </p:cNvPr>
          <p:cNvSpPr txBox="1"/>
          <p:nvPr/>
        </p:nvSpPr>
        <p:spPr>
          <a:xfrm>
            <a:off x="852326" y="3783492"/>
            <a:ext cx="100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UTM Avo" panose="02040603050506020204" pitchFamily="18" charset="0"/>
              </a:rPr>
              <a:t>1226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E8D84BE-570D-44AA-9B10-5A58D181ACEA}"/>
              </a:ext>
            </a:extLst>
          </p:cNvPr>
          <p:cNvSpPr txBox="1"/>
          <p:nvPr/>
        </p:nvSpPr>
        <p:spPr>
          <a:xfrm>
            <a:off x="852326" y="4792756"/>
            <a:ext cx="100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UTM Avo" panose="02040603050506020204" pitchFamily="18" charset="0"/>
              </a:rPr>
              <a:t>1400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4054F04-F81C-4095-8309-D69EF37F3CD1}"/>
              </a:ext>
            </a:extLst>
          </p:cNvPr>
          <p:cNvSpPr txBox="1"/>
          <p:nvPr/>
        </p:nvSpPr>
        <p:spPr>
          <a:xfrm>
            <a:off x="-191407" y="5632249"/>
            <a:ext cx="2050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latin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kỷ</a:t>
            </a:r>
            <a:r>
              <a:rPr lang="en-US" sz="2800" dirty="0">
                <a:latin typeface="UTM Avo" panose="02040603050506020204" pitchFamily="18" charset="0"/>
              </a:rPr>
              <a:t> XV</a:t>
            </a:r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04C49529-642E-46D4-ABD3-F85782C8FCA3}"/>
              </a:ext>
            </a:extLst>
          </p:cNvPr>
          <p:cNvSpPr/>
          <p:nvPr/>
        </p:nvSpPr>
        <p:spPr>
          <a:xfrm>
            <a:off x="1859072" y="2308923"/>
            <a:ext cx="628976" cy="599495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CC3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A8E06463-B3C1-495C-8C0C-038906A071C7}"/>
              </a:ext>
            </a:extLst>
          </p:cNvPr>
          <p:cNvSpPr/>
          <p:nvPr/>
        </p:nvSpPr>
        <p:spPr>
          <a:xfrm>
            <a:off x="1846515" y="2931917"/>
            <a:ext cx="649482" cy="1106789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AB2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16246132-C593-43D7-9FD4-E2638F4AF1A7}"/>
              </a:ext>
            </a:extLst>
          </p:cNvPr>
          <p:cNvSpPr/>
          <p:nvPr/>
        </p:nvSpPr>
        <p:spPr>
          <a:xfrm>
            <a:off x="1838566" y="4036912"/>
            <a:ext cx="649482" cy="1037770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9A2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082E58E1-DF79-4E60-B838-C1550189AF8D}"/>
              </a:ext>
            </a:extLst>
          </p:cNvPr>
          <p:cNvSpPr/>
          <p:nvPr/>
        </p:nvSpPr>
        <p:spPr>
          <a:xfrm>
            <a:off x="1811864" y="5077347"/>
            <a:ext cx="649482" cy="839730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832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4025143-0D25-4B17-B891-2C84F81C3854}"/>
              </a:ext>
            </a:extLst>
          </p:cNvPr>
          <p:cNvSpPr txBox="1"/>
          <p:nvPr/>
        </p:nvSpPr>
        <p:spPr>
          <a:xfrm>
            <a:off x="2621979" y="4164732"/>
            <a:ext cx="6434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9A2637"/>
                </a:solidFill>
                <a:latin typeface="UTM Avo" panose="02040603050506020204" pitchFamily="18" charset="0"/>
              </a:rPr>
              <a:t>Nước</a:t>
            </a:r>
            <a:r>
              <a:rPr lang="en-US" sz="4000" b="1" dirty="0">
                <a:solidFill>
                  <a:srgbClr val="9A2637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9A2637"/>
                </a:solidFill>
                <a:latin typeface="UTM Avo" panose="02040603050506020204" pitchFamily="18" charset="0"/>
              </a:rPr>
              <a:t>Đại</a:t>
            </a:r>
            <a:r>
              <a:rPr lang="en-US" sz="4000" b="1" dirty="0">
                <a:solidFill>
                  <a:srgbClr val="9A2637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9A2637"/>
                </a:solidFill>
                <a:latin typeface="UTM Avo" panose="02040603050506020204" pitchFamily="18" charset="0"/>
              </a:rPr>
              <a:t>Việt</a:t>
            </a:r>
            <a:r>
              <a:rPr lang="en-US" sz="4000" b="1" dirty="0">
                <a:solidFill>
                  <a:srgbClr val="9A2637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9A2637"/>
                </a:solidFill>
                <a:latin typeface="UTM Avo" panose="02040603050506020204" pitchFamily="18" charset="0"/>
              </a:rPr>
              <a:t>thời</a:t>
            </a:r>
            <a:r>
              <a:rPr lang="en-US" sz="4000" b="1" dirty="0">
                <a:solidFill>
                  <a:srgbClr val="9A2637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9A2637"/>
                </a:solidFill>
                <a:latin typeface="UTM Avo" panose="02040603050506020204" pitchFamily="18" charset="0"/>
              </a:rPr>
              <a:t>Trần</a:t>
            </a:r>
            <a:endParaRPr lang="en-US" sz="4000" b="1" dirty="0">
              <a:solidFill>
                <a:srgbClr val="9A2637"/>
              </a:solidFill>
              <a:latin typeface="UTM Avo" panose="020406030505060202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2227DF7-12AE-48F5-A5F4-2250FF847916}"/>
              </a:ext>
            </a:extLst>
          </p:cNvPr>
          <p:cNvSpPr txBox="1"/>
          <p:nvPr/>
        </p:nvSpPr>
        <p:spPr>
          <a:xfrm>
            <a:off x="2603986" y="5095276"/>
            <a:ext cx="9727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3212F"/>
                </a:solidFill>
                <a:latin typeface="UTM Avo" panose="02040603050506020204" pitchFamily="18" charset="0"/>
              </a:rPr>
              <a:t>Nước</a:t>
            </a:r>
            <a:r>
              <a:rPr lang="en-US" sz="4000" b="1" dirty="0">
                <a:solidFill>
                  <a:srgbClr val="83212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83212F"/>
                </a:solidFill>
                <a:latin typeface="UTM Avo" panose="02040603050506020204" pitchFamily="18" charset="0"/>
              </a:rPr>
              <a:t>Đại</a:t>
            </a:r>
            <a:r>
              <a:rPr lang="en-US" sz="4000" b="1" dirty="0">
                <a:solidFill>
                  <a:srgbClr val="83212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83212F"/>
                </a:solidFill>
                <a:latin typeface="UTM Avo" panose="02040603050506020204" pitchFamily="18" charset="0"/>
              </a:rPr>
              <a:t>Việt</a:t>
            </a:r>
            <a:r>
              <a:rPr lang="en-US" sz="4000" b="1" dirty="0">
                <a:solidFill>
                  <a:srgbClr val="83212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83212F"/>
                </a:solidFill>
                <a:latin typeface="UTM Avo" panose="02040603050506020204" pitchFamily="18" charset="0"/>
              </a:rPr>
              <a:t>buổi</a:t>
            </a:r>
            <a:r>
              <a:rPr lang="en-US" sz="4000" b="1" dirty="0">
                <a:solidFill>
                  <a:srgbClr val="83212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83212F"/>
                </a:solidFill>
                <a:latin typeface="UTM Avo" panose="02040603050506020204" pitchFamily="18" charset="0"/>
              </a:rPr>
              <a:t>đầu</a:t>
            </a:r>
            <a:r>
              <a:rPr lang="en-US" sz="4000" b="1" dirty="0">
                <a:solidFill>
                  <a:srgbClr val="83212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83212F"/>
                </a:solidFill>
                <a:latin typeface="UTM Avo" panose="02040603050506020204" pitchFamily="18" charset="0"/>
              </a:rPr>
              <a:t>thời</a:t>
            </a:r>
            <a:r>
              <a:rPr lang="en-US" sz="4000" b="1" dirty="0">
                <a:solidFill>
                  <a:srgbClr val="83212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83212F"/>
                </a:solidFill>
                <a:latin typeface="UTM Avo" panose="02040603050506020204" pitchFamily="18" charset="0"/>
              </a:rPr>
              <a:t>Hậu</a:t>
            </a:r>
            <a:r>
              <a:rPr lang="en-US" sz="4000" b="1" dirty="0">
                <a:solidFill>
                  <a:srgbClr val="83212F"/>
                </a:solidFill>
                <a:latin typeface="UTM Avo" panose="02040603050506020204" pitchFamily="18" charset="0"/>
              </a:rPr>
              <a:t> Lê</a:t>
            </a:r>
          </a:p>
        </p:txBody>
      </p:sp>
    </p:spTree>
    <p:extLst>
      <p:ext uri="{BB962C8B-B14F-4D97-AF65-F5344CB8AC3E}">
        <p14:creationId xmlns:p14="http://schemas.microsoft.com/office/powerpoint/2010/main" val="1435902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89" grpId="0" animBg="1"/>
      <p:bldP spid="90" grpId="0" animBg="1"/>
      <p:bldP spid="91" grpId="0" animBg="1"/>
      <p:bldP spid="92" grpId="0" animBg="1"/>
      <p:bldP spid="93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!!31">
            <a:extLst>
              <a:ext uri="{FF2B5EF4-FFF2-40B4-BE49-F238E27FC236}">
                <a16:creationId xmlns:a16="http://schemas.microsoft.com/office/drawing/2014/main" id="{694D0E2F-83FE-4D65-9E18-5A2D37A84B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5399" y="-1602721"/>
            <a:ext cx="3938604" cy="3938606"/>
          </a:xfrm>
          <a:prstGeom prst="rect">
            <a:avLst/>
          </a:prstGeom>
        </p:spPr>
      </p:pic>
      <p:pic>
        <p:nvPicPr>
          <p:cNvPr id="54" name="!!30">
            <a:extLst>
              <a:ext uri="{FF2B5EF4-FFF2-40B4-BE49-F238E27FC236}">
                <a16:creationId xmlns:a16="http://schemas.microsoft.com/office/drawing/2014/main" id="{F7258134-AE48-4A1B-B479-0A4E3531F4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89" y="3667602"/>
            <a:ext cx="4323438" cy="4323438"/>
          </a:xfrm>
          <a:prstGeom prst="rect">
            <a:avLst/>
          </a:prstGeom>
        </p:spPr>
      </p:pic>
      <p:pic>
        <p:nvPicPr>
          <p:cNvPr id="55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5F00C77C-2E24-4A9E-9472-21801BD0D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0542379" y="5348142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!!12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77E98C58-0DCA-4F35-98A4-D0EF82793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57489" y="-95309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2020} - TOP 25 Tranh Hồ Gươm Tháp Rùa Bán Chạy Nhất">
            <a:extLst>
              <a:ext uri="{FF2B5EF4-FFF2-40B4-BE49-F238E27FC236}">
                <a16:creationId xmlns:a16="http://schemas.microsoft.com/office/drawing/2014/main" id="{B5638C96-5AC3-4AEF-A640-D075DAA9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2" t="100000" r="55781" b="-221"/>
          <a:stretch>
            <a:fillRect/>
          </a:stretch>
        </p:blipFill>
        <p:spPr bwMode="auto">
          <a:xfrm>
            <a:off x="3222600" y="6733641"/>
            <a:ext cx="16043" cy="13625"/>
          </a:xfrm>
          <a:custGeom>
            <a:avLst/>
            <a:gdLst>
              <a:gd name="connsiteX0" fmla="*/ 0 w 16043"/>
              <a:gd name="connsiteY0" fmla="*/ 0 h 13625"/>
              <a:gd name="connsiteX1" fmla="*/ 16043 w 16043"/>
              <a:gd name="connsiteY1" fmla="*/ 0 h 13625"/>
              <a:gd name="connsiteX2" fmla="*/ 5682 w 16043"/>
              <a:gd name="connsiteY2" fmla="*/ 13625 h 13625"/>
              <a:gd name="connsiteX3" fmla="*/ 0 w 16043"/>
              <a:gd name="connsiteY3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3" h="13625">
                <a:moveTo>
                  <a:pt x="0" y="0"/>
                </a:moveTo>
                <a:lnTo>
                  <a:pt x="16043" y="0"/>
                </a:lnTo>
                <a:lnTo>
                  <a:pt x="5682" y="1362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D305D6-DC25-4850-9588-4C16376C0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9" r="21929"/>
          <a:stretch/>
        </p:blipFill>
        <p:spPr bwMode="auto">
          <a:xfrm>
            <a:off x="3390516" y="168915"/>
            <a:ext cx="1364590" cy="1364590"/>
          </a:xfrm>
          <a:custGeom>
            <a:avLst/>
            <a:gdLst>
              <a:gd name="connsiteX0" fmla="*/ 682295 w 1364590"/>
              <a:gd name="connsiteY0" fmla="*/ 0 h 1364590"/>
              <a:gd name="connsiteX1" fmla="*/ 1364590 w 1364590"/>
              <a:gd name="connsiteY1" fmla="*/ 682295 h 1364590"/>
              <a:gd name="connsiteX2" fmla="*/ 682295 w 1364590"/>
              <a:gd name="connsiteY2" fmla="*/ 1364590 h 1364590"/>
              <a:gd name="connsiteX3" fmla="*/ 0 w 1364590"/>
              <a:gd name="connsiteY3" fmla="*/ 682295 h 1364590"/>
              <a:gd name="connsiteX4" fmla="*/ 682295 w 1364590"/>
              <a:gd name="connsiteY4" fmla="*/ 0 h 136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590" h="1364590">
                <a:moveTo>
                  <a:pt x="682295" y="0"/>
                </a:moveTo>
                <a:cubicBezTo>
                  <a:pt x="1059116" y="0"/>
                  <a:pt x="1364590" y="305474"/>
                  <a:pt x="1364590" y="682295"/>
                </a:cubicBezTo>
                <a:cubicBezTo>
                  <a:pt x="1364590" y="1059116"/>
                  <a:pt x="1059116" y="1364590"/>
                  <a:pt x="682295" y="1364590"/>
                </a:cubicBezTo>
                <a:cubicBezTo>
                  <a:pt x="305474" y="1364590"/>
                  <a:pt x="0" y="1059116"/>
                  <a:pt x="0" y="682295"/>
                </a:cubicBezTo>
                <a:cubicBezTo>
                  <a:pt x="0" y="305474"/>
                  <a:pt x="305474" y="0"/>
                  <a:pt x="682295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B24D94-CAE7-490F-93D7-4D98CDA8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" b="1625"/>
          <a:stretch/>
        </p:blipFill>
        <p:spPr bwMode="auto">
          <a:xfrm>
            <a:off x="2351986" y="814755"/>
            <a:ext cx="423308" cy="423308"/>
          </a:xfrm>
          <a:custGeom>
            <a:avLst/>
            <a:gdLst>
              <a:gd name="connsiteX0" fmla="*/ 211654 w 423308"/>
              <a:gd name="connsiteY0" fmla="*/ 0 h 423308"/>
              <a:gd name="connsiteX1" fmla="*/ 423308 w 423308"/>
              <a:gd name="connsiteY1" fmla="*/ 211654 h 423308"/>
              <a:gd name="connsiteX2" fmla="*/ 211654 w 423308"/>
              <a:gd name="connsiteY2" fmla="*/ 423308 h 423308"/>
              <a:gd name="connsiteX3" fmla="*/ 0 w 423308"/>
              <a:gd name="connsiteY3" fmla="*/ 211654 h 423308"/>
              <a:gd name="connsiteX4" fmla="*/ 211654 w 423308"/>
              <a:gd name="connsiteY4" fmla="*/ 0 h 4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08" h="423308">
                <a:moveTo>
                  <a:pt x="211654" y="0"/>
                </a:moveTo>
                <a:cubicBezTo>
                  <a:pt x="328547" y="0"/>
                  <a:pt x="423308" y="94761"/>
                  <a:pt x="423308" y="211654"/>
                </a:cubicBezTo>
                <a:cubicBezTo>
                  <a:pt x="423308" y="328547"/>
                  <a:pt x="328547" y="423308"/>
                  <a:pt x="211654" y="423308"/>
                </a:cubicBezTo>
                <a:cubicBezTo>
                  <a:pt x="94761" y="423308"/>
                  <a:pt x="0" y="328547"/>
                  <a:pt x="0" y="211654"/>
                </a:cubicBezTo>
                <a:cubicBezTo>
                  <a:pt x="0" y="94761"/>
                  <a:pt x="94761" y="0"/>
                  <a:pt x="21165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483B2F-3FAC-49DA-A9E5-CA8EFC2D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r="800"/>
          <a:stretch/>
        </p:blipFill>
        <p:spPr bwMode="auto">
          <a:xfrm>
            <a:off x="4614535" y="1456764"/>
            <a:ext cx="1241288" cy="1241288"/>
          </a:xfrm>
          <a:custGeom>
            <a:avLst/>
            <a:gdLst>
              <a:gd name="connsiteX0" fmla="*/ 620644 w 1241288"/>
              <a:gd name="connsiteY0" fmla="*/ 0 h 1241288"/>
              <a:gd name="connsiteX1" fmla="*/ 1241288 w 1241288"/>
              <a:gd name="connsiteY1" fmla="*/ 620644 h 1241288"/>
              <a:gd name="connsiteX2" fmla="*/ 620644 w 1241288"/>
              <a:gd name="connsiteY2" fmla="*/ 1241288 h 1241288"/>
              <a:gd name="connsiteX3" fmla="*/ 0 w 1241288"/>
              <a:gd name="connsiteY3" fmla="*/ 620644 h 1241288"/>
              <a:gd name="connsiteX4" fmla="*/ 620644 w 1241288"/>
              <a:gd name="connsiteY4" fmla="*/ 0 h 124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1288" h="1241288">
                <a:moveTo>
                  <a:pt x="620644" y="0"/>
                </a:moveTo>
                <a:cubicBezTo>
                  <a:pt x="963416" y="0"/>
                  <a:pt x="1241288" y="277872"/>
                  <a:pt x="1241288" y="620644"/>
                </a:cubicBezTo>
                <a:cubicBezTo>
                  <a:pt x="1241288" y="963416"/>
                  <a:pt x="963416" y="1241288"/>
                  <a:pt x="620644" y="1241288"/>
                </a:cubicBezTo>
                <a:cubicBezTo>
                  <a:pt x="277872" y="1241288"/>
                  <a:pt x="0" y="963416"/>
                  <a:pt x="0" y="620644"/>
                </a:cubicBezTo>
                <a:cubicBezTo>
                  <a:pt x="0" y="277872"/>
                  <a:pt x="277872" y="0"/>
                  <a:pt x="62064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69DE6C-74D1-4035-A9C7-4A94F709E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187312" y="1672279"/>
            <a:ext cx="1241288" cy="1241288"/>
          </a:xfrm>
          <a:custGeom>
            <a:avLst/>
            <a:gdLst>
              <a:gd name="connsiteX0" fmla="*/ 620644 w 1241288"/>
              <a:gd name="connsiteY0" fmla="*/ 0 h 1241288"/>
              <a:gd name="connsiteX1" fmla="*/ 1241288 w 1241288"/>
              <a:gd name="connsiteY1" fmla="*/ 620644 h 1241288"/>
              <a:gd name="connsiteX2" fmla="*/ 620644 w 1241288"/>
              <a:gd name="connsiteY2" fmla="*/ 1241288 h 1241288"/>
              <a:gd name="connsiteX3" fmla="*/ 0 w 1241288"/>
              <a:gd name="connsiteY3" fmla="*/ 620644 h 1241288"/>
              <a:gd name="connsiteX4" fmla="*/ 620644 w 1241288"/>
              <a:gd name="connsiteY4" fmla="*/ 0 h 124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1288" h="1241288">
                <a:moveTo>
                  <a:pt x="620644" y="0"/>
                </a:moveTo>
                <a:cubicBezTo>
                  <a:pt x="963416" y="0"/>
                  <a:pt x="1241288" y="277872"/>
                  <a:pt x="1241288" y="620644"/>
                </a:cubicBezTo>
                <a:cubicBezTo>
                  <a:pt x="1241288" y="963416"/>
                  <a:pt x="963416" y="1241288"/>
                  <a:pt x="620644" y="1241288"/>
                </a:cubicBezTo>
                <a:cubicBezTo>
                  <a:pt x="277872" y="1241288"/>
                  <a:pt x="0" y="963416"/>
                  <a:pt x="0" y="620644"/>
                </a:cubicBezTo>
                <a:cubicBezTo>
                  <a:pt x="0" y="277872"/>
                  <a:pt x="277872" y="0"/>
                  <a:pt x="62064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59F045-DB27-4E65-BF31-7150A9D2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1344640" y="1672279"/>
            <a:ext cx="3172692" cy="3172692"/>
          </a:xfrm>
          <a:custGeom>
            <a:avLst/>
            <a:gdLst>
              <a:gd name="connsiteX0" fmla="*/ 1586346 w 3172692"/>
              <a:gd name="connsiteY0" fmla="*/ 0 h 3172692"/>
              <a:gd name="connsiteX1" fmla="*/ 3172692 w 3172692"/>
              <a:gd name="connsiteY1" fmla="*/ 1586346 h 3172692"/>
              <a:gd name="connsiteX2" fmla="*/ 1586346 w 3172692"/>
              <a:gd name="connsiteY2" fmla="*/ 3172692 h 3172692"/>
              <a:gd name="connsiteX3" fmla="*/ 0 w 3172692"/>
              <a:gd name="connsiteY3" fmla="*/ 1586346 h 3172692"/>
              <a:gd name="connsiteX4" fmla="*/ 1586346 w 3172692"/>
              <a:gd name="connsiteY4" fmla="*/ 0 h 317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2692" h="3172692">
                <a:moveTo>
                  <a:pt x="1586346" y="0"/>
                </a:moveTo>
                <a:cubicBezTo>
                  <a:pt x="2462461" y="0"/>
                  <a:pt x="3172692" y="710231"/>
                  <a:pt x="3172692" y="1586346"/>
                </a:cubicBezTo>
                <a:cubicBezTo>
                  <a:pt x="3172692" y="2462461"/>
                  <a:pt x="2462461" y="3172692"/>
                  <a:pt x="1586346" y="3172692"/>
                </a:cubicBezTo>
                <a:cubicBezTo>
                  <a:pt x="710231" y="3172692"/>
                  <a:pt x="0" y="2462461"/>
                  <a:pt x="0" y="1586346"/>
                </a:cubicBezTo>
                <a:cubicBezTo>
                  <a:pt x="0" y="710231"/>
                  <a:pt x="710231" y="0"/>
                  <a:pt x="1586346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D689AD8-76C8-4266-A425-8E41A04A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1220"/>
          <a:stretch/>
        </p:blipFill>
        <p:spPr bwMode="auto">
          <a:xfrm>
            <a:off x="4928356" y="2913567"/>
            <a:ext cx="667658" cy="667658"/>
          </a:xfrm>
          <a:custGeom>
            <a:avLst/>
            <a:gdLst>
              <a:gd name="connsiteX0" fmla="*/ 333829 w 667658"/>
              <a:gd name="connsiteY0" fmla="*/ 0 h 667658"/>
              <a:gd name="connsiteX1" fmla="*/ 667658 w 667658"/>
              <a:gd name="connsiteY1" fmla="*/ 333829 h 667658"/>
              <a:gd name="connsiteX2" fmla="*/ 333829 w 667658"/>
              <a:gd name="connsiteY2" fmla="*/ 667658 h 667658"/>
              <a:gd name="connsiteX3" fmla="*/ 0 w 667658"/>
              <a:gd name="connsiteY3" fmla="*/ 333829 h 667658"/>
              <a:gd name="connsiteX4" fmla="*/ 333829 w 667658"/>
              <a:gd name="connsiteY4" fmla="*/ 0 h 66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658" h="667658">
                <a:moveTo>
                  <a:pt x="333829" y="0"/>
                </a:moveTo>
                <a:cubicBezTo>
                  <a:pt x="518198" y="0"/>
                  <a:pt x="667658" y="149460"/>
                  <a:pt x="667658" y="333829"/>
                </a:cubicBezTo>
                <a:cubicBezTo>
                  <a:pt x="667658" y="518198"/>
                  <a:pt x="518198" y="667658"/>
                  <a:pt x="333829" y="667658"/>
                </a:cubicBezTo>
                <a:cubicBezTo>
                  <a:pt x="149460" y="667658"/>
                  <a:pt x="0" y="518198"/>
                  <a:pt x="0" y="333829"/>
                </a:cubicBezTo>
                <a:cubicBezTo>
                  <a:pt x="0" y="149460"/>
                  <a:pt x="149460" y="0"/>
                  <a:pt x="333829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FF3BA3-02DF-452A-9606-0CABECF2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1040"/>
          <a:stretch/>
        </p:blipFill>
        <p:spPr bwMode="auto">
          <a:xfrm>
            <a:off x="4529518" y="3953777"/>
            <a:ext cx="254742" cy="254742"/>
          </a:xfrm>
          <a:custGeom>
            <a:avLst/>
            <a:gdLst>
              <a:gd name="connsiteX0" fmla="*/ 127371 w 254742"/>
              <a:gd name="connsiteY0" fmla="*/ 0 h 254742"/>
              <a:gd name="connsiteX1" fmla="*/ 254742 w 254742"/>
              <a:gd name="connsiteY1" fmla="*/ 127371 h 254742"/>
              <a:gd name="connsiteX2" fmla="*/ 127371 w 254742"/>
              <a:gd name="connsiteY2" fmla="*/ 254742 h 254742"/>
              <a:gd name="connsiteX3" fmla="*/ 0 w 254742"/>
              <a:gd name="connsiteY3" fmla="*/ 127371 h 254742"/>
              <a:gd name="connsiteX4" fmla="*/ 127371 w 254742"/>
              <a:gd name="connsiteY4" fmla="*/ 0 h 2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42" h="254742">
                <a:moveTo>
                  <a:pt x="127371" y="0"/>
                </a:moveTo>
                <a:cubicBezTo>
                  <a:pt x="197716" y="0"/>
                  <a:pt x="254742" y="57026"/>
                  <a:pt x="254742" y="127371"/>
                </a:cubicBezTo>
                <a:cubicBezTo>
                  <a:pt x="254742" y="197716"/>
                  <a:pt x="197716" y="254742"/>
                  <a:pt x="127371" y="254742"/>
                </a:cubicBezTo>
                <a:cubicBezTo>
                  <a:pt x="57026" y="254742"/>
                  <a:pt x="0" y="197716"/>
                  <a:pt x="0" y="127371"/>
                </a:cubicBezTo>
                <a:cubicBezTo>
                  <a:pt x="0" y="57026"/>
                  <a:pt x="57026" y="0"/>
                  <a:pt x="127371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79A600-872F-418A-BA4B-116B17A19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r="434"/>
          <a:stretch/>
        </p:blipFill>
        <p:spPr bwMode="auto">
          <a:xfrm>
            <a:off x="781775" y="4099737"/>
            <a:ext cx="423308" cy="423308"/>
          </a:xfrm>
          <a:custGeom>
            <a:avLst/>
            <a:gdLst>
              <a:gd name="connsiteX0" fmla="*/ 211654 w 423308"/>
              <a:gd name="connsiteY0" fmla="*/ 0 h 423308"/>
              <a:gd name="connsiteX1" fmla="*/ 423308 w 423308"/>
              <a:gd name="connsiteY1" fmla="*/ 211654 h 423308"/>
              <a:gd name="connsiteX2" fmla="*/ 211654 w 423308"/>
              <a:gd name="connsiteY2" fmla="*/ 423308 h 423308"/>
              <a:gd name="connsiteX3" fmla="*/ 0 w 423308"/>
              <a:gd name="connsiteY3" fmla="*/ 211654 h 423308"/>
              <a:gd name="connsiteX4" fmla="*/ 211654 w 423308"/>
              <a:gd name="connsiteY4" fmla="*/ 0 h 4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08" h="423308">
                <a:moveTo>
                  <a:pt x="211654" y="0"/>
                </a:moveTo>
                <a:cubicBezTo>
                  <a:pt x="328547" y="0"/>
                  <a:pt x="423308" y="94761"/>
                  <a:pt x="423308" y="211654"/>
                </a:cubicBezTo>
                <a:cubicBezTo>
                  <a:pt x="423308" y="328547"/>
                  <a:pt x="328547" y="423308"/>
                  <a:pt x="211654" y="423308"/>
                </a:cubicBezTo>
                <a:cubicBezTo>
                  <a:pt x="94761" y="423308"/>
                  <a:pt x="0" y="328547"/>
                  <a:pt x="0" y="211654"/>
                </a:cubicBezTo>
                <a:cubicBezTo>
                  <a:pt x="0" y="94761"/>
                  <a:pt x="94761" y="0"/>
                  <a:pt x="211654" y="0"/>
                </a:cubicBezTo>
                <a:close/>
              </a:path>
            </a:pathLst>
          </a:custGeom>
          <a:noFill/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E407A2-1770-449E-B711-1CAFD49CF6DF}"/>
              </a:ext>
            </a:extLst>
          </p:cNvPr>
          <p:cNvGrpSpPr/>
          <p:nvPr/>
        </p:nvGrpSpPr>
        <p:grpSpPr>
          <a:xfrm>
            <a:off x="4716430" y="5763639"/>
            <a:ext cx="1099021" cy="532859"/>
            <a:chOff x="2700337" y="1743074"/>
            <a:chExt cx="1414463" cy="68580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92AAD0-CBFE-42AB-91D9-2E6B54C91EE2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B4CFE4-99FF-4B59-844C-81BF645ABA8C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3585C6-918B-4008-97CF-82D3721AD752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E6A8F9-D001-403F-97EB-7D2DBDE63707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9B1026-DA11-4EEC-933A-8A1EDC66412C}"/>
              </a:ext>
            </a:extLst>
          </p:cNvPr>
          <p:cNvGrpSpPr/>
          <p:nvPr/>
        </p:nvGrpSpPr>
        <p:grpSpPr>
          <a:xfrm>
            <a:off x="5571676" y="533214"/>
            <a:ext cx="806921" cy="391235"/>
            <a:chOff x="2700337" y="1743074"/>
            <a:chExt cx="1414463" cy="685801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41F16A-83FF-411C-A2B1-2809D3EE6034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88ABB41-34F0-4705-B6D0-7B7FBBC2F215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F7CE8C-B62E-4B5B-8EBB-222D842281BD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75B0998-8987-4B49-8DA9-4B6FECFFBF36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0A7CB5-2E16-4580-AF33-F297D4C79852}"/>
              </a:ext>
            </a:extLst>
          </p:cNvPr>
          <p:cNvGrpSpPr/>
          <p:nvPr/>
        </p:nvGrpSpPr>
        <p:grpSpPr>
          <a:xfrm>
            <a:off x="10989128" y="5991123"/>
            <a:ext cx="806921" cy="391235"/>
            <a:chOff x="2700337" y="1743074"/>
            <a:chExt cx="1414463" cy="68580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90AB5A6-C01E-4C80-B0D0-A7D2F582FB40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8C26D1-60F6-4632-A616-1DCFBABBBDDF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96528CC-2F6F-4F79-ACC9-A6E4DAC78693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6E54D00-00C0-4F8D-BC00-058D40470D3B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9191EB-C761-4E69-9DC1-A03693DEF373}"/>
              </a:ext>
            </a:extLst>
          </p:cNvPr>
          <p:cNvGrpSpPr/>
          <p:nvPr/>
        </p:nvGrpSpPr>
        <p:grpSpPr>
          <a:xfrm>
            <a:off x="9064884" y="545710"/>
            <a:ext cx="781148" cy="378739"/>
            <a:chOff x="2700337" y="1743074"/>
            <a:chExt cx="1414463" cy="68580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C80E934-22B9-4D94-B5CE-C8BC7E04D07F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6715FE5-DF9C-421B-840A-9B92BD5D20F9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73C45D3-DB57-4D62-8805-73429EAD378D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39905BF-7693-4B78-95A2-ACD7B3E4178F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3B8D16B4-5602-4B1E-8FA6-879A18C0539C}"/>
              </a:ext>
            </a:extLst>
          </p:cNvPr>
          <p:cNvSpPr/>
          <p:nvPr/>
        </p:nvSpPr>
        <p:spPr>
          <a:xfrm>
            <a:off x="3856618" y="5185721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4135B267-232B-44C7-90E2-F0FCE3CACE0E}"/>
              </a:ext>
            </a:extLst>
          </p:cNvPr>
          <p:cNvSpPr/>
          <p:nvPr/>
        </p:nvSpPr>
        <p:spPr>
          <a:xfrm flipH="1">
            <a:off x="11212636" y="2405581"/>
            <a:ext cx="883133" cy="279201"/>
          </a:xfrm>
          <a:custGeom>
            <a:avLst/>
            <a:gdLst>
              <a:gd name="connsiteX0" fmla="*/ 481688 w 886855"/>
              <a:gd name="connsiteY0" fmla="*/ 73360 h 355646"/>
              <a:gd name="connsiteX1" fmla="*/ 617340 w 886855"/>
              <a:gd name="connsiteY1" fmla="*/ 73361 h 355646"/>
              <a:gd name="connsiteX2" fmla="*/ 617042 w 886855"/>
              <a:gd name="connsiteY2" fmla="*/ 73484 h 355646"/>
              <a:gd name="connsiteX3" fmla="*/ 598990 w 886855"/>
              <a:gd name="connsiteY3" fmla="*/ 80961 h 355646"/>
              <a:gd name="connsiteX4" fmla="*/ 588247 w 886855"/>
              <a:gd name="connsiteY4" fmla="*/ 106898 h 355646"/>
              <a:gd name="connsiteX5" fmla="*/ 598990 w 886855"/>
              <a:gd name="connsiteY5" fmla="*/ 132834 h 355646"/>
              <a:gd name="connsiteX6" fmla="*/ 624927 w 886855"/>
              <a:gd name="connsiteY6" fmla="*/ 143577 h 355646"/>
              <a:gd name="connsiteX7" fmla="*/ 679267 w 886855"/>
              <a:gd name="connsiteY7" fmla="*/ 143577 h 355646"/>
              <a:gd name="connsiteX8" fmla="*/ 677432 w 886855"/>
              <a:gd name="connsiteY8" fmla="*/ 144337 h 355646"/>
              <a:gd name="connsiteX9" fmla="*/ 695014 w 886855"/>
              <a:gd name="connsiteY9" fmla="*/ 144337 h 355646"/>
              <a:gd name="connsiteX10" fmla="*/ 731694 w 886855"/>
              <a:gd name="connsiteY10" fmla="*/ 181017 h 355646"/>
              <a:gd name="connsiteX11" fmla="*/ 731693 w 886855"/>
              <a:gd name="connsiteY11" fmla="*/ 181017 h 355646"/>
              <a:gd name="connsiteX12" fmla="*/ 720950 w 886855"/>
              <a:gd name="connsiteY12" fmla="*/ 206954 h 355646"/>
              <a:gd name="connsiteX13" fmla="*/ 706515 w 886855"/>
              <a:gd name="connsiteY13" fmla="*/ 212933 h 355646"/>
              <a:gd name="connsiteX14" fmla="*/ 706516 w 886855"/>
              <a:gd name="connsiteY14" fmla="*/ 212933 h 355646"/>
              <a:gd name="connsiteX15" fmla="*/ 695014 w 886855"/>
              <a:gd name="connsiteY15" fmla="*/ 217697 h 355646"/>
              <a:gd name="connsiteX16" fmla="*/ 652331 w 886855"/>
              <a:gd name="connsiteY16" fmla="*/ 217697 h 355646"/>
              <a:gd name="connsiteX17" fmla="*/ 397244 w 886855"/>
              <a:gd name="connsiteY17" fmla="*/ 217697 h 355646"/>
              <a:gd name="connsiteX18" fmla="*/ 382808 w 886855"/>
              <a:gd name="connsiteY18" fmla="*/ 223676 h 355646"/>
              <a:gd name="connsiteX19" fmla="*/ 372065 w 886855"/>
              <a:gd name="connsiteY19" fmla="*/ 249613 h 355646"/>
              <a:gd name="connsiteX20" fmla="*/ 382808 w 886855"/>
              <a:gd name="connsiteY20" fmla="*/ 275549 h 355646"/>
              <a:gd name="connsiteX21" fmla="*/ 399073 w 886855"/>
              <a:gd name="connsiteY21" fmla="*/ 282286 h 355646"/>
              <a:gd name="connsiteX22" fmla="*/ 638619 w 886855"/>
              <a:gd name="connsiteY22" fmla="*/ 282286 h 355646"/>
              <a:gd name="connsiteX23" fmla="*/ 850175 w 886855"/>
              <a:gd name="connsiteY23" fmla="*/ 282286 h 355646"/>
              <a:gd name="connsiteX24" fmla="*/ 859849 w 886855"/>
              <a:gd name="connsiteY24" fmla="*/ 286293 h 355646"/>
              <a:gd name="connsiteX25" fmla="*/ 876112 w 886855"/>
              <a:gd name="connsiteY25" fmla="*/ 293029 h 355646"/>
              <a:gd name="connsiteX26" fmla="*/ 886855 w 886855"/>
              <a:gd name="connsiteY26" fmla="*/ 318966 h 355646"/>
              <a:gd name="connsiteX27" fmla="*/ 886854 w 886855"/>
              <a:gd name="connsiteY27" fmla="*/ 318966 h 355646"/>
              <a:gd name="connsiteX28" fmla="*/ 850174 w 886855"/>
              <a:gd name="connsiteY28" fmla="*/ 355646 h 355646"/>
              <a:gd name="connsiteX29" fmla="*/ 174092 w 886855"/>
              <a:gd name="connsiteY29" fmla="*/ 355645 h 355646"/>
              <a:gd name="connsiteX30" fmla="*/ 148155 w 886855"/>
              <a:gd name="connsiteY30" fmla="*/ 344902 h 355646"/>
              <a:gd name="connsiteX31" fmla="*/ 137412 w 886855"/>
              <a:gd name="connsiteY31" fmla="*/ 318966 h 355646"/>
              <a:gd name="connsiteX32" fmla="*/ 148155 w 886855"/>
              <a:gd name="connsiteY32" fmla="*/ 293029 h 355646"/>
              <a:gd name="connsiteX33" fmla="*/ 170361 w 886855"/>
              <a:gd name="connsiteY33" fmla="*/ 283831 h 355646"/>
              <a:gd name="connsiteX34" fmla="*/ 170362 w 886855"/>
              <a:gd name="connsiteY34" fmla="*/ 283831 h 355646"/>
              <a:gd name="connsiteX35" fmla="*/ 174092 w 886855"/>
              <a:gd name="connsiteY35" fmla="*/ 282286 h 355646"/>
              <a:gd name="connsiteX36" fmla="*/ 255705 w 886855"/>
              <a:gd name="connsiteY36" fmla="*/ 282286 h 355646"/>
              <a:gd name="connsiteX37" fmla="*/ 277912 w 886855"/>
              <a:gd name="connsiteY37" fmla="*/ 273088 h 355646"/>
              <a:gd name="connsiteX38" fmla="*/ 288655 w 886855"/>
              <a:gd name="connsiteY38" fmla="*/ 247151 h 355646"/>
              <a:gd name="connsiteX39" fmla="*/ 288656 w 886855"/>
              <a:gd name="connsiteY39" fmla="*/ 247151 h 355646"/>
              <a:gd name="connsiteX40" fmla="*/ 277913 w 886855"/>
              <a:gd name="connsiteY40" fmla="*/ 221214 h 355646"/>
              <a:gd name="connsiteX41" fmla="*/ 269420 w 886855"/>
              <a:gd name="connsiteY41" fmla="*/ 217696 h 355646"/>
              <a:gd name="connsiteX42" fmla="*/ 37466 w 886855"/>
              <a:gd name="connsiteY42" fmla="*/ 217696 h 355646"/>
              <a:gd name="connsiteX43" fmla="*/ 36681 w 886855"/>
              <a:gd name="connsiteY43" fmla="*/ 217696 h 355646"/>
              <a:gd name="connsiteX44" fmla="*/ 19237 w 886855"/>
              <a:gd name="connsiteY44" fmla="*/ 210471 h 355646"/>
              <a:gd name="connsiteX45" fmla="*/ 19236 w 886855"/>
              <a:gd name="connsiteY45" fmla="*/ 210471 h 355646"/>
              <a:gd name="connsiteX46" fmla="*/ 10743 w 886855"/>
              <a:gd name="connsiteY46" fmla="*/ 206953 h 355646"/>
              <a:gd name="connsiteX47" fmla="*/ 0 w 886855"/>
              <a:gd name="connsiteY47" fmla="*/ 181017 h 355646"/>
              <a:gd name="connsiteX48" fmla="*/ 10743 w 886855"/>
              <a:gd name="connsiteY48" fmla="*/ 155080 h 355646"/>
              <a:gd name="connsiteX49" fmla="*/ 36680 w 886855"/>
              <a:gd name="connsiteY49" fmla="*/ 144337 h 355646"/>
              <a:gd name="connsiteX50" fmla="*/ 85348 w 886855"/>
              <a:gd name="connsiteY50" fmla="*/ 144337 h 355646"/>
              <a:gd name="connsiteX51" fmla="*/ 91399 w 886855"/>
              <a:gd name="connsiteY51" fmla="*/ 146843 h 355646"/>
              <a:gd name="connsiteX52" fmla="*/ 671378 w 886855"/>
              <a:gd name="connsiteY52" fmla="*/ 146844 h 355646"/>
              <a:gd name="connsiteX53" fmla="*/ 91400 w 886855"/>
              <a:gd name="connsiteY53" fmla="*/ 146843 h 355646"/>
              <a:gd name="connsiteX54" fmla="*/ 85349 w 886855"/>
              <a:gd name="connsiteY54" fmla="*/ 144337 h 355646"/>
              <a:gd name="connsiteX55" fmla="*/ 77571 w 886855"/>
              <a:gd name="connsiteY55" fmla="*/ 141115 h 355646"/>
              <a:gd name="connsiteX56" fmla="*/ 468157 w 886855"/>
              <a:gd name="connsiteY56" fmla="*/ 141116 h 355646"/>
              <a:gd name="connsiteX57" fmla="*/ 504837 w 886855"/>
              <a:gd name="connsiteY57" fmla="*/ 104436 h 355646"/>
              <a:gd name="connsiteX58" fmla="*/ 504838 w 886855"/>
              <a:gd name="connsiteY58" fmla="*/ 104436 h 355646"/>
              <a:gd name="connsiteX59" fmla="*/ 494095 w 886855"/>
              <a:gd name="connsiteY59" fmla="*/ 78499 h 355646"/>
              <a:gd name="connsiteX60" fmla="*/ 481987 w 886855"/>
              <a:gd name="connsiteY60" fmla="*/ 73484 h 355646"/>
              <a:gd name="connsiteX61" fmla="*/ 624927 w 886855"/>
              <a:gd name="connsiteY61" fmla="*/ 70218 h 355646"/>
              <a:gd name="connsiteX62" fmla="*/ 687589 w 886855"/>
              <a:gd name="connsiteY62" fmla="*/ 70218 h 355646"/>
              <a:gd name="connsiteX63" fmla="*/ 680001 w 886855"/>
              <a:gd name="connsiteY63" fmla="*/ 73361 h 355646"/>
              <a:gd name="connsiteX64" fmla="*/ 617340 w 886855"/>
              <a:gd name="connsiteY64" fmla="*/ 73361 h 355646"/>
              <a:gd name="connsiteX65" fmla="*/ 392174 w 886855"/>
              <a:gd name="connsiteY65" fmla="*/ 67756 h 355646"/>
              <a:gd name="connsiteX66" fmla="*/ 468158 w 886855"/>
              <a:gd name="connsiteY66" fmla="*/ 67756 h 355646"/>
              <a:gd name="connsiteX67" fmla="*/ 481688 w 886855"/>
              <a:gd name="connsiteY67" fmla="*/ 73360 h 355646"/>
              <a:gd name="connsiteX68" fmla="*/ 405704 w 886855"/>
              <a:gd name="connsiteY68" fmla="*/ 73360 h 355646"/>
              <a:gd name="connsiteX69" fmla="*/ 405704 w 886855"/>
              <a:gd name="connsiteY69" fmla="*/ 0 h 355646"/>
              <a:gd name="connsiteX70" fmla="*/ 680002 w 886855"/>
              <a:gd name="connsiteY70" fmla="*/ 0 h 355646"/>
              <a:gd name="connsiteX71" fmla="*/ 716682 w 886855"/>
              <a:gd name="connsiteY71" fmla="*/ 36680 h 355646"/>
              <a:gd name="connsiteX72" fmla="*/ 716681 w 886855"/>
              <a:gd name="connsiteY72" fmla="*/ 36680 h 355646"/>
              <a:gd name="connsiteX73" fmla="*/ 705938 w 886855"/>
              <a:gd name="connsiteY73" fmla="*/ 62617 h 355646"/>
              <a:gd name="connsiteX74" fmla="*/ 687589 w 886855"/>
              <a:gd name="connsiteY74" fmla="*/ 70217 h 355646"/>
              <a:gd name="connsiteX75" fmla="*/ 624927 w 886855"/>
              <a:gd name="connsiteY75" fmla="*/ 70217 h 355646"/>
              <a:gd name="connsiteX76" fmla="*/ 617340 w 886855"/>
              <a:gd name="connsiteY76" fmla="*/ 73360 h 355646"/>
              <a:gd name="connsiteX77" fmla="*/ 481688 w 886855"/>
              <a:gd name="connsiteY77" fmla="*/ 73359 h 355646"/>
              <a:gd name="connsiteX78" fmla="*/ 468158 w 886855"/>
              <a:gd name="connsiteY78" fmla="*/ 67755 h 355646"/>
              <a:gd name="connsiteX79" fmla="*/ 392174 w 886855"/>
              <a:gd name="connsiteY79" fmla="*/ 67755 h 355646"/>
              <a:gd name="connsiteX80" fmla="*/ 379767 w 886855"/>
              <a:gd name="connsiteY80" fmla="*/ 62616 h 355646"/>
              <a:gd name="connsiteX81" fmla="*/ 369024 w 886855"/>
              <a:gd name="connsiteY81" fmla="*/ 36679 h 355646"/>
              <a:gd name="connsiteX82" fmla="*/ 379767 w 886855"/>
              <a:gd name="connsiteY82" fmla="*/ 10743 h 355646"/>
              <a:gd name="connsiteX83" fmla="*/ 405704 w 886855"/>
              <a:gd name="connsiteY83" fmla="*/ 0 h 3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86855" h="355646">
                <a:moveTo>
                  <a:pt x="481688" y="73360"/>
                </a:moveTo>
                <a:lnTo>
                  <a:pt x="617340" y="73361"/>
                </a:lnTo>
                <a:lnTo>
                  <a:pt x="617042" y="73484"/>
                </a:lnTo>
                <a:lnTo>
                  <a:pt x="598990" y="80961"/>
                </a:lnTo>
                <a:lnTo>
                  <a:pt x="588247" y="106898"/>
                </a:lnTo>
                <a:lnTo>
                  <a:pt x="598990" y="132834"/>
                </a:lnTo>
                <a:cubicBezTo>
                  <a:pt x="605628" y="139472"/>
                  <a:pt x="614798" y="143577"/>
                  <a:pt x="624927" y="143577"/>
                </a:cubicBezTo>
                <a:lnTo>
                  <a:pt x="679267" y="143577"/>
                </a:lnTo>
                <a:lnTo>
                  <a:pt x="677432" y="144337"/>
                </a:lnTo>
                <a:lnTo>
                  <a:pt x="695014" y="144337"/>
                </a:lnTo>
                <a:cubicBezTo>
                  <a:pt x="715272" y="144337"/>
                  <a:pt x="731694" y="160759"/>
                  <a:pt x="731694" y="181017"/>
                </a:cubicBezTo>
                <a:lnTo>
                  <a:pt x="731693" y="181017"/>
                </a:lnTo>
                <a:cubicBezTo>
                  <a:pt x="731693" y="191146"/>
                  <a:pt x="727588" y="200316"/>
                  <a:pt x="720950" y="206954"/>
                </a:cubicBezTo>
                <a:lnTo>
                  <a:pt x="706515" y="212933"/>
                </a:lnTo>
                <a:lnTo>
                  <a:pt x="706516" y="212933"/>
                </a:lnTo>
                <a:lnTo>
                  <a:pt x="695014" y="217697"/>
                </a:lnTo>
                <a:lnTo>
                  <a:pt x="652331" y="217697"/>
                </a:lnTo>
                <a:lnTo>
                  <a:pt x="397244" y="217697"/>
                </a:lnTo>
                <a:lnTo>
                  <a:pt x="382808" y="223676"/>
                </a:lnTo>
                <a:lnTo>
                  <a:pt x="372065" y="249613"/>
                </a:lnTo>
                <a:lnTo>
                  <a:pt x="382808" y="275549"/>
                </a:lnTo>
                <a:lnTo>
                  <a:pt x="399073" y="282286"/>
                </a:lnTo>
                <a:lnTo>
                  <a:pt x="638619" y="282286"/>
                </a:lnTo>
                <a:lnTo>
                  <a:pt x="850175" y="282286"/>
                </a:lnTo>
                <a:lnTo>
                  <a:pt x="859849" y="286293"/>
                </a:lnTo>
                <a:lnTo>
                  <a:pt x="876112" y="293029"/>
                </a:lnTo>
                <a:cubicBezTo>
                  <a:pt x="882750" y="299667"/>
                  <a:pt x="886855" y="308837"/>
                  <a:pt x="886855" y="318966"/>
                </a:cubicBezTo>
                <a:lnTo>
                  <a:pt x="886854" y="318966"/>
                </a:lnTo>
                <a:cubicBezTo>
                  <a:pt x="886854" y="339224"/>
                  <a:pt x="870432" y="355646"/>
                  <a:pt x="850174" y="355646"/>
                </a:cubicBezTo>
                <a:lnTo>
                  <a:pt x="174092" y="355645"/>
                </a:lnTo>
                <a:cubicBezTo>
                  <a:pt x="163963" y="355645"/>
                  <a:pt x="154793" y="351540"/>
                  <a:pt x="148155" y="344902"/>
                </a:cubicBezTo>
                <a:lnTo>
                  <a:pt x="137412" y="318966"/>
                </a:lnTo>
                <a:lnTo>
                  <a:pt x="148155" y="293029"/>
                </a:lnTo>
                <a:lnTo>
                  <a:pt x="170361" y="283831"/>
                </a:lnTo>
                <a:lnTo>
                  <a:pt x="170362" y="283831"/>
                </a:lnTo>
                <a:lnTo>
                  <a:pt x="174092" y="282286"/>
                </a:lnTo>
                <a:lnTo>
                  <a:pt x="255705" y="282286"/>
                </a:lnTo>
                <a:lnTo>
                  <a:pt x="277912" y="273088"/>
                </a:lnTo>
                <a:cubicBezTo>
                  <a:pt x="284549" y="266450"/>
                  <a:pt x="288655" y="257280"/>
                  <a:pt x="288655" y="247151"/>
                </a:cubicBezTo>
                <a:lnTo>
                  <a:pt x="288656" y="247151"/>
                </a:lnTo>
                <a:cubicBezTo>
                  <a:pt x="288656" y="237022"/>
                  <a:pt x="284550" y="227852"/>
                  <a:pt x="277913" y="221214"/>
                </a:cubicBezTo>
                <a:lnTo>
                  <a:pt x="269420" y="217696"/>
                </a:lnTo>
                <a:lnTo>
                  <a:pt x="37466" y="217696"/>
                </a:lnTo>
                <a:lnTo>
                  <a:pt x="36681" y="217696"/>
                </a:lnTo>
                <a:lnTo>
                  <a:pt x="19237" y="210471"/>
                </a:lnTo>
                <a:lnTo>
                  <a:pt x="19236" y="210471"/>
                </a:lnTo>
                <a:lnTo>
                  <a:pt x="10743" y="206953"/>
                </a:lnTo>
                <a:lnTo>
                  <a:pt x="0" y="181017"/>
                </a:lnTo>
                <a:lnTo>
                  <a:pt x="10743" y="155080"/>
                </a:lnTo>
                <a:cubicBezTo>
                  <a:pt x="17381" y="148443"/>
                  <a:pt x="26551" y="144337"/>
                  <a:pt x="36680" y="144337"/>
                </a:cubicBezTo>
                <a:lnTo>
                  <a:pt x="85348" y="144337"/>
                </a:lnTo>
                <a:lnTo>
                  <a:pt x="91399" y="146843"/>
                </a:lnTo>
                <a:lnTo>
                  <a:pt x="671378" y="146844"/>
                </a:lnTo>
                <a:lnTo>
                  <a:pt x="91400" y="146843"/>
                </a:lnTo>
                <a:lnTo>
                  <a:pt x="85349" y="144337"/>
                </a:lnTo>
                <a:lnTo>
                  <a:pt x="77571" y="141115"/>
                </a:lnTo>
                <a:lnTo>
                  <a:pt x="468157" y="141116"/>
                </a:lnTo>
                <a:cubicBezTo>
                  <a:pt x="488415" y="141116"/>
                  <a:pt x="504837" y="124694"/>
                  <a:pt x="504837" y="104436"/>
                </a:cubicBezTo>
                <a:lnTo>
                  <a:pt x="504838" y="104436"/>
                </a:lnTo>
                <a:cubicBezTo>
                  <a:pt x="504838" y="94307"/>
                  <a:pt x="500732" y="85137"/>
                  <a:pt x="494095" y="78499"/>
                </a:cubicBezTo>
                <a:lnTo>
                  <a:pt x="481987" y="73484"/>
                </a:lnTo>
                <a:close/>
                <a:moveTo>
                  <a:pt x="624927" y="70218"/>
                </a:moveTo>
                <a:lnTo>
                  <a:pt x="687589" y="70218"/>
                </a:lnTo>
                <a:lnTo>
                  <a:pt x="680001" y="73361"/>
                </a:lnTo>
                <a:lnTo>
                  <a:pt x="617340" y="73361"/>
                </a:lnTo>
                <a:close/>
                <a:moveTo>
                  <a:pt x="392174" y="67756"/>
                </a:moveTo>
                <a:lnTo>
                  <a:pt x="468158" y="67756"/>
                </a:lnTo>
                <a:lnTo>
                  <a:pt x="481688" y="73360"/>
                </a:lnTo>
                <a:lnTo>
                  <a:pt x="405704" y="73360"/>
                </a:lnTo>
                <a:close/>
                <a:moveTo>
                  <a:pt x="405704" y="0"/>
                </a:moveTo>
                <a:lnTo>
                  <a:pt x="680002" y="0"/>
                </a:lnTo>
                <a:cubicBezTo>
                  <a:pt x="700260" y="0"/>
                  <a:pt x="716682" y="16422"/>
                  <a:pt x="716682" y="36680"/>
                </a:cubicBezTo>
                <a:lnTo>
                  <a:pt x="716681" y="36680"/>
                </a:lnTo>
                <a:cubicBezTo>
                  <a:pt x="716681" y="46809"/>
                  <a:pt x="712576" y="55979"/>
                  <a:pt x="705938" y="62617"/>
                </a:cubicBezTo>
                <a:lnTo>
                  <a:pt x="687589" y="70217"/>
                </a:lnTo>
                <a:lnTo>
                  <a:pt x="624927" y="70217"/>
                </a:lnTo>
                <a:lnTo>
                  <a:pt x="617340" y="73360"/>
                </a:lnTo>
                <a:lnTo>
                  <a:pt x="481688" y="73359"/>
                </a:lnTo>
                <a:lnTo>
                  <a:pt x="468158" y="67755"/>
                </a:lnTo>
                <a:lnTo>
                  <a:pt x="392174" y="67755"/>
                </a:lnTo>
                <a:lnTo>
                  <a:pt x="379767" y="62616"/>
                </a:lnTo>
                <a:lnTo>
                  <a:pt x="369024" y="36679"/>
                </a:lnTo>
                <a:lnTo>
                  <a:pt x="379767" y="10743"/>
                </a:lnTo>
                <a:cubicBezTo>
                  <a:pt x="386405" y="4105"/>
                  <a:pt x="395575" y="0"/>
                  <a:pt x="405704" y="0"/>
                </a:cubicBezTo>
                <a:close/>
              </a:path>
            </a:pathLst>
          </a:cu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C98682-CB0B-49D1-AD06-D70785646F98}"/>
              </a:ext>
            </a:extLst>
          </p:cNvPr>
          <p:cNvGrpSpPr/>
          <p:nvPr/>
        </p:nvGrpSpPr>
        <p:grpSpPr>
          <a:xfrm>
            <a:off x="6073029" y="6858000"/>
            <a:ext cx="997294" cy="483537"/>
            <a:chOff x="2700337" y="1743074"/>
            <a:chExt cx="1414463" cy="685801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EAA91C-FAE6-4963-B755-18B3D5409F81}"/>
                </a:ext>
              </a:extLst>
            </p:cNvPr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5DDC703-24C2-408F-BADB-93833D5C2DFA}"/>
                </a:ext>
              </a:extLst>
            </p:cNvPr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6B70CA2-C4D9-4894-8652-67BBD91AEF5E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F2020DE-4092-4ED4-AF1C-0B05C6E984D6}"/>
                </a:ext>
              </a:extLst>
            </p:cNvPr>
            <p:cNvCxnSpPr>
              <a:cxnSpLocks/>
            </p:cNvCxnSpPr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1C16F85-C7B8-46A0-832F-D4D505DC9317}"/>
              </a:ext>
            </a:extLst>
          </p:cNvPr>
          <p:cNvSpPr txBox="1"/>
          <p:nvPr/>
        </p:nvSpPr>
        <p:spPr>
          <a:xfrm>
            <a:off x="4205885" y="1268403"/>
            <a:ext cx="87375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UTM ThuPhap Thien An" panose="02040603050506020204" pitchFamily="18" charset="0"/>
              </a:rPr>
              <a:t>Các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 err="1">
                <a:latin typeface="UTM ThuPhap Thien An" panose="02040603050506020204" pitchFamily="18" charset="0"/>
              </a:rPr>
              <a:t>triều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 err="1">
                <a:latin typeface="UTM ThuPhap Thien An" panose="02040603050506020204" pitchFamily="18" charset="0"/>
              </a:rPr>
              <a:t>đại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</a:p>
          <a:p>
            <a:pPr algn="ctr"/>
            <a:r>
              <a:rPr lang="en-US" sz="8000" dirty="0" err="1">
                <a:latin typeface="UTM ThuPhap Thien An" panose="02040603050506020204" pitchFamily="18" charset="0"/>
              </a:rPr>
              <a:t>Việt</a:t>
            </a:r>
            <a:r>
              <a:rPr lang="en-US" sz="8000" dirty="0">
                <a:latin typeface="UTM ThuPhap Thien An" panose="02040603050506020204" pitchFamily="18" charset="0"/>
              </a:rPr>
              <a:t> Nam </a:t>
            </a:r>
          </a:p>
          <a:p>
            <a:pPr algn="ctr"/>
            <a:r>
              <a:rPr lang="en-US" sz="8000" dirty="0" err="1">
                <a:latin typeface="UTM ThuPhap Thien An" panose="02040603050506020204" pitchFamily="18" charset="0"/>
              </a:rPr>
              <a:t>từ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 err="1">
                <a:latin typeface="UTM ThuPhap Thien An" panose="02040603050506020204" pitchFamily="18" charset="0"/>
              </a:rPr>
              <a:t>năm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>
                <a:latin typeface="UTM Avo" panose="02040603050506020204" pitchFamily="18" charset="0"/>
              </a:rPr>
              <a:t>938 </a:t>
            </a:r>
          </a:p>
          <a:p>
            <a:pPr algn="ctr"/>
            <a:r>
              <a:rPr lang="en-US" sz="8000" dirty="0" err="1">
                <a:latin typeface="UTM ThuPhap Thien An" panose="02040603050506020204" pitchFamily="18" charset="0"/>
              </a:rPr>
              <a:t>đến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 err="1">
                <a:latin typeface="UTM ThuPhap Thien An" panose="02040603050506020204" pitchFamily="18" charset="0"/>
              </a:rPr>
              <a:t>thế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 err="1">
                <a:latin typeface="UTM ThuPhap Thien An" panose="02040603050506020204" pitchFamily="18" charset="0"/>
              </a:rPr>
              <a:t>kỷ</a:t>
            </a:r>
            <a:r>
              <a:rPr lang="en-US" sz="8000" dirty="0">
                <a:latin typeface="UTM ThuPhap Thien An" panose="02040603050506020204" pitchFamily="18" charset="0"/>
              </a:rPr>
              <a:t> </a:t>
            </a:r>
            <a:r>
              <a:rPr lang="en-US" sz="8000" dirty="0">
                <a:latin typeface="UTM Avo" panose="02040603050506020204" pitchFamily="18" charset="0"/>
              </a:rPr>
              <a:t>XV</a:t>
            </a:r>
          </a:p>
        </p:txBody>
      </p:sp>
    </p:spTree>
    <p:extLst>
      <p:ext uri="{BB962C8B-B14F-4D97-AF65-F5344CB8AC3E}">
        <p14:creationId xmlns:p14="http://schemas.microsoft.com/office/powerpoint/2010/main" val="3251678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1.38778E-17 L 0.02266 0.00093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4167E-6 3.33333E-6 L 0.02266 0.00092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4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0.00138 L -0.02239 0.00138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0.00139 L -0.02239 0.00139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9" grpId="0" animBg="1"/>
      <p:bldP spid="61" grpId="0"/>
      <p:bldP spid="6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31">
            <a:extLst>
              <a:ext uri="{FF2B5EF4-FFF2-40B4-BE49-F238E27FC236}">
                <a16:creationId xmlns:a16="http://schemas.microsoft.com/office/drawing/2014/main" id="{67E5E7D7-E997-45F1-B6B3-7675F338504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7495" y="5025256"/>
            <a:ext cx="3021783" cy="3021785"/>
          </a:xfrm>
          <a:prstGeom prst="rect">
            <a:avLst/>
          </a:prstGeom>
        </p:spPr>
      </p:pic>
      <p:pic>
        <p:nvPicPr>
          <p:cNvPr id="5" name="!!30">
            <a:extLst>
              <a:ext uri="{FF2B5EF4-FFF2-40B4-BE49-F238E27FC236}">
                <a16:creationId xmlns:a16="http://schemas.microsoft.com/office/drawing/2014/main" id="{8E3BB65E-53BF-42C7-AC11-D5A67E3A506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542" y="5065133"/>
            <a:ext cx="2791832" cy="2791832"/>
          </a:xfrm>
          <a:prstGeom prst="rect">
            <a:avLst/>
          </a:prstGeom>
        </p:spPr>
      </p:pic>
      <p:pic>
        <p:nvPicPr>
          <p:cNvPr id="6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6C5CFB66-53A6-4EC1-A627-F9A748670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0600744" y="5425962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!!12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71637C96-6E2B-4FF4-9430-CE4B9A389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57489" y="-95309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757FF9-4D6F-4964-88AF-250C55C5AE08}"/>
              </a:ext>
            </a:extLst>
          </p:cNvPr>
          <p:cNvSpPr txBox="1"/>
          <p:nvPr/>
        </p:nvSpPr>
        <p:spPr>
          <a:xfrm>
            <a:off x="383783" y="570368"/>
            <a:ext cx="11440725" cy="707886"/>
          </a:xfrm>
          <a:prstGeom prst="rect">
            <a:avLst/>
          </a:prstGeom>
          <a:solidFill>
            <a:srgbClr val="FEC3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UTM ThuPhap Thien An" panose="02040603050506020204" pitchFamily="18" charset="0"/>
              </a:rPr>
              <a:t>Các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 err="1">
                <a:latin typeface="UTM ThuPhap Thien An" panose="02040603050506020204" pitchFamily="18" charset="0"/>
              </a:rPr>
              <a:t>triều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 err="1">
                <a:latin typeface="UTM ThuPhap Thien An" panose="02040603050506020204" pitchFamily="18" charset="0"/>
              </a:rPr>
              <a:t>đại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 err="1">
                <a:latin typeface="UTM ThuPhap Thien An" panose="02040603050506020204" pitchFamily="18" charset="0"/>
              </a:rPr>
              <a:t>Việt</a:t>
            </a:r>
            <a:r>
              <a:rPr lang="en-US" sz="4000" dirty="0">
                <a:latin typeface="UTM ThuPhap Thien An" panose="02040603050506020204" pitchFamily="18" charset="0"/>
              </a:rPr>
              <a:t> Nam </a:t>
            </a:r>
            <a:r>
              <a:rPr lang="en-US" sz="4000" dirty="0" err="1">
                <a:latin typeface="UTM ThuPhap Thien An" panose="02040603050506020204" pitchFamily="18" charset="0"/>
              </a:rPr>
              <a:t>từ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 err="1">
                <a:latin typeface="UTM ThuPhap Thien An" panose="02040603050506020204" pitchFamily="18" charset="0"/>
              </a:rPr>
              <a:t>năm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>
                <a:latin typeface="UTM Avo" panose="02040603050506020204" pitchFamily="18" charset="0"/>
              </a:rPr>
              <a:t>938 </a:t>
            </a:r>
            <a:r>
              <a:rPr lang="en-US" sz="4000" dirty="0" err="1">
                <a:latin typeface="UTM ThuPhap Thien An" panose="02040603050506020204" pitchFamily="18" charset="0"/>
              </a:rPr>
              <a:t>đến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 err="1">
                <a:latin typeface="UTM ThuPhap Thien An" panose="02040603050506020204" pitchFamily="18" charset="0"/>
              </a:rPr>
              <a:t>thế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 err="1">
                <a:latin typeface="UTM ThuPhap Thien An" panose="02040603050506020204" pitchFamily="18" charset="0"/>
              </a:rPr>
              <a:t>kỷ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>
                <a:latin typeface="UTM Avo" panose="02040603050506020204" pitchFamily="18" charset="0"/>
              </a:rPr>
              <a:t>XV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BBB892-9A40-43C2-8939-2B3AE5BE0AD2}"/>
              </a:ext>
            </a:extLst>
          </p:cNvPr>
          <p:cNvCxnSpPr>
            <a:cxnSpLocks/>
          </p:cNvCxnSpPr>
          <p:nvPr/>
        </p:nvCxnSpPr>
        <p:spPr>
          <a:xfrm>
            <a:off x="632377" y="1812229"/>
            <a:ext cx="10943538" cy="0"/>
          </a:xfrm>
          <a:prstGeom prst="straightConnector1">
            <a:avLst/>
          </a:prstGeom>
          <a:ln w="57150">
            <a:solidFill>
              <a:srgbClr val="AB2B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04DBD72-7725-4B77-BE27-727AF75221E5}"/>
              </a:ext>
            </a:extLst>
          </p:cNvPr>
          <p:cNvSpPr/>
          <p:nvPr/>
        </p:nvSpPr>
        <p:spPr>
          <a:xfrm>
            <a:off x="872584" y="1736558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2A381C-98F6-40D4-9937-C77ADF1F2DDF}"/>
              </a:ext>
            </a:extLst>
          </p:cNvPr>
          <p:cNvSpPr/>
          <p:nvPr/>
        </p:nvSpPr>
        <p:spPr>
          <a:xfrm>
            <a:off x="6588655" y="1715414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889BC65-9FBA-411C-8424-87162FC28001}"/>
              </a:ext>
            </a:extLst>
          </p:cNvPr>
          <p:cNvSpPr/>
          <p:nvPr/>
        </p:nvSpPr>
        <p:spPr>
          <a:xfrm>
            <a:off x="4741497" y="1715414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1B116B-7300-4424-BC05-C73B890CA1B3}"/>
              </a:ext>
            </a:extLst>
          </p:cNvPr>
          <p:cNvSpPr/>
          <p:nvPr/>
        </p:nvSpPr>
        <p:spPr>
          <a:xfrm>
            <a:off x="2526111" y="1733197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FDF70A-65DC-4CD1-9B12-7D57DF6F6324}"/>
              </a:ext>
            </a:extLst>
          </p:cNvPr>
          <p:cNvSpPr/>
          <p:nvPr/>
        </p:nvSpPr>
        <p:spPr>
          <a:xfrm>
            <a:off x="1672492" y="1733197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385D1-1AB2-4D02-9519-95BD530730F2}"/>
              </a:ext>
            </a:extLst>
          </p:cNvPr>
          <p:cNvSpPr txBox="1"/>
          <p:nvPr/>
        </p:nvSpPr>
        <p:spPr>
          <a:xfrm>
            <a:off x="510617" y="1256186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968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8323A3-9071-441B-999D-5F801F7D5BFF}"/>
              </a:ext>
            </a:extLst>
          </p:cNvPr>
          <p:cNvSpPr txBox="1"/>
          <p:nvPr/>
        </p:nvSpPr>
        <p:spPr>
          <a:xfrm>
            <a:off x="1326865" y="1256186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980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AE1287-815E-4D5E-A864-9F2B96C4BD41}"/>
              </a:ext>
            </a:extLst>
          </p:cNvPr>
          <p:cNvSpPr txBox="1"/>
          <p:nvPr/>
        </p:nvSpPr>
        <p:spPr>
          <a:xfrm>
            <a:off x="2149803" y="1256186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1009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EAF6F3-11E7-4027-8BED-754DFF8CF49A}"/>
              </a:ext>
            </a:extLst>
          </p:cNvPr>
          <p:cNvSpPr txBox="1"/>
          <p:nvPr/>
        </p:nvSpPr>
        <p:spPr>
          <a:xfrm>
            <a:off x="4331960" y="1256186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1226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86348170-8031-420B-80DF-320D59E10301}"/>
              </a:ext>
            </a:extLst>
          </p:cNvPr>
          <p:cNvSpPr/>
          <p:nvPr/>
        </p:nvSpPr>
        <p:spPr>
          <a:xfrm rot="5400000">
            <a:off x="1118272" y="1575099"/>
            <a:ext cx="461666" cy="793493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CC3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E5CA7FEA-A04F-4DA9-9469-8383E8506F54}"/>
              </a:ext>
            </a:extLst>
          </p:cNvPr>
          <p:cNvSpPr/>
          <p:nvPr/>
        </p:nvSpPr>
        <p:spPr>
          <a:xfrm rot="5400000">
            <a:off x="1933073" y="1502025"/>
            <a:ext cx="516494" cy="884814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AB2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A679C96-76D5-41EC-99A8-6AD9BBEA00DC}"/>
              </a:ext>
            </a:extLst>
          </p:cNvPr>
          <p:cNvSpPr/>
          <p:nvPr/>
        </p:nvSpPr>
        <p:spPr>
          <a:xfrm rot="5400000">
            <a:off x="3447281" y="826894"/>
            <a:ext cx="555575" cy="2195996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9A2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B739F4F6-E144-4D35-9F53-E4244A63FAF0}"/>
              </a:ext>
            </a:extLst>
          </p:cNvPr>
          <p:cNvSpPr/>
          <p:nvPr/>
        </p:nvSpPr>
        <p:spPr>
          <a:xfrm rot="5400000">
            <a:off x="5469167" y="1001003"/>
            <a:ext cx="555575" cy="1847777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832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CD5134-1498-45F7-935E-0E594EB4A67A}"/>
              </a:ext>
            </a:extLst>
          </p:cNvPr>
          <p:cNvSpPr txBox="1"/>
          <p:nvPr/>
        </p:nvSpPr>
        <p:spPr>
          <a:xfrm>
            <a:off x="6110755" y="1256186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1400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911B01B-289C-4936-B711-471A242641FE}"/>
              </a:ext>
            </a:extLst>
          </p:cNvPr>
          <p:cNvSpPr/>
          <p:nvPr/>
        </p:nvSpPr>
        <p:spPr>
          <a:xfrm>
            <a:off x="7301274" y="1698046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EF9585-9800-4906-ABD4-FFA4C1210CF7}"/>
              </a:ext>
            </a:extLst>
          </p:cNvPr>
          <p:cNvSpPr txBox="1"/>
          <p:nvPr/>
        </p:nvSpPr>
        <p:spPr>
          <a:xfrm>
            <a:off x="6895700" y="1256186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1407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0754F1F-D74D-4BC4-B230-6D7165BF1FFF}"/>
              </a:ext>
            </a:extLst>
          </p:cNvPr>
          <p:cNvSpPr/>
          <p:nvPr/>
        </p:nvSpPr>
        <p:spPr>
          <a:xfrm>
            <a:off x="8411663" y="1698046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33FC05-2520-4796-93B8-3AEBCFD4D1A7}"/>
              </a:ext>
            </a:extLst>
          </p:cNvPr>
          <p:cNvSpPr txBox="1"/>
          <p:nvPr/>
        </p:nvSpPr>
        <p:spPr>
          <a:xfrm>
            <a:off x="8052301" y="1256186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1428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AC9A094-B272-45FD-B14A-DF6CD011D0AF}"/>
              </a:ext>
            </a:extLst>
          </p:cNvPr>
          <p:cNvSpPr/>
          <p:nvPr/>
        </p:nvSpPr>
        <p:spPr>
          <a:xfrm>
            <a:off x="9956035" y="1698046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4EB089-4BAB-4439-B027-2BED4162076C}"/>
              </a:ext>
            </a:extLst>
          </p:cNvPr>
          <p:cNvSpPr txBox="1"/>
          <p:nvPr/>
        </p:nvSpPr>
        <p:spPr>
          <a:xfrm>
            <a:off x="9283903" y="1256186"/>
            <a:ext cx="172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kỷ</a:t>
            </a:r>
            <a:r>
              <a:rPr lang="en-US" sz="2400" dirty="0">
                <a:latin typeface="UTM Avo" panose="02040603050506020204" pitchFamily="18" charset="0"/>
              </a:rPr>
              <a:t> XV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1A3C3DA-43F1-4DAA-B91C-0418B67B83E9}"/>
              </a:ext>
            </a:extLst>
          </p:cNvPr>
          <p:cNvSpPr/>
          <p:nvPr/>
        </p:nvSpPr>
        <p:spPr>
          <a:xfrm rot="5400000">
            <a:off x="6839677" y="1575450"/>
            <a:ext cx="451230" cy="803230"/>
          </a:xfrm>
          <a:prstGeom prst="arc">
            <a:avLst>
              <a:gd name="adj1" fmla="val 15767459"/>
              <a:gd name="adj2" fmla="val 5606338"/>
            </a:avLst>
          </a:prstGeom>
          <a:noFill/>
          <a:ln w="38100">
            <a:solidFill>
              <a:srgbClr val="651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D06F904B-7DCA-468C-8FDC-29ECC315CA78}"/>
              </a:ext>
            </a:extLst>
          </p:cNvPr>
          <p:cNvSpPr/>
          <p:nvPr/>
        </p:nvSpPr>
        <p:spPr>
          <a:xfrm rot="5400000">
            <a:off x="9045432" y="1164762"/>
            <a:ext cx="504633" cy="1558337"/>
          </a:xfrm>
          <a:prstGeom prst="arc">
            <a:avLst>
              <a:gd name="adj1" fmla="val 15767772"/>
              <a:gd name="adj2" fmla="val 5606338"/>
            </a:avLst>
          </a:prstGeom>
          <a:noFill/>
          <a:ln w="38100">
            <a:solidFill>
              <a:srgbClr val="531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AD5D25-1D80-4F2C-8E6B-C211290AF039}"/>
              </a:ext>
            </a:extLst>
          </p:cNvPr>
          <p:cNvSpPr txBox="1"/>
          <p:nvPr/>
        </p:nvSpPr>
        <p:spPr>
          <a:xfrm>
            <a:off x="489978" y="2571529"/>
            <a:ext cx="11212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TM Avo" panose="02040603050506020204" pitchFamily="18" charset="0"/>
              </a:rPr>
              <a:t>Sắp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xếp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triều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đại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Việt</a:t>
            </a:r>
            <a:r>
              <a:rPr lang="en-US" sz="3600" dirty="0">
                <a:latin typeface="UTM Avo" panose="02040603050506020204" pitchFamily="18" charset="0"/>
              </a:rPr>
              <a:t> Nam </a:t>
            </a:r>
            <a:r>
              <a:rPr lang="en-US" sz="3600" dirty="0" err="1">
                <a:latin typeface="UTM Avo" panose="02040603050506020204" pitchFamily="18" charset="0"/>
              </a:rPr>
              <a:t>từ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năm</a:t>
            </a:r>
            <a:r>
              <a:rPr lang="en-US" sz="3600" dirty="0">
                <a:latin typeface="UTM Avo" panose="02040603050506020204" pitchFamily="18" charset="0"/>
              </a:rPr>
              <a:t> 938 </a:t>
            </a:r>
            <a:r>
              <a:rPr lang="en-US" sz="3600" dirty="0" err="1">
                <a:latin typeface="UTM Avo" panose="02040603050506020204" pitchFamily="18" charset="0"/>
              </a:rPr>
              <a:t>đến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kỷ</a:t>
            </a:r>
            <a:r>
              <a:rPr lang="en-US" sz="3600" dirty="0">
                <a:latin typeface="UTM Avo" panose="02040603050506020204" pitchFamily="18" charset="0"/>
              </a:rPr>
              <a:t> XV </a:t>
            </a:r>
            <a:r>
              <a:rPr lang="en-US" sz="3600" dirty="0" err="1">
                <a:latin typeface="UTM Avo" panose="02040603050506020204" pitchFamily="18" charset="0"/>
              </a:rPr>
              <a:t>theo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đúng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trình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tự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gian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717F4F-C362-4FB3-9128-FA9792F552D2}"/>
              </a:ext>
            </a:extLst>
          </p:cNvPr>
          <p:cNvSpPr txBox="1"/>
          <p:nvPr/>
        </p:nvSpPr>
        <p:spPr>
          <a:xfrm>
            <a:off x="1357191" y="3939746"/>
            <a:ext cx="1303796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Hậu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Lê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81D9DF-5045-4EAE-92D9-72778BFA1DA4}"/>
              </a:ext>
            </a:extLst>
          </p:cNvPr>
          <p:cNvSpPr txBox="1"/>
          <p:nvPr/>
        </p:nvSpPr>
        <p:spPr>
          <a:xfrm>
            <a:off x="2955269" y="3939746"/>
            <a:ext cx="1303796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Tiền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Lê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6F0CE2-E2AB-4FAD-AACB-77A7A9ED0542}"/>
              </a:ext>
            </a:extLst>
          </p:cNvPr>
          <p:cNvSpPr txBox="1"/>
          <p:nvPr/>
        </p:nvSpPr>
        <p:spPr>
          <a:xfrm>
            <a:off x="4553347" y="3939746"/>
            <a:ext cx="1303796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Trần</a:t>
            </a:r>
            <a:endParaRPr lang="en-US" sz="32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5066CD-1807-44C7-8AD3-4F1794D3774C}"/>
              </a:ext>
            </a:extLst>
          </p:cNvPr>
          <p:cNvSpPr txBox="1"/>
          <p:nvPr/>
        </p:nvSpPr>
        <p:spPr>
          <a:xfrm>
            <a:off x="6151425" y="3939746"/>
            <a:ext cx="1303796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Lý</a:t>
            </a:r>
            <a:endParaRPr lang="en-US" sz="32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7BA4CD-F921-4BDF-9617-A314BD976FEA}"/>
              </a:ext>
            </a:extLst>
          </p:cNvPr>
          <p:cNvSpPr txBox="1"/>
          <p:nvPr/>
        </p:nvSpPr>
        <p:spPr>
          <a:xfrm>
            <a:off x="7749503" y="3939746"/>
            <a:ext cx="1303796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Hồ</a:t>
            </a:r>
            <a:endParaRPr lang="en-US" sz="32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7D7CA1-6F36-4FE7-9301-A3A2D4827FCF}"/>
              </a:ext>
            </a:extLst>
          </p:cNvPr>
          <p:cNvSpPr txBox="1"/>
          <p:nvPr/>
        </p:nvSpPr>
        <p:spPr>
          <a:xfrm>
            <a:off x="9347581" y="3939746"/>
            <a:ext cx="1303796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Đinh</a:t>
            </a:r>
            <a:endParaRPr lang="en-US" sz="32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 animBg="1"/>
      <p:bldP spid="43" grpId="0"/>
      <p:bldP spid="43" grpId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31">
            <a:extLst>
              <a:ext uri="{FF2B5EF4-FFF2-40B4-BE49-F238E27FC236}">
                <a16:creationId xmlns:a16="http://schemas.microsoft.com/office/drawing/2014/main" id="{67E5E7D7-E997-45F1-B6B3-7675F33850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7495" y="5025256"/>
            <a:ext cx="3021783" cy="3021785"/>
          </a:xfrm>
          <a:prstGeom prst="rect">
            <a:avLst/>
          </a:prstGeom>
        </p:spPr>
      </p:pic>
      <p:pic>
        <p:nvPicPr>
          <p:cNvPr id="5" name="!!30">
            <a:extLst>
              <a:ext uri="{FF2B5EF4-FFF2-40B4-BE49-F238E27FC236}">
                <a16:creationId xmlns:a16="http://schemas.microsoft.com/office/drawing/2014/main" id="{8E3BB65E-53BF-42C7-AC11-D5A67E3A506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722" y="-829522"/>
            <a:ext cx="3249838" cy="3249838"/>
          </a:xfrm>
          <a:prstGeom prst="rect">
            <a:avLst/>
          </a:prstGeom>
        </p:spPr>
      </p:pic>
      <p:pic>
        <p:nvPicPr>
          <p:cNvPr id="6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6C5CFB66-53A6-4EC1-A627-F9A748670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0600744" y="5425962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!!12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71637C96-6E2B-4FF4-9430-CE4B9A389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57489" y="-95309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97686B2-9602-4235-8AE1-02AF58281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709056"/>
              </p:ext>
            </p:extLst>
          </p:nvPr>
        </p:nvGraphicFramePr>
        <p:xfrm>
          <a:off x="124745" y="1228849"/>
          <a:ext cx="11839741" cy="52230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9935">
                  <a:extLst>
                    <a:ext uri="{9D8B030D-6E8A-4147-A177-3AD203B41FA5}">
                      <a16:colId xmlns:a16="http://schemas.microsoft.com/office/drawing/2014/main" val="1330423161"/>
                    </a:ext>
                  </a:extLst>
                </a:gridCol>
                <a:gridCol w="2427120">
                  <a:extLst>
                    <a:ext uri="{9D8B030D-6E8A-4147-A177-3AD203B41FA5}">
                      <a16:colId xmlns:a16="http://schemas.microsoft.com/office/drawing/2014/main" val="2585007718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782063771"/>
                    </a:ext>
                  </a:extLst>
                </a:gridCol>
                <a:gridCol w="3620586">
                  <a:extLst>
                    <a:ext uri="{9D8B030D-6E8A-4147-A177-3AD203B41FA5}">
                      <a16:colId xmlns:a16="http://schemas.microsoft.com/office/drawing/2014/main" val="2391068295"/>
                    </a:ext>
                  </a:extLst>
                </a:gridCol>
              </a:tblGrid>
              <a:tr h="7461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5010"/>
                  </a:ext>
                </a:extLst>
              </a:tr>
              <a:tr h="7461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702196"/>
                  </a:ext>
                </a:extLst>
              </a:tr>
              <a:tr h="7461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942721"/>
                  </a:ext>
                </a:extLst>
              </a:tr>
              <a:tr h="7461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161232"/>
                  </a:ext>
                </a:extLst>
              </a:tr>
              <a:tr h="7461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396161"/>
                  </a:ext>
                </a:extLst>
              </a:tr>
              <a:tr h="7461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56208"/>
                  </a:ext>
                </a:extLst>
              </a:tr>
              <a:tr h="7461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3571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D757FF9-4D6F-4964-88AF-250C55C5AE08}"/>
              </a:ext>
            </a:extLst>
          </p:cNvPr>
          <p:cNvSpPr txBox="1"/>
          <p:nvPr/>
        </p:nvSpPr>
        <p:spPr>
          <a:xfrm>
            <a:off x="751275" y="406122"/>
            <a:ext cx="11440725" cy="707886"/>
          </a:xfrm>
          <a:prstGeom prst="rect">
            <a:avLst/>
          </a:prstGeom>
          <a:solidFill>
            <a:srgbClr val="FEC3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UTM ThuPhap Thien An" panose="02040603050506020204" pitchFamily="18" charset="0"/>
              </a:rPr>
              <a:t>Các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 err="1">
                <a:latin typeface="UTM ThuPhap Thien An" panose="02040603050506020204" pitchFamily="18" charset="0"/>
              </a:rPr>
              <a:t>triều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 err="1">
                <a:latin typeface="UTM ThuPhap Thien An" panose="02040603050506020204" pitchFamily="18" charset="0"/>
              </a:rPr>
              <a:t>đại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 err="1">
                <a:latin typeface="UTM ThuPhap Thien An" panose="02040603050506020204" pitchFamily="18" charset="0"/>
              </a:rPr>
              <a:t>Việt</a:t>
            </a:r>
            <a:r>
              <a:rPr lang="en-US" sz="4000" dirty="0">
                <a:latin typeface="UTM ThuPhap Thien An" panose="02040603050506020204" pitchFamily="18" charset="0"/>
              </a:rPr>
              <a:t> Nam </a:t>
            </a:r>
            <a:r>
              <a:rPr lang="en-US" sz="4000" dirty="0" err="1">
                <a:latin typeface="UTM ThuPhap Thien An" panose="02040603050506020204" pitchFamily="18" charset="0"/>
              </a:rPr>
              <a:t>từ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 err="1">
                <a:latin typeface="UTM ThuPhap Thien An" panose="02040603050506020204" pitchFamily="18" charset="0"/>
              </a:rPr>
              <a:t>năm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>
                <a:latin typeface="UTM Avo" panose="02040603050506020204" pitchFamily="18" charset="0"/>
              </a:rPr>
              <a:t>938 </a:t>
            </a:r>
            <a:r>
              <a:rPr lang="en-US" sz="4000" dirty="0" err="1">
                <a:latin typeface="UTM ThuPhap Thien An" panose="02040603050506020204" pitchFamily="18" charset="0"/>
              </a:rPr>
              <a:t>đến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 err="1">
                <a:latin typeface="UTM ThuPhap Thien An" panose="02040603050506020204" pitchFamily="18" charset="0"/>
              </a:rPr>
              <a:t>thế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 err="1">
                <a:latin typeface="UTM ThuPhap Thien An" panose="02040603050506020204" pitchFamily="18" charset="0"/>
              </a:rPr>
              <a:t>kỷ</a:t>
            </a:r>
            <a:r>
              <a:rPr lang="en-US" sz="4000" dirty="0">
                <a:latin typeface="UTM ThuPhap Thien An" panose="02040603050506020204" pitchFamily="18" charset="0"/>
              </a:rPr>
              <a:t> </a:t>
            </a:r>
            <a:r>
              <a:rPr lang="en-US" sz="4000" dirty="0">
                <a:latin typeface="UTM Avo" panose="02040603050506020204" pitchFamily="18" charset="0"/>
              </a:rPr>
              <a:t>XV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8829E-83C6-41EA-BC82-C0523B178CB6}"/>
              </a:ext>
            </a:extLst>
          </p:cNvPr>
          <p:cNvSpPr txBox="1"/>
          <p:nvPr/>
        </p:nvSpPr>
        <p:spPr>
          <a:xfrm>
            <a:off x="642348" y="1279540"/>
            <a:ext cx="219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Thời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gian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61F0D2-0BB4-427C-85AF-0F7F0FA491CA}"/>
              </a:ext>
            </a:extLst>
          </p:cNvPr>
          <p:cNvSpPr txBox="1"/>
          <p:nvPr/>
        </p:nvSpPr>
        <p:spPr>
          <a:xfrm>
            <a:off x="3241327" y="1279540"/>
            <a:ext cx="219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Triều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đại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DDED08-CC97-4D2C-BFCE-058302609CF9}"/>
              </a:ext>
            </a:extLst>
          </p:cNvPr>
          <p:cNvSpPr txBox="1"/>
          <p:nvPr/>
        </p:nvSpPr>
        <p:spPr>
          <a:xfrm>
            <a:off x="5929206" y="1304940"/>
            <a:ext cx="219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Tên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nước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78959-9DED-44C1-AFE8-5F4AC018AE50}"/>
              </a:ext>
            </a:extLst>
          </p:cNvPr>
          <p:cNvSpPr txBox="1"/>
          <p:nvPr/>
        </p:nvSpPr>
        <p:spPr>
          <a:xfrm>
            <a:off x="8874722" y="1282308"/>
            <a:ext cx="219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Kinh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đô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44F171-109F-4849-8182-265F9C14FB3F}"/>
              </a:ext>
            </a:extLst>
          </p:cNvPr>
          <p:cNvSpPr txBox="1"/>
          <p:nvPr/>
        </p:nvSpPr>
        <p:spPr>
          <a:xfrm>
            <a:off x="2906832" y="5775626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Hậu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Lê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B391BD-E397-4D89-8D62-B38DD2E99641}"/>
              </a:ext>
            </a:extLst>
          </p:cNvPr>
          <p:cNvSpPr txBox="1"/>
          <p:nvPr/>
        </p:nvSpPr>
        <p:spPr>
          <a:xfrm>
            <a:off x="2906832" y="2800837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Lê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3D88B3-C3FA-48C7-9363-8581E92C9AC7}"/>
              </a:ext>
            </a:extLst>
          </p:cNvPr>
          <p:cNvSpPr txBox="1"/>
          <p:nvPr/>
        </p:nvSpPr>
        <p:spPr>
          <a:xfrm>
            <a:off x="2906832" y="4302694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Trần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DD486F-353C-4385-9604-1382591D0EF9}"/>
              </a:ext>
            </a:extLst>
          </p:cNvPr>
          <p:cNvSpPr txBox="1"/>
          <p:nvPr/>
        </p:nvSpPr>
        <p:spPr>
          <a:xfrm>
            <a:off x="2906832" y="3589823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Lý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F1AF00-CC77-4C8E-9255-0DFB1BACA888}"/>
              </a:ext>
            </a:extLst>
          </p:cNvPr>
          <p:cNvSpPr txBox="1"/>
          <p:nvPr/>
        </p:nvSpPr>
        <p:spPr>
          <a:xfrm>
            <a:off x="2906832" y="5015566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Hồ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1299E2-063E-4603-82D3-76EB91DF49FF}"/>
              </a:ext>
            </a:extLst>
          </p:cNvPr>
          <p:cNvSpPr txBox="1"/>
          <p:nvPr/>
        </p:nvSpPr>
        <p:spPr>
          <a:xfrm>
            <a:off x="2906832" y="2060462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Đinh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5FF9D4-5E79-49AD-80C6-FEB94C2F1C67}"/>
              </a:ext>
            </a:extLst>
          </p:cNvPr>
          <p:cNvSpPr txBox="1"/>
          <p:nvPr/>
        </p:nvSpPr>
        <p:spPr>
          <a:xfrm>
            <a:off x="-57490" y="5852142"/>
            <a:ext cx="310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1428 –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kỷ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XV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866C11-4F4E-45EA-816C-536CD2AAD35E}"/>
              </a:ext>
            </a:extLst>
          </p:cNvPr>
          <p:cNvSpPr txBox="1"/>
          <p:nvPr/>
        </p:nvSpPr>
        <p:spPr>
          <a:xfrm>
            <a:off x="227513" y="2789608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981 - 1009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BC8B2C-66F4-489B-8057-C5291A2FF3C1}"/>
              </a:ext>
            </a:extLst>
          </p:cNvPr>
          <p:cNvSpPr txBox="1"/>
          <p:nvPr/>
        </p:nvSpPr>
        <p:spPr>
          <a:xfrm>
            <a:off x="227513" y="4291465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1226 - 1400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BED0D6-20B8-476E-B1F4-C9EDF67C0A7F}"/>
              </a:ext>
            </a:extLst>
          </p:cNvPr>
          <p:cNvSpPr txBox="1"/>
          <p:nvPr/>
        </p:nvSpPr>
        <p:spPr>
          <a:xfrm>
            <a:off x="227513" y="3578594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1009 - 1226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D6B01E-B723-4DB7-A63D-034F32ECBBD4}"/>
              </a:ext>
            </a:extLst>
          </p:cNvPr>
          <p:cNvSpPr txBox="1"/>
          <p:nvPr/>
        </p:nvSpPr>
        <p:spPr>
          <a:xfrm>
            <a:off x="227513" y="5004337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1400 - 1407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7D3679-AAB6-49F2-A93E-A98FF4833978}"/>
              </a:ext>
            </a:extLst>
          </p:cNvPr>
          <p:cNvSpPr txBox="1"/>
          <p:nvPr/>
        </p:nvSpPr>
        <p:spPr>
          <a:xfrm>
            <a:off x="227513" y="2049233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968 - 980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868526-D25F-4216-84CF-7D9C12ECE18C}"/>
              </a:ext>
            </a:extLst>
          </p:cNvPr>
          <p:cNvSpPr txBox="1"/>
          <p:nvPr/>
        </p:nvSpPr>
        <p:spPr>
          <a:xfrm>
            <a:off x="5583381" y="5801026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Việt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FA22F7-264B-4E9B-BAAD-3CE3F608DE77}"/>
              </a:ext>
            </a:extLst>
          </p:cNvPr>
          <p:cNvSpPr txBox="1"/>
          <p:nvPr/>
        </p:nvSpPr>
        <p:spPr>
          <a:xfrm>
            <a:off x="5583381" y="2826237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Cồ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Việt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8E2466-3BC3-4156-8DDA-FD09AFFCC70C}"/>
              </a:ext>
            </a:extLst>
          </p:cNvPr>
          <p:cNvSpPr txBox="1"/>
          <p:nvPr/>
        </p:nvSpPr>
        <p:spPr>
          <a:xfrm>
            <a:off x="5583381" y="4328094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Việt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6E9B98-1824-441D-8DF3-4201367DC9CD}"/>
              </a:ext>
            </a:extLst>
          </p:cNvPr>
          <p:cNvSpPr txBox="1"/>
          <p:nvPr/>
        </p:nvSpPr>
        <p:spPr>
          <a:xfrm>
            <a:off x="5583381" y="3615223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Đại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Việt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EDB73E-BEFA-448E-B4EF-17FE56A692CB}"/>
              </a:ext>
            </a:extLst>
          </p:cNvPr>
          <p:cNvSpPr txBox="1"/>
          <p:nvPr/>
        </p:nvSpPr>
        <p:spPr>
          <a:xfrm>
            <a:off x="5583381" y="5040966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Đại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Ngu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92EBE3-C8B4-4FCE-92AB-14F9CA9A4766}"/>
              </a:ext>
            </a:extLst>
          </p:cNvPr>
          <p:cNvSpPr txBox="1"/>
          <p:nvPr/>
        </p:nvSpPr>
        <p:spPr>
          <a:xfrm>
            <a:off x="5583381" y="2085862"/>
            <a:ext cx="26412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Đại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Cồ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Việt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98175D-853B-4D60-83FD-0AA05E495D31}"/>
              </a:ext>
            </a:extLst>
          </p:cNvPr>
          <p:cNvSpPr txBox="1"/>
          <p:nvPr/>
        </p:nvSpPr>
        <p:spPr>
          <a:xfrm>
            <a:off x="8336130" y="5788326"/>
            <a:ext cx="37311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Thăng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Long (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Nội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700578-7B00-437B-8A92-67BED2AFF1DB}"/>
              </a:ext>
            </a:extLst>
          </p:cNvPr>
          <p:cNvSpPr txBox="1"/>
          <p:nvPr/>
        </p:nvSpPr>
        <p:spPr>
          <a:xfrm>
            <a:off x="8336130" y="2813537"/>
            <a:ext cx="36283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 Lư (Ninh Bình)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165449-BAF1-4725-9A92-F27966BE7717}"/>
              </a:ext>
            </a:extLst>
          </p:cNvPr>
          <p:cNvSpPr txBox="1"/>
          <p:nvPr/>
        </p:nvSpPr>
        <p:spPr>
          <a:xfrm>
            <a:off x="8206912" y="4363967"/>
            <a:ext cx="38105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Thăng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Long (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Nội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6C91AF-4561-4DCB-A88F-610B786439E9}"/>
              </a:ext>
            </a:extLst>
          </p:cNvPr>
          <p:cNvSpPr txBox="1"/>
          <p:nvPr/>
        </p:nvSpPr>
        <p:spPr>
          <a:xfrm>
            <a:off x="8259930" y="3602522"/>
            <a:ext cx="38105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Thăng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Long (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Hà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68340F-6446-4E16-BF8B-92F93C05584D}"/>
              </a:ext>
            </a:extLst>
          </p:cNvPr>
          <p:cNvSpPr txBox="1"/>
          <p:nvPr/>
        </p:nvSpPr>
        <p:spPr>
          <a:xfrm>
            <a:off x="8336130" y="5028266"/>
            <a:ext cx="36813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Tây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Đô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(Thanh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4EFB2D-63CF-4E68-9C3B-D9F0DE232847}"/>
              </a:ext>
            </a:extLst>
          </p:cNvPr>
          <p:cNvSpPr txBox="1"/>
          <p:nvPr/>
        </p:nvSpPr>
        <p:spPr>
          <a:xfrm>
            <a:off x="8336130" y="2073162"/>
            <a:ext cx="35637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Lư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Ninh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Bình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5030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3E7F04-B0F0-4BB4-91E0-C245AA41B663}"/>
              </a:ext>
            </a:extLst>
          </p:cNvPr>
          <p:cNvCxnSpPr>
            <a:cxnSpLocks/>
          </p:cNvCxnSpPr>
          <p:nvPr/>
        </p:nvCxnSpPr>
        <p:spPr>
          <a:xfrm>
            <a:off x="269240" y="2158208"/>
            <a:ext cx="11442862" cy="0"/>
          </a:xfrm>
          <a:prstGeom prst="straightConnector1">
            <a:avLst/>
          </a:prstGeom>
          <a:ln w="57150">
            <a:solidFill>
              <a:srgbClr val="AB2B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3705EA2-7DE6-4E2E-88C1-3426C552138D}"/>
              </a:ext>
            </a:extLst>
          </p:cNvPr>
          <p:cNvSpPr/>
          <p:nvPr/>
        </p:nvSpPr>
        <p:spPr>
          <a:xfrm>
            <a:off x="1008771" y="2082537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74082C3-024C-4323-BF57-12BBBABE598C}"/>
              </a:ext>
            </a:extLst>
          </p:cNvPr>
          <p:cNvSpPr/>
          <p:nvPr/>
        </p:nvSpPr>
        <p:spPr>
          <a:xfrm>
            <a:off x="6724842" y="2061393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BA99AE-CC58-4D5A-AE68-1DFF998DF5CC}"/>
              </a:ext>
            </a:extLst>
          </p:cNvPr>
          <p:cNvSpPr/>
          <p:nvPr/>
        </p:nvSpPr>
        <p:spPr>
          <a:xfrm>
            <a:off x="4877684" y="2061393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9FA238-5039-479D-8008-E57DCB6A23A6}"/>
              </a:ext>
            </a:extLst>
          </p:cNvPr>
          <p:cNvSpPr/>
          <p:nvPr/>
        </p:nvSpPr>
        <p:spPr>
          <a:xfrm>
            <a:off x="2662298" y="2079176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326F8D-EEFB-42B1-99C4-EF3E212809B4}"/>
              </a:ext>
            </a:extLst>
          </p:cNvPr>
          <p:cNvSpPr/>
          <p:nvPr/>
        </p:nvSpPr>
        <p:spPr>
          <a:xfrm>
            <a:off x="1808679" y="2079176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3B444-8FE3-4DD2-9FAA-4AE510A3435A}"/>
              </a:ext>
            </a:extLst>
          </p:cNvPr>
          <p:cNvSpPr txBox="1"/>
          <p:nvPr/>
        </p:nvSpPr>
        <p:spPr>
          <a:xfrm>
            <a:off x="646804" y="1602165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968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8A068-C22B-4428-9DF4-7D5D41E0D494}"/>
              </a:ext>
            </a:extLst>
          </p:cNvPr>
          <p:cNvSpPr txBox="1"/>
          <p:nvPr/>
        </p:nvSpPr>
        <p:spPr>
          <a:xfrm>
            <a:off x="1463052" y="1602165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980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64351-2F1A-4BDD-A0E1-CD54990FA028}"/>
              </a:ext>
            </a:extLst>
          </p:cNvPr>
          <p:cNvSpPr txBox="1"/>
          <p:nvPr/>
        </p:nvSpPr>
        <p:spPr>
          <a:xfrm>
            <a:off x="2285990" y="1602165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1009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05378E-4E64-4FF5-8FEA-54CA57654BDA}"/>
              </a:ext>
            </a:extLst>
          </p:cNvPr>
          <p:cNvSpPr txBox="1"/>
          <p:nvPr/>
        </p:nvSpPr>
        <p:spPr>
          <a:xfrm>
            <a:off x="4468147" y="1602165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1226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4190ECB-7D38-4A8D-98D0-7CEC1F375BCB}"/>
              </a:ext>
            </a:extLst>
          </p:cNvPr>
          <p:cNvSpPr/>
          <p:nvPr/>
        </p:nvSpPr>
        <p:spPr>
          <a:xfrm rot="5400000">
            <a:off x="1254459" y="1921078"/>
            <a:ext cx="461666" cy="793493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CC3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385F09CA-EE19-4BFC-A52C-11D2A257796F}"/>
              </a:ext>
            </a:extLst>
          </p:cNvPr>
          <p:cNvSpPr/>
          <p:nvPr/>
        </p:nvSpPr>
        <p:spPr>
          <a:xfrm rot="5400000">
            <a:off x="2069260" y="1848004"/>
            <a:ext cx="516494" cy="884814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AB2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11DECE9-0CED-4C6A-A79B-A9A6E8C4D830}"/>
              </a:ext>
            </a:extLst>
          </p:cNvPr>
          <p:cNvSpPr/>
          <p:nvPr/>
        </p:nvSpPr>
        <p:spPr>
          <a:xfrm rot="5400000">
            <a:off x="3583468" y="1172873"/>
            <a:ext cx="555575" cy="2195996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9A2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68464EB-9962-435A-8C2D-9187E94FF28E}"/>
              </a:ext>
            </a:extLst>
          </p:cNvPr>
          <p:cNvSpPr/>
          <p:nvPr/>
        </p:nvSpPr>
        <p:spPr>
          <a:xfrm rot="5400000">
            <a:off x="5605354" y="1346982"/>
            <a:ext cx="555575" cy="1847777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832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585C83-D74C-460A-9D41-DA4234ED89A9}"/>
              </a:ext>
            </a:extLst>
          </p:cNvPr>
          <p:cNvSpPr txBox="1"/>
          <p:nvPr/>
        </p:nvSpPr>
        <p:spPr>
          <a:xfrm>
            <a:off x="6246942" y="1602165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1400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C1D135-E103-4E28-AF21-1301F8A835D8}"/>
              </a:ext>
            </a:extLst>
          </p:cNvPr>
          <p:cNvSpPr/>
          <p:nvPr/>
        </p:nvSpPr>
        <p:spPr>
          <a:xfrm>
            <a:off x="7437461" y="2044025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794C4-9F36-4C45-8CDF-1D345063BB51}"/>
              </a:ext>
            </a:extLst>
          </p:cNvPr>
          <p:cNvSpPr txBox="1"/>
          <p:nvPr/>
        </p:nvSpPr>
        <p:spPr>
          <a:xfrm>
            <a:off x="7031887" y="1602165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1407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CC8981C-F2C3-4380-866B-252322B01A53}"/>
              </a:ext>
            </a:extLst>
          </p:cNvPr>
          <p:cNvSpPr/>
          <p:nvPr/>
        </p:nvSpPr>
        <p:spPr>
          <a:xfrm>
            <a:off x="8547850" y="2044025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4FD016-C31B-475B-BDB7-163DD67ACA68}"/>
              </a:ext>
            </a:extLst>
          </p:cNvPr>
          <p:cNvSpPr txBox="1"/>
          <p:nvPr/>
        </p:nvSpPr>
        <p:spPr>
          <a:xfrm>
            <a:off x="8188488" y="1602165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1428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91D5752-DBF9-403C-A569-EAD1B3AB98A0}"/>
              </a:ext>
            </a:extLst>
          </p:cNvPr>
          <p:cNvSpPr/>
          <p:nvPr/>
        </p:nvSpPr>
        <p:spPr>
          <a:xfrm>
            <a:off x="10092222" y="2044025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F323F9-5BA9-4A05-BA1A-7FDC56D48742}"/>
              </a:ext>
            </a:extLst>
          </p:cNvPr>
          <p:cNvSpPr txBox="1"/>
          <p:nvPr/>
        </p:nvSpPr>
        <p:spPr>
          <a:xfrm>
            <a:off x="9420090" y="1602165"/>
            <a:ext cx="172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kỷ</a:t>
            </a:r>
            <a:r>
              <a:rPr lang="en-US" sz="2400" dirty="0">
                <a:latin typeface="UTM Avo" panose="02040603050506020204" pitchFamily="18" charset="0"/>
              </a:rPr>
              <a:t> XV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C278D91C-DEB1-4A6C-9DBD-4B245A29A9A6}"/>
              </a:ext>
            </a:extLst>
          </p:cNvPr>
          <p:cNvSpPr/>
          <p:nvPr/>
        </p:nvSpPr>
        <p:spPr>
          <a:xfrm rot="5400000">
            <a:off x="6975864" y="1921429"/>
            <a:ext cx="451230" cy="803230"/>
          </a:xfrm>
          <a:prstGeom prst="arc">
            <a:avLst>
              <a:gd name="adj1" fmla="val 15767459"/>
              <a:gd name="adj2" fmla="val 5606338"/>
            </a:avLst>
          </a:prstGeom>
          <a:noFill/>
          <a:ln w="38100">
            <a:solidFill>
              <a:srgbClr val="651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908E7DA-9750-43CB-9188-1CED3A000D1B}"/>
              </a:ext>
            </a:extLst>
          </p:cNvPr>
          <p:cNvSpPr/>
          <p:nvPr/>
        </p:nvSpPr>
        <p:spPr>
          <a:xfrm rot="5400000">
            <a:off x="9159363" y="1488486"/>
            <a:ext cx="549143" cy="1558337"/>
          </a:xfrm>
          <a:prstGeom prst="arc">
            <a:avLst>
              <a:gd name="adj1" fmla="val 16205773"/>
              <a:gd name="adj2" fmla="val 5343148"/>
            </a:avLst>
          </a:prstGeom>
          <a:noFill/>
          <a:ln w="38100">
            <a:solidFill>
              <a:srgbClr val="531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FC95D4-0502-462A-B0E3-1FC70060FC06}"/>
              </a:ext>
            </a:extLst>
          </p:cNvPr>
          <p:cNvSpPr txBox="1"/>
          <p:nvPr/>
        </p:nvSpPr>
        <p:spPr>
          <a:xfrm>
            <a:off x="8840728" y="2598003"/>
            <a:ext cx="111746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Hậu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Lê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DFFC9C-CDB5-4885-B792-9BFB7AA444FC}"/>
              </a:ext>
            </a:extLst>
          </p:cNvPr>
          <p:cNvSpPr txBox="1"/>
          <p:nvPr/>
        </p:nvSpPr>
        <p:spPr>
          <a:xfrm>
            <a:off x="1811794" y="2598003"/>
            <a:ext cx="98668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Tiền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Lê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13176E-B85C-4884-A6AE-E9887373B292}"/>
              </a:ext>
            </a:extLst>
          </p:cNvPr>
          <p:cNvSpPr txBox="1"/>
          <p:nvPr/>
        </p:nvSpPr>
        <p:spPr>
          <a:xfrm>
            <a:off x="5167707" y="2598003"/>
            <a:ext cx="13037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Trần</a:t>
            </a:r>
            <a:endParaRPr lang="en-US" sz="2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7E151C-2891-4F1A-B37B-C2D3D13014A4}"/>
              </a:ext>
            </a:extLst>
          </p:cNvPr>
          <p:cNvSpPr txBox="1"/>
          <p:nvPr/>
        </p:nvSpPr>
        <p:spPr>
          <a:xfrm>
            <a:off x="3341356" y="2598003"/>
            <a:ext cx="9866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Lý</a:t>
            </a:r>
            <a:endParaRPr lang="en-US" sz="2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EF6C4E-A9E2-482B-A73F-A717885050A5}"/>
              </a:ext>
            </a:extLst>
          </p:cNvPr>
          <p:cNvSpPr txBox="1"/>
          <p:nvPr/>
        </p:nvSpPr>
        <p:spPr>
          <a:xfrm>
            <a:off x="6722368" y="2598003"/>
            <a:ext cx="10248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Hồ</a:t>
            </a:r>
            <a:endParaRPr lang="en-US" sz="2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0183C9-89D0-46E6-8DB4-20B0F073FCAA}"/>
              </a:ext>
            </a:extLst>
          </p:cNvPr>
          <p:cNvSpPr txBox="1"/>
          <p:nvPr/>
        </p:nvSpPr>
        <p:spPr>
          <a:xfrm>
            <a:off x="739278" y="2598003"/>
            <a:ext cx="13037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 charset="0"/>
              </a:rPr>
              <a:t>Đinh</a:t>
            </a:r>
            <a:endParaRPr lang="en-US" sz="2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F67D2ACF-58E1-4729-95A5-42C722C08590}"/>
              </a:ext>
            </a:extLst>
          </p:cNvPr>
          <p:cNvSpPr/>
          <p:nvPr/>
        </p:nvSpPr>
        <p:spPr>
          <a:xfrm rot="16200000">
            <a:off x="1272598" y="612603"/>
            <a:ext cx="781397" cy="2199925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CC3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47ED8B4-22B4-4945-898A-BB39151513FC}"/>
              </a:ext>
            </a:extLst>
          </p:cNvPr>
          <p:cNvSpPr/>
          <p:nvPr/>
        </p:nvSpPr>
        <p:spPr>
          <a:xfrm rot="16200000">
            <a:off x="3439781" y="659523"/>
            <a:ext cx="754298" cy="2121514"/>
          </a:xfrm>
          <a:prstGeom prst="arc">
            <a:avLst>
              <a:gd name="adj1" fmla="val 16200000"/>
              <a:gd name="adj2" fmla="val 5355059"/>
            </a:avLst>
          </a:prstGeom>
          <a:noFill/>
          <a:ln w="38100">
            <a:solidFill>
              <a:srgbClr val="AB2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CECB6611-1F35-4A82-BA9F-84DC800D7AE7}"/>
              </a:ext>
            </a:extLst>
          </p:cNvPr>
          <p:cNvSpPr/>
          <p:nvPr/>
        </p:nvSpPr>
        <p:spPr>
          <a:xfrm rot="16200000">
            <a:off x="5759848" y="439702"/>
            <a:ext cx="873221" cy="2637549"/>
          </a:xfrm>
          <a:prstGeom prst="arc">
            <a:avLst>
              <a:gd name="adj1" fmla="val 16200000"/>
              <a:gd name="adj2" fmla="val 5146406"/>
            </a:avLst>
          </a:prstGeom>
          <a:noFill/>
          <a:ln w="38100">
            <a:solidFill>
              <a:srgbClr val="9A2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48EBFCCB-6DF4-4920-8145-0EFAC13962DD}"/>
              </a:ext>
            </a:extLst>
          </p:cNvPr>
          <p:cNvSpPr/>
          <p:nvPr/>
        </p:nvSpPr>
        <p:spPr>
          <a:xfrm rot="16200000">
            <a:off x="9078287" y="892398"/>
            <a:ext cx="685394" cy="1557082"/>
          </a:xfrm>
          <a:prstGeom prst="arc">
            <a:avLst>
              <a:gd name="adj1" fmla="val 16200000"/>
              <a:gd name="adj2" fmla="val 5606338"/>
            </a:avLst>
          </a:prstGeom>
          <a:noFill/>
          <a:ln w="38100">
            <a:solidFill>
              <a:srgbClr val="832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DF42202-25A4-4DD9-99AF-670130529EA8}"/>
              </a:ext>
            </a:extLst>
          </p:cNvPr>
          <p:cNvSpPr/>
          <p:nvPr/>
        </p:nvSpPr>
        <p:spPr>
          <a:xfrm>
            <a:off x="374148" y="2082537"/>
            <a:ext cx="189186" cy="189186"/>
          </a:xfrm>
          <a:prstGeom prst="ellipse">
            <a:avLst/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ABFA0F-EE03-4C3F-A5CF-2FA1FFA99AC5}"/>
              </a:ext>
            </a:extLst>
          </p:cNvPr>
          <p:cNvSpPr txBox="1"/>
          <p:nvPr/>
        </p:nvSpPr>
        <p:spPr>
          <a:xfrm>
            <a:off x="563333" y="330183"/>
            <a:ext cx="1906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C344A"/>
                </a:solidFill>
                <a:latin typeface="UTM Avo" panose="02040603050506020204" pitchFamily="18" charset="0"/>
              </a:rPr>
              <a:t>Buổi</a:t>
            </a:r>
            <a:r>
              <a:rPr lang="en-US" sz="2400" dirty="0">
                <a:solidFill>
                  <a:srgbClr val="CC344A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CC344A"/>
                </a:solidFill>
                <a:latin typeface="UTM Avo" panose="02040603050506020204" pitchFamily="18" charset="0"/>
              </a:rPr>
              <a:t>đầu</a:t>
            </a:r>
            <a:r>
              <a:rPr lang="en-US" sz="2400" dirty="0">
                <a:solidFill>
                  <a:srgbClr val="CC344A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CC344A"/>
                </a:solidFill>
                <a:latin typeface="UTM Avo" panose="02040603050506020204" pitchFamily="18" charset="0"/>
              </a:rPr>
              <a:t>độc</a:t>
            </a:r>
            <a:r>
              <a:rPr lang="en-US" sz="2400" dirty="0">
                <a:solidFill>
                  <a:srgbClr val="CC344A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CC344A"/>
                </a:solidFill>
                <a:latin typeface="UTM Avo" panose="02040603050506020204" pitchFamily="18" charset="0"/>
              </a:rPr>
              <a:t>lập</a:t>
            </a:r>
            <a:endParaRPr lang="en-US" sz="2400" dirty="0">
              <a:solidFill>
                <a:srgbClr val="CC344A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D51E06-A1F0-48FC-998E-25446E62AE57}"/>
              </a:ext>
            </a:extLst>
          </p:cNvPr>
          <p:cNvSpPr txBox="1"/>
          <p:nvPr/>
        </p:nvSpPr>
        <p:spPr>
          <a:xfrm>
            <a:off x="2638810" y="330183"/>
            <a:ext cx="244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AB2B3E"/>
                </a:solidFill>
                <a:latin typeface="UTM Avo" panose="02040603050506020204" pitchFamily="18" charset="0"/>
              </a:rPr>
              <a:t>Nước</a:t>
            </a:r>
            <a:r>
              <a:rPr lang="en-US" sz="2400" dirty="0">
                <a:solidFill>
                  <a:srgbClr val="AB2B3E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AB2B3E"/>
                </a:solidFill>
                <a:latin typeface="UTM Avo" panose="02040603050506020204" pitchFamily="18" charset="0"/>
              </a:rPr>
              <a:t>Đại</a:t>
            </a:r>
            <a:r>
              <a:rPr lang="en-US" sz="2400" dirty="0">
                <a:solidFill>
                  <a:srgbClr val="AB2B3E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AB2B3E"/>
                </a:solidFill>
                <a:latin typeface="UTM Avo" panose="02040603050506020204" pitchFamily="18" charset="0"/>
              </a:rPr>
              <a:t>Việt</a:t>
            </a:r>
            <a:r>
              <a:rPr lang="en-US" sz="2400" dirty="0">
                <a:solidFill>
                  <a:srgbClr val="AB2B3E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AB2B3E"/>
                </a:solidFill>
                <a:latin typeface="UTM Avo" panose="02040603050506020204" pitchFamily="18" charset="0"/>
              </a:rPr>
              <a:t>thời</a:t>
            </a:r>
            <a:r>
              <a:rPr lang="en-US" sz="2400" dirty="0">
                <a:solidFill>
                  <a:srgbClr val="AB2B3E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AB2B3E"/>
                </a:solidFill>
                <a:latin typeface="UTM Avo" panose="02040603050506020204" pitchFamily="18" charset="0"/>
              </a:rPr>
              <a:t>Lý</a:t>
            </a:r>
            <a:endParaRPr lang="en-US" sz="2400" dirty="0">
              <a:solidFill>
                <a:srgbClr val="AB2B3E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48711B-CD5F-4828-BC5D-FBDE9C9FBB3E}"/>
              </a:ext>
            </a:extLst>
          </p:cNvPr>
          <p:cNvSpPr txBox="1"/>
          <p:nvPr/>
        </p:nvSpPr>
        <p:spPr>
          <a:xfrm>
            <a:off x="4877684" y="330183"/>
            <a:ext cx="254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A2637"/>
                </a:solidFill>
                <a:latin typeface="UTM Avo" panose="02040603050506020204" pitchFamily="18" charset="0"/>
              </a:rPr>
              <a:t>Nước</a:t>
            </a:r>
            <a:r>
              <a:rPr lang="en-US" sz="2400" dirty="0">
                <a:solidFill>
                  <a:srgbClr val="9A263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A2637"/>
                </a:solidFill>
                <a:latin typeface="UTM Avo" panose="02040603050506020204" pitchFamily="18" charset="0"/>
              </a:rPr>
              <a:t>Đại</a:t>
            </a:r>
            <a:r>
              <a:rPr lang="en-US" sz="2400" dirty="0">
                <a:solidFill>
                  <a:srgbClr val="9A263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A2637"/>
                </a:solidFill>
                <a:latin typeface="UTM Avo" panose="02040603050506020204" pitchFamily="18" charset="0"/>
              </a:rPr>
              <a:t>Việt</a:t>
            </a:r>
            <a:r>
              <a:rPr lang="en-US" sz="2400" dirty="0">
                <a:solidFill>
                  <a:srgbClr val="9A263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9A2637"/>
                </a:solidFill>
                <a:latin typeface="UTM Avo" panose="02040603050506020204" pitchFamily="18" charset="0"/>
              </a:rPr>
              <a:t>thời</a:t>
            </a:r>
            <a:r>
              <a:rPr lang="en-US" sz="2400" dirty="0">
                <a:solidFill>
                  <a:srgbClr val="9A263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A2637"/>
                </a:solidFill>
                <a:latin typeface="UTM Avo" panose="02040603050506020204" pitchFamily="18" charset="0"/>
              </a:rPr>
              <a:t>Trần</a:t>
            </a:r>
            <a:endParaRPr lang="en-US" sz="2400" dirty="0">
              <a:solidFill>
                <a:srgbClr val="9A2637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8317CE-89F6-4451-BD22-CB1CAF600BE9}"/>
              </a:ext>
            </a:extLst>
          </p:cNvPr>
          <p:cNvSpPr txBox="1"/>
          <p:nvPr/>
        </p:nvSpPr>
        <p:spPr>
          <a:xfrm>
            <a:off x="7586843" y="330183"/>
            <a:ext cx="386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83212F"/>
                </a:solidFill>
                <a:latin typeface="UTM Avo" panose="02040603050506020204" pitchFamily="18" charset="0"/>
              </a:rPr>
              <a:t>Nước</a:t>
            </a:r>
            <a:r>
              <a:rPr lang="en-US" sz="2400" dirty="0">
                <a:solidFill>
                  <a:srgbClr val="83212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83212F"/>
                </a:solidFill>
                <a:latin typeface="UTM Avo" panose="02040603050506020204" pitchFamily="18" charset="0"/>
              </a:rPr>
              <a:t>Đại</a:t>
            </a:r>
            <a:r>
              <a:rPr lang="en-US" sz="2400" dirty="0">
                <a:solidFill>
                  <a:srgbClr val="83212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83212F"/>
                </a:solidFill>
                <a:latin typeface="UTM Avo" panose="02040603050506020204" pitchFamily="18" charset="0"/>
              </a:rPr>
              <a:t>Việt</a:t>
            </a:r>
            <a:r>
              <a:rPr lang="en-US" sz="2400" dirty="0">
                <a:solidFill>
                  <a:srgbClr val="83212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83212F"/>
                </a:solidFill>
                <a:latin typeface="UTM Avo" panose="02040603050506020204" pitchFamily="18" charset="0"/>
              </a:rPr>
              <a:t>buổi</a:t>
            </a:r>
            <a:r>
              <a:rPr lang="en-US" sz="2400" dirty="0">
                <a:solidFill>
                  <a:srgbClr val="83212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83212F"/>
                </a:solidFill>
                <a:latin typeface="UTM Avo" panose="02040603050506020204" pitchFamily="18" charset="0"/>
              </a:rPr>
              <a:t>đầu</a:t>
            </a:r>
            <a:endParaRPr lang="en-US" sz="2400" dirty="0">
              <a:solidFill>
                <a:srgbClr val="83212F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400" dirty="0">
                <a:solidFill>
                  <a:srgbClr val="83212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83212F"/>
                </a:solidFill>
                <a:latin typeface="UTM Avo" panose="02040603050506020204" pitchFamily="18" charset="0"/>
              </a:rPr>
              <a:t>thời</a:t>
            </a:r>
            <a:r>
              <a:rPr lang="en-US" sz="2400" dirty="0">
                <a:solidFill>
                  <a:srgbClr val="83212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83212F"/>
                </a:solidFill>
                <a:latin typeface="UTM Avo" panose="02040603050506020204" pitchFamily="18" charset="0"/>
              </a:rPr>
              <a:t>Hậu</a:t>
            </a:r>
            <a:r>
              <a:rPr lang="en-US" sz="2400" dirty="0">
                <a:solidFill>
                  <a:srgbClr val="83212F"/>
                </a:solidFill>
                <a:latin typeface="UTM Avo" panose="02040603050506020204" pitchFamily="18" charset="0"/>
              </a:rPr>
              <a:t> Lê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C85693-8FC9-4D5A-9856-8490E0D23C71}"/>
              </a:ext>
            </a:extLst>
          </p:cNvPr>
          <p:cNvSpPr txBox="1"/>
          <p:nvPr/>
        </p:nvSpPr>
        <p:spPr>
          <a:xfrm>
            <a:off x="12181" y="1602165"/>
            <a:ext cx="100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938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4DA78D-2003-445F-8038-FA6188CA4E21}"/>
              </a:ext>
            </a:extLst>
          </p:cNvPr>
          <p:cNvSpPr txBox="1"/>
          <p:nvPr/>
        </p:nvSpPr>
        <p:spPr>
          <a:xfrm>
            <a:off x="162838" y="4038072"/>
            <a:ext cx="11937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TM Avo" panose="02040603050506020204" pitchFamily="18" charset="0"/>
              </a:rPr>
              <a:t>Từ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buổi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đầu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độc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lập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đến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Hậu</a:t>
            </a:r>
            <a:r>
              <a:rPr lang="en-US" sz="3600" dirty="0">
                <a:latin typeface="UTM Avo" panose="02040603050506020204" pitchFamily="18" charset="0"/>
              </a:rPr>
              <a:t> Lê (</a:t>
            </a:r>
            <a:r>
              <a:rPr lang="en-US" sz="3600" dirty="0" err="1">
                <a:latin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kỷ</a:t>
            </a:r>
            <a:r>
              <a:rPr lang="en-US" sz="3600" dirty="0">
                <a:latin typeface="UTM Avo" panose="02040603050506020204" pitchFamily="18" charset="0"/>
              </a:rPr>
              <a:t> XV), </a:t>
            </a:r>
            <a:r>
              <a:rPr lang="en-US" sz="3600" dirty="0" err="1">
                <a:latin typeface="UTM Avo" panose="02040603050506020204" pitchFamily="18" charset="0"/>
              </a:rPr>
              <a:t>trong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quá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trình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dựng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nước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giữ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nước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những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sự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kiện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tiêu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biểu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7" name="!!31">
            <a:extLst>
              <a:ext uri="{FF2B5EF4-FFF2-40B4-BE49-F238E27FC236}">
                <a16:creationId xmlns:a16="http://schemas.microsoft.com/office/drawing/2014/main" id="{31A35831-13C8-4303-95E3-FD678AB2BA9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50399" y="-2974321"/>
            <a:ext cx="3938604" cy="3938606"/>
          </a:xfrm>
          <a:prstGeom prst="rect">
            <a:avLst/>
          </a:prstGeom>
        </p:spPr>
      </p:pic>
      <p:pic>
        <p:nvPicPr>
          <p:cNvPr id="48" name="!!30">
            <a:extLst>
              <a:ext uri="{FF2B5EF4-FFF2-40B4-BE49-F238E27FC236}">
                <a16:creationId xmlns:a16="http://schemas.microsoft.com/office/drawing/2014/main" id="{73FC5C1E-2E68-4DB2-9FAB-74BFD00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1580" y="5255835"/>
            <a:ext cx="4323438" cy="4323438"/>
          </a:xfrm>
          <a:prstGeom prst="rect">
            <a:avLst/>
          </a:prstGeom>
        </p:spPr>
      </p:pic>
      <p:pic>
        <p:nvPicPr>
          <p:cNvPr id="49" name="!!15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1061B166-A643-4320-BE63-6D98FB79F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>
            <a:off x="11249931" y="6154472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!!12" descr="Hình ảnh Trung Quốc Mô Hình Gió , Hoạ Tiết, Trung Quốc Phong, Cổ điển  Vector và PNG với nền trong suốt để tải xuống miễn phí">
            <a:extLst>
              <a:ext uri="{FF2B5EF4-FFF2-40B4-BE49-F238E27FC236}">
                <a16:creationId xmlns:a16="http://schemas.microsoft.com/office/drawing/2014/main" id="{C930230C-F5FD-4F65-970F-6526430AF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96" b="72550" l="55709" r="7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41" t="48077" r="18478" b="24731"/>
          <a:stretch/>
        </p:blipFill>
        <p:spPr bwMode="auto">
          <a:xfrm rot="10800000">
            <a:off x="-1053617" y="-730096"/>
            <a:ext cx="1700421" cy="1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63744A3D-FC77-4007-B70C-8A81C6D34AEB}"/>
              </a:ext>
            </a:extLst>
          </p:cNvPr>
          <p:cNvSpPr/>
          <p:nvPr/>
        </p:nvSpPr>
        <p:spPr>
          <a:xfrm rot="5400000">
            <a:off x="765012" y="-13455809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E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B198865D-3DDA-4202-9B45-297A9565B55B}"/>
              </a:ext>
            </a:extLst>
          </p:cNvPr>
          <p:cNvSpPr/>
          <p:nvPr/>
        </p:nvSpPr>
        <p:spPr>
          <a:xfrm rot="5400000">
            <a:off x="765012" y="-14563258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D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FD8A6854-E8A7-42A1-81C1-E841F3DB077F}"/>
              </a:ext>
            </a:extLst>
          </p:cNvPr>
          <p:cNvSpPr/>
          <p:nvPr/>
        </p:nvSpPr>
        <p:spPr>
          <a:xfrm rot="5400000">
            <a:off x="765012" y="-15902275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D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6F28E0BB-39A5-4352-904F-8C201A77565E}"/>
              </a:ext>
            </a:extLst>
          </p:cNvPr>
          <p:cNvSpPr/>
          <p:nvPr/>
        </p:nvSpPr>
        <p:spPr>
          <a:xfrm rot="5400000">
            <a:off x="765012" y="-17329788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FD8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21203D8F-0F2C-4C6D-B6D0-873C3D6A0AA5}"/>
              </a:ext>
            </a:extLst>
          </p:cNvPr>
          <p:cNvSpPr/>
          <p:nvPr/>
        </p:nvSpPr>
        <p:spPr>
          <a:xfrm rot="5400000">
            <a:off x="765012" y="-18491826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E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Pentagon 55">
            <a:extLst>
              <a:ext uri="{FF2B5EF4-FFF2-40B4-BE49-F238E27FC236}">
                <a16:creationId xmlns:a16="http://schemas.microsoft.com/office/drawing/2014/main" id="{401ADDB9-8853-4417-95A8-CEDC9BD16CD9}"/>
              </a:ext>
            </a:extLst>
          </p:cNvPr>
          <p:cNvSpPr/>
          <p:nvPr/>
        </p:nvSpPr>
        <p:spPr>
          <a:xfrm rot="5400000">
            <a:off x="765012" y="-19388394"/>
            <a:ext cx="10661975" cy="12179070"/>
          </a:xfrm>
          <a:prstGeom prst="homePlate">
            <a:avLst>
              <a:gd name="adj" fmla="val 31906"/>
            </a:avLst>
          </a:prstGeom>
          <a:solidFill>
            <a:srgbClr val="AB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0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42" grpId="0" animBg="1"/>
      <p:bldP spid="37" grpId="0"/>
      <p:bldP spid="38" grpId="0"/>
      <p:bldP spid="39" grpId="0"/>
      <p:bldP spid="40" grpId="0"/>
      <p:bldP spid="43" grpId="0"/>
      <p:bldP spid="46" grpId="0"/>
      <p:bldP spid="4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908</Words>
  <Application>Microsoft Office PowerPoint</Application>
  <PresentationFormat>Widescreen</PresentationFormat>
  <Paragraphs>190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UTM Avo</vt:lpstr>
      <vt:lpstr>UTM ThuPhap Thien An</vt:lpstr>
      <vt:lpstr>Office Theme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HA</dc:creator>
  <cp:lastModifiedBy>ADMIN</cp:lastModifiedBy>
  <cp:revision>131</cp:revision>
  <dcterms:created xsi:type="dcterms:W3CDTF">2021-06-08T11:40:13Z</dcterms:created>
  <dcterms:modified xsi:type="dcterms:W3CDTF">2023-02-25T16:25:52Z</dcterms:modified>
  <cp:version>J02</cp:version>
</cp:coreProperties>
</file>