
<file path=[Content_Types].xml><?xml version="1.0" encoding="utf-8"?>
<Types xmlns="http://schemas.openxmlformats.org/package/2006/content-types">
  <Default Extension="fntdata" ContentType="application/x-fontdata"/>
  <Default Extension="jfif" ContentType="image/jpeg"/>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media/image22.jpg" ContentType="image/png"/>
  <Override PartName="/ppt/media/image23.jpg" ContentType="image/png"/>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34"/>
  </p:notesMasterIdLst>
  <p:sldIdLst>
    <p:sldId id="317" r:id="rId2"/>
    <p:sldId id="256" r:id="rId3"/>
    <p:sldId id="282" r:id="rId4"/>
    <p:sldId id="297" r:id="rId5"/>
    <p:sldId id="298" r:id="rId6"/>
    <p:sldId id="299" r:id="rId7"/>
    <p:sldId id="318" r:id="rId8"/>
    <p:sldId id="319" r:id="rId9"/>
    <p:sldId id="301" r:id="rId10"/>
    <p:sldId id="259" r:id="rId11"/>
    <p:sldId id="303" r:id="rId12"/>
    <p:sldId id="304" r:id="rId13"/>
    <p:sldId id="260" r:id="rId14"/>
    <p:sldId id="305" r:id="rId15"/>
    <p:sldId id="261" r:id="rId16"/>
    <p:sldId id="306" r:id="rId17"/>
    <p:sldId id="262" r:id="rId18"/>
    <p:sldId id="307" r:id="rId19"/>
    <p:sldId id="308" r:id="rId20"/>
    <p:sldId id="309" r:id="rId21"/>
    <p:sldId id="311" r:id="rId22"/>
    <p:sldId id="310" r:id="rId23"/>
    <p:sldId id="263" r:id="rId24"/>
    <p:sldId id="264" r:id="rId25"/>
    <p:sldId id="265" r:id="rId26"/>
    <p:sldId id="266" r:id="rId27"/>
    <p:sldId id="312" r:id="rId28"/>
    <p:sldId id="313" r:id="rId29"/>
    <p:sldId id="314" r:id="rId30"/>
    <p:sldId id="315" r:id="rId31"/>
    <p:sldId id="316" r:id="rId32"/>
    <p:sldId id="294" r:id="rId33"/>
  </p:sldIdLst>
  <p:sldSz cx="12192000" cy="6858000"/>
  <p:notesSz cx="6858000" cy="9144000"/>
  <p:embeddedFontLst>
    <p:embeddedFont>
      <p:font typeface="等线" panose="02010600030101010101" pitchFamily="2" charset="-122"/>
      <p:regular r:id="rId35"/>
      <p:bold r:id="rId36"/>
    </p:embeddedFont>
    <p:embeddedFont>
      <p:font typeface="等线 Light" panose="02010600030101010101" pitchFamily="2" charset="-122"/>
      <p:regular r:id="rId37"/>
    </p:embeddedFont>
    <p:embeddedFont>
      <p:font typeface="Calibri" panose="020F0502020204030204" pitchFamily="34" charset="0"/>
      <p:regular r:id="rId38"/>
      <p:bold r:id="rId39"/>
      <p:italic r:id="rId40"/>
      <p:boldItalic r:id="rId41"/>
    </p:embeddedFont>
  </p:embeddedFontLst>
  <p:custDataLst>
    <p:tags r:id="rId42"/>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dmin" initials="a" lastIdx="1" clrIdx="0">
    <p:extLst>
      <p:ext uri="{19B8F6BF-5375-455C-9EA6-DF929625EA0E}">
        <p15:presenceInfo xmlns:p15="http://schemas.microsoft.com/office/powerpoint/2012/main" userId="admin"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28250"/>
    <a:srgbClr val="17386E"/>
    <a:srgbClr val="00CCFF"/>
    <a:srgbClr val="C9B188"/>
    <a:srgbClr val="D8C0A1"/>
    <a:srgbClr val="614019"/>
    <a:srgbClr val="46555C"/>
    <a:srgbClr val="FCF9F2"/>
    <a:srgbClr val="E7E1D1"/>
    <a:srgbClr val="F8809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202" autoAdjust="0"/>
    <p:restoredTop sz="94037" autoAdjust="0"/>
  </p:normalViewPr>
  <p:slideViewPr>
    <p:cSldViewPr snapToGrid="0">
      <p:cViewPr varScale="1">
        <p:scale>
          <a:sx n="58" d="100"/>
          <a:sy n="58" d="100"/>
        </p:scale>
        <p:origin x="908" y="1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5.fntdata"/><Relationship Id="rId21" Type="http://schemas.openxmlformats.org/officeDocument/2006/relationships/slide" Target="slides/slide20.xml"/><Relationship Id="rId34" Type="http://schemas.openxmlformats.org/officeDocument/2006/relationships/notesMaster" Target="notesMasters/notesMaster1.xml"/><Relationship Id="rId42" Type="http://schemas.openxmlformats.org/officeDocument/2006/relationships/tags" Target="tags/tag1.xml"/><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3.fntdata"/><Relationship Id="rId40" Type="http://schemas.openxmlformats.org/officeDocument/2006/relationships/font" Target="fonts/font6.fntdata"/><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2.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1.fntdata"/><Relationship Id="rId43" Type="http://schemas.openxmlformats.org/officeDocument/2006/relationships/commentAuthors" Target="commentAuthor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4.fntdata"/><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font" Target="fonts/font7.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4CCFBF-C6DA-47BA-854B-93A6395B7727}" type="datetimeFigureOut">
              <a:rPr lang="zh-CN" altLang="en-US" smtClean="0"/>
              <a:t>2023/2/9</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50B3F4C-988B-40E0-85D3-0253AA0CEDB7}" type="slidenum">
              <a:rPr lang="zh-CN" altLang="en-US" smtClean="0"/>
              <a:t>‹#›</a:t>
            </a:fld>
            <a:endParaRPr lang="zh-CN" altLang="en-US"/>
          </a:p>
        </p:txBody>
      </p:sp>
    </p:spTree>
    <p:extLst>
      <p:ext uri="{BB962C8B-B14F-4D97-AF65-F5344CB8AC3E}">
        <p14:creationId xmlns:p14="http://schemas.microsoft.com/office/powerpoint/2010/main" val="42758724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C50B3F4C-988B-40E0-85D3-0253AA0CEDB7}" type="slidenum">
              <a:rPr lang="zh-CN" altLang="en-US" smtClean="0"/>
              <a:t>2</a:t>
            </a:fld>
            <a:endParaRPr lang="zh-CN" altLang="en-US"/>
          </a:p>
        </p:txBody>
      </p:sp>
    </p:spTree>
    <p:extLst>
      <p:ext uri="{BB962C8B-B14F-4D97-AF65-F5344CB8AC3E}">
        <p14:creationId xmlns:p14="http://schemas.microsoft.com/office/powerpoint/2010/main" val="30721978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C50B3F4C-988B-40E0-85D3-0253AA0CEDB7}" type="slidenum">
              <a:rPr lang="zh-CN" altLang="en-US" smtClean="0"/>
              <a:t>15</a:t>
            </a:fld>
            <a:endParaRPr lang="zh-CN" altLang="en-US"/>
          </a:p>
        </p:txBody>
      </p:sp>
    </p:spTree>
    <p:extLst>
      <p:ext uri="{BB962C8B-B14F-4D97-AF65-F5344CB8AC3E}">
        <p14:creationId xmlns:p14="http://schemas.microsoft.com/office/powerpoint/2010/main" val="23073863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C50B3F4C-988B-40E0-85D3-0253AA0CEDB7}" type="slidenum">
              <a:rPr lang="zh-CN" altLang="en-US" smtClean="0"/>
              <a:t>16</a:t>
            </a:fld>
            <a:endParaRPr lang="zh-CN" altLang="en-US"/>
          </a:p>
        </p:txBody>
      </p:sp>
    </p:spTree>
    <p:extLst>
      <p:ext uri="{BB962C8B-B14F-4D97-AF65-F5344CB8AC3E}">
        <p14:creationId xmlns:p14="http://schemas.microsoft.com/office/powerpoint/2010/main" val="7554038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C50B3F4C-988B-40E0-85D3-0253AA0CEDB7}" type="slidenum">
              <a:rPr lang="zh-CN" altLang="en-US" smtClean="0"/>
              <a:t>17</a:t>
            </a:fld>
            <a:endParaRPr lang="zh-CN" altLang="en-US"/>
          </a:p>
        </p:txBody>
      </p:sp>
    </p:spTree>
    <p:extLst>
      <p:ext uri="{BB962C8B-B14F-4D97-AF65-F5344CB8AC3E}">
        <p14:creationId xmlns:p14="http://schemas.microsoft.com/office/powerpoint/2010/main" val="42583731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C50B3F4C-988B-40E0-85D3-0253AA0CEDB7}" type="slidenum">
              <a:rPr lang="zh-CN" altLang="en-US" smtClean="0"/>
              <a:t>20</a:t>
            </a:fld>
            <a:endParaRPr lang="zh-CN" altLang="en-US"/>
          </a:p>
        </p:txBody>
      </p:sp>
    </p:spTree>
    <p:extLst>
      <p:ext uri="{BB962C8B-B14F-4D97-AF65-F5344CB8AC3E}">
        <p14:creationId xmlns:p14="http://schemas.microsoft.com/office/powerpoint/2010/main" val="19255359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C50B3F4C-988B-40E0-85D3-0253AA0CEDB7}" type="slidenum">
              <a:rPr lang="zh-CN" altLang="en-US" smtClean="0"/>
              <a:t>21</a:t>
            </a:fld>
            <a:endParaRPr lang="zh-CN" altLang="en-US"/>
          </a:p>
        </p:txBody>
      </p:sp>
    </p:spTree>
    <p:extLst>
      <p:ext uri="{BB962C8B-B14F-4D97-AF65-F5344CB8AC3E}">
        <p14:creationId xmlns:p14="http://schemas.microsoft.com/office/powerpoint/2010/main" val="19260614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C50B3F4C-988B-40E0-85D3-0253AA0CEDB7}" type="slidenum">
              <a:rPr lang="zh-CN" altLang="en-US" smtClean="0"/>
              <a:t>22</a:t>
            </a:fld>
            <a:endParaRPr lang="zh-CN" altLang="en-US"/>
          </a:p>
        </p:txBody>
      </p:sp>
    </p:spTree>
    <p:extLst>
      <p:ext uri="{BB962C8B-B14F-4D97-AF65-F5344CB8AC3E}">
        <p14:creationId xmlns:p14="http://schemas.microsoft.com/office/powerpoint/2010/main" val="59050448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C50B3F4C-988B-40E0-85D3-0253AA0CEDB7}" type="slidenum">
              <a:rPr lang="zh-CN" altLang="en-US" smtClean="0"/>
              <a:t>23</a:t>
            </a:fld>
            <a:endParaRPr lang="zh-CN" altLang="en-US"/>
          </a:p>
        </p:txBody>
      </p:sp>
    </p:spTree>
    <p:extLst>
      <p:ext uri="{BB962C8B-B14F-4D97-AF65-F5344CB8AC3E}">
        <p14:creationId xmlns:p14="http://schemas.microsoft.com/office/powerpoint/2010/main" val="67159637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C50B3F4C-988B-40E0-85D3-0253AA0CEDB7}" type="slidenum">
              <a:rPr lang="zh-CN" altLang="en-US" smtClean="0"/>
              <a:t>24</a:t>
            </a:fld>
            <a:endParaRPr lang="zh-CN" altLang="en-US"/>
          </a:p>
        </p:txBody>
      </p:sp>
    </p:spTree>
    <p:extLst>
      <p:ext uri="{BB962C8B-B14F-4D97-AF65-F5344CB8AC3E}">
        <p14:creationId xmlns:p14="http://schemas.microsoft.com/office/powerpoint/2010/main" val="262371461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C50B3F4C-988B-40E0-85D3-0253AA0CEDB7}" type="slidenum">
              <a:rPr lang="zh-CN" altLang="en-US" smtClean="0"/>
              <a:t>25</a:t>
            </a:fld>
            <a:endParaRPr lang="zh-CN" altLang="en-US"/>
          </a:p>
        </p:txBody>
      </p:sp>
    </p:spTree>
    <p:extLst>
      <p:ext uri="{BB962C8B-B14F-4D97-AF65-F5344CB8AC3E}">
        <p14:creationId xmlns:p14="http://schemas.microsoft.com/office/powerpoint/2010/main" val="343157607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C50B3F4C-988B-40E0-85D3-0253AA0CEDB7}" type="slidenum">
              <a:rPr lang="zh-CN" altLang="en-US" smtClean="0"/>
              <a:t>26</a:t>
            </a:fld>
            <a:endParaRPr lang="zh-CN" altLang="en-US"/>
          </a:p>
        </p:txBody>
      </p:sp>
    </p:spTree>
    <p:extLst>
      <p:ext uri="{BB962C8B-B14F-4D97-AF65-F5344CB8AC3E}">
        <p14:creationId xmlns:p14="http://schemas.microsoft.com/office/powerpoint/2010/main" val="30656725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C50B3F4C-988B-40E0-85D3-0253AA0CEDB7}" type="slidenum">
              <a:rPr lang="zh-CN" altLang="en-US" smtClean="0"/>
              <a:t>3</a:t>
            </a:fld>
            <a:endParaRPr lang="zh-CN" altLang="en-US"/>
          </a:p>
        </p:txBody>
      </p:sp>
    </p:spTree>
    <p:extLst>
      <p:ext uri="{BB962C8B-B14F-4D97-AF65-F5344CB8AC3E}">
        <p14:creationId xmlns:p14="http://schemas.microsoft.com/office/powerpoint/2010/main" val="287598014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C50B3F4C-988B-40E0-85D3-0253AA0CEDB7}" type="slidenum">
              <a:rPr lang="zh-CN" altLang="en-US" smtClean="0"/>
              <a:t>28</a:t>
            </a:fld>
            <a:endParaRPr lang="zh-CN" altLang="en-US"/>
          </a:p>
        </p:txBody>
      </p:sp>
    </p:spTree>
    <p:extLst>
      <p:ext uri="{BB962C8B-B14F-4D97-AF65-F5344CB8AC3E}">
        <p14:creationId xmlns:p14="http://schemas.microsoft.com/office/powerpoint/2010/main" val="229055487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GV</a:t>
            </a:r>
            <a:r>
              <a:rPr lang="en-US" baseline="0" dirty="0"/>
              <a:t> </a:t>
            </a:r>
            <a:r>
              <a:rPr lang="en-US" baseline="0" dirty="0" err="1"/>
              <a:t>tự</a:t>
            </a:r>
            <a:r>
              <a:rPr lang="en-US" baseline="0" dirty="0"/>
              <a:t> </a:t>
            </a:r>
            <a:r>
              <a:rPr lang="en-US" baseline="0" dirty="0" err="1"/>
              <a:t>tìm</a:t>
            </a:r>
            <a:r>
              <a:rPr lang="en-US" baseline="0" dirty="0"/>
              <a:t> </a:t>
            </a:r>
            <a:r>
              <a:rPr lang="en-US" baseline="0" dirty="0" err="1"/>
              <a:t>hiểu</a:t>
            </a:r>
            <a:r>
              <a:rPr lang="en-US" baseline="0" dirty="0"/>
              <a:t> </a:t>
            </a:r>
            <a:r>
              <a:rPr lang="en-US" baseline="0" dirty="0" err="1"/>
              <a:t>vinh</a:t>
            </a:r>
            <a:r>
              <a:rPr lang="en-US" baseline="0" dirty="0"/>
              <a:t> </a:t>
            </a:r>
            <a:r>
              <a:rPr lang="en-US" baseline="0" dirty="0" err="1"/>
              <a:t>quy</a:t>
            </a:r>
            <a:r>
              <a:rPr lang="en-US" baseline="0" dirty="0"/>
              <a:t> </a:t>
            </a:r>
            <a:r>
              <a:rPr lang="en-US" baseline="0" dirty="0" err="1"/>
              <a:t>bái</a:t>
            </a:r>
            <a:r>
              <a:rPr lang="en-US" baseline="0" dirty="0"/>
              <a:t> </a:t>
            </a:r>
            <a:r>
              <a:rPr lang="en-US" baseline="0" dirty="0" err="1"/>
              <a:t>tổ</a:t>
            </a:r>
            <a:r>
              <a:rPr lang="en-US" baseline="0" dirty="0"/>
              <a:t> </a:t>
            </a:r>
            <a:r>
              <a:rPr lang="en-US" baseline="0" dirty="0" err="1"/>
              <a:t>là</a:t>
            </a:r>
            <a:r>
              <a:rPr lang="en-US" baseline="0" dirty="0"/>
              <a:t> </a:t>
            </a:r>
            <a:r>
              <a:rPr lang="en-US" baseline="0" dirty="0" err="1"/>
              <a:t>gì</a:t>
            </a:r>
            <a:r>
              <a:rPr lang="en-US" baseline="0" dirty="0"/>
              <a:t> </a:t>
            </a:r>
            <a:r>
              <a:rPr lang="en-US" baseline="0" dirty="0" err="1"/>
              <a:t>để</a:t>
            </a:r>
            <a:r>
              <a:rPr lang="en-US" baseline="0" dirty="0"/>
              <a:t> </a:t>
            </a:r>
            <a:r>
              <a:rPr lang="en-US" baseline="0" dirty="0" err="1"/>
              <a:t>giải</a:t>
            </a:r>
            <a:r>
              <a:rPr lang="en-US" baseline="0" dirty="0"/>
              <a:t> </a:t>
            </a:r>
            <a:r>
              <a:rPr lang="en-US" baseline="0" dirty="0" err="1"/>
              <a:t>thích</a:t>
            </a:r>
            <a:r>
              <a:rPr lang="en-US" baseline="0" dirty="0"/>
              <a:t> </a:t>
            </a:r>
            <a:r>
              <a:rPr lang="en-US" baseline="0" dirty="0" err="1"/>
              <a:t>cho</a:t>
            </a:r>
            <a:r>
              <a:rPr lang="en-US" baseline="0" dirty="0"/>
              <a:t> HS </a:t>
            </a:r>
            <a:r>
              <a:rPr lang="en-US" baseline="0" dirty="0" err="1"/>
              <a:t>nghe</a:t>
            </a:r>
            <a:r>
              <a:rPr lang="en-US" baseline="0" dirty="0"/>
              <a:t>!</a:t>
            </a:r>
            <a:endParaRPr lang="en-US" dirty="0"/>
          </a:p>
        </p:txBody>
      </p:sp>
      <p:sp>
        <p:nvSpPr>
          <p:cNvPr id="4" name="Slide Number Placeholder 3"/>
          <p:cNvSpPr>
            <a:spLocks noGrp="1"/>
          </p:cNvSpPr>
          <p:nvPr>
            <p:ph type="sldNum" sz="quarter" idx="10"/>
          </p:nvPr>
        </p:nvSpPr>
        <p:spPr/>
        <p:txBody>
          <a:bodyPr/>
          <a:lstStyle/>
          <a:p>
            <a:fld id="{C50B3F4C-988B-40E0-85D3-0253AA0CEDB7}" type="slidenum">
              <a:rPr lang="zh-CN" altLang="en-US" smtClean="0"/>
              <a:t>29</a:t>
            </a:fld>
            <a:endParaRPr lang="zh-CN" altLang="en-US"/>
          </a:p>
        </p:txBody>
      </p:sp>
    </p:spTree>
    <p:extLst>
      <p:ext uri="{BB962C8B-B14F-4D97-AF65-F5344CB8AC3E}">
        <p14:creationId xmlns:p14="http://schemas.microsoft.com/office/powerpoint/2010/main" val="352498498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C50B3F4C-988B-40E0-85D3-0253AA0CEDB7}" type="slidenum">
              <a:rPr lang="zh-CN" altLang="en-US" smtClean="0"/>
              <a:t>31</a:t>
            </a:fld>
            <a:endParaRPr lang="zh-CN" altLang="en-US"/>
          </a:p>
        </p:txBody>
      </p:sp>
    </p:spTree>
    <p:extLst>
      <p:ext uri="{BB962C8B-B14F-4D97-AF65-F5344CB8AC3E}">
        <p14:creationId xmlns:p14="http://schemas.microsoft.com/office/powerpoint/2010/main" val="268508214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C50B3F4C-988B-40E0-85D3-0253AA0CEDB7}" type="slidenum">
              <a:rPr lang="zh-CN" altLang="en-US" smtClean="0"/>
              <a:t>32</a:t>
            </a:fld>
            <a:endParaRPr lang="zh-CN" altLang="en-US"/>
          </a:p>
        </p:txBody>
      </p:sp>
    </p:spTree>
    <p:extLst>
      <p:ext uri="{BB962C8B-B14F-4D97-AF65-F5344CB8AC3E}">
        <p14:creationId xmlns:p14="http://schemas.microsoft.com/office/powerpoint/2010/main" val="22860547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C50B3F4C-988B-40E0-85D3-0253AA0CEDB7}" type="slidenum">
              <a:rPr lang="zh-CN" altLang="en-US" smtClean="0"/>
              <a:t>4</a:t>
            </a:fld>
            <a:endParaRPr lang="zh-CN" altLang="en-US"/>
          </a:p>
        </p:txBody>
      </p:sp>
    </p:spTree>
    <p:extLst>
      <p:ext uri="{BB962C8B-B14F-4D97-AF65-F5344CB8AC3E}">
        <p14:creationId xmlns:p14="http://schemas.microsoft.com/office/powerpoint/2010/main" val="5558515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C50B3F4C-988B-40E0-85D3-0253AA0CEDB7}" type="slidenum">
              <a:rPr lang="zh-CN" altLang="en-US" smtClean="0"/>
              <a:t>5</a:t>
            </a:fld>
            <a:endParaRPr lang="zh-CN" altLang="en-US"/>
          </a:p>
        </p:txBody>
      </p:sp>
    </p:spTree>
    <p:extLst>
      <p:ext uri="{BB962C8B-B14F-4D97-AF65-F5344CB8AC3E}">
        <p14:creationId xmlns:p14="http://schemas.microsoft.com/office/powerpoint/2010/main" val="28634290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GV </a:t>
            </a:r>
            <a:r>
              <a:rPr lang="en-US" dirty="0" err="1"/>
              <a:t>tìm</a:t>
            </a:r>
            <a:r>
              <a:rPr lang="en-US" baseline="0" dirty="0"/>
              <a:t> </a:t>
            </a:r>
            <a:r>
              <a:rPr lang="en-US" baseline="0" dirty="0" err="1"/>
              <a:t>hiểu</a:t>
            </a:r>
            <a:r>
              <a:rPr lang="en-US" baseline="0" dirty="0"/>
              <a:t> </a:t>
            </a:r>
            <a:r>
              <a:rPr lang="en-US" baseline="0" dirty="0" err="1"/>
              <a:t>giới</a:t>
            </a:r>
            <a:r>
              <a:rPr lang="en-US" baseline="0" dirty="0"/>
              <a:t> </a:t>
            </a:r>
            <a:r>
              <a:rPr lang="en-US" baseline="0" dirty="0" err="1"/>
              <a:t>thiệu</a:t>
            </a:r>
            <a:r>
              <a:rPr lang="en-US" baseline="0" dirty="0"/>
              <a:t> </a:t>
            </a:r>
            <a:r>
              <a:rPr lang="en-US" baseline="0" dirty="0" err="1"/>
              <a:t>cho</a:t>
            </a:r>
            <a:r>
              <a:rPr lang="en-US" baseline="0" dirty="0"/>
              <a:t> </a:t>
            </a:r>
            <a:r>
              <a:rPr lang="en-US" baseline="0" dirty="0" err="1"/>
              <a:t>hs</a:t>
            </a:r>
            <a:r>
              <a:rPr lang="en-US" baseline="0" dirty="0"/>
              <a:t> </a:t>
            </a:r>
            <a:r>
              <a:rPr lang="en-US" baseline="0" dirty="0" err="1"/>
              <a:t>để</a:t>
            </a:r>
            <a:r>
              <a:rPr lang="en-US" baseline="0" dirty="0"/>
              <a:t> </a:t>
            </a:r>
            <a:r>
              <a:rPr lang="en-US" baseline="0" dirty="0" err="1"/>
              <a:t>vào</a:t>
            </a:r>
            <a:r>
              <a:rPr lang="en-US" baseline="0" dirty="0"/>
              <a:t> </a:t>
            </a:r>
            <a:r>
              <a:rPr lang="en-US" baseline="0" dirty="0" err="1"/>
              <a:t>bài</a:t>
            </a:r>
            <a:r>
              <a:rPr lang="en-US" baseline="0" dirty="0"/>
              <a:t>.</a:t>
            </a:r>
            <a:endParaRPr lang="en-US" dirty="0"/>
          </a:p>
        </p:txBody>
      </p:sp>
      <p:sp>
        <p:nvSpPr>
          <p:cNvPr id="4" name="Slide Number Placeholder 3"/>
          <p:cNvSpPr>
            <a:spLocks noGrp="1"/>
          </p:cNvSpPr>
          <p:nvPr>
            <p:ph type="sldNum" sz="quarter" idx="10"/>
          </p:nvPr>
        </p:nvSpPr>
        <p:spPr/>
        <p:txBody>
          <a:bodyPr/>
          <a:lstStyle/>
          <a:p>
            <a:fld id="{C50B3F4C-988B-40E0-85D3-0253AA0CEDB7}" type="slidenum">
              <a:rPr lang="zh-CN" altLang="en-US" smtClean="0"/>
              <a:t>6</a:t>
            </a:fld>
            <a:endParaRPr lang="zh-CN" altLang="en-US"/>
          </a:p>
        </p:txBody>
      </p:sp>
    </p:spTree>
    <p:extLst>
      <p:ext uri="{BB962C8B-B14F-4D97-AF65-F5344CB8AC3E}">
        <p14:creationId xmlns:p14="http://schemas.microsoft.com/office/powerpoint/2010/main" val="40541370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C50B3F4C-988B-40E0-85D3-0253AA0CEDB7}" type="slidenum">
              <a:rPr lang="zh-CN" altLang="en-US" smtClean="0"/>
              <a:t>8</a:t>
            </a:fld>
            <a:endParaRPr lang="zh-CN" altLang="en-US"/>
          </a:p>
        </p:txBody>
      </p:sp>
    </p:spTree>
    <p:extLst>
      <p:ext uri="{BB962C8B-B14F-4D97-AF65-F5344CB8AC3E}">
        <p14:creationId xmlns:p14="http://schemas.microsoft.com/office/powerpoint/2010/main" val="33262093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C50B3F4C-988B-40E0-85D3-0253AA0CEDB7}" type="slidenum">
              <a:rPr lang="zh-CN" altLang="en-US" smtClean="0"/>
              <a:t>9</a:t>
            </a:fld>
            <a:endParaRPr lang="zh-CN" altLang="en-US"/>
          </a:p>
        </p:txBody>
      </p:sp>
    </p:spTree>
    <p:extLst>
      <p:ext uri="{BB962C8B-B14F-4D97-AF65-F5344CB8AC3E}">
        <p14:creationId xmlns:p14="http://schemas.microsoft.com/office/powerpoint/2010/main" val="12700321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C50B3F4C-988B-40E0-85D3-0253AA0CEDB7}" type="slidenum">
              <a:rPr lang="zh-CN" altLang="en-US" smtClean="0"/>
              <a:t>10</a:t>
            </a:fld>
            <a:endParaRPr lang="zh-CN" altLang="en-US"/>
          </a:p>
        </p:txBody>
      </p:sp>
    </p:spTree>
    <p:extLst>
      <p:ext uri="{BB962C8B-B14F-4D97-AF65-F5344CB8AC3E}">
        <p14:creationId xmlns:p14="http://schemas.microsoft.com/office/powerpoint/2010/main" val="30949030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C50B3F4C-988B-40E0-85D3-0253AA0CEDB7}" type="slidenum">
              <a:rPr lang="zh-CN" altLang="en-US" smtClean="0"/>
              <a:t>13</a:t>
            </a:fld>
            <a:endParaRPr lang="zh-CN" altLang="en-US"/>
          </a:p>
        </p:txBody>
      </p:sp>
    </p:spTree>
    <p:extLst>
      <p:ext uri="{BB962C8B-B14F-4D97-AF65-F5344CB8AC3E}">
        <p14:creationId xmlns:p14="http://schemas.microsoft.com/office/powerpoint/2010/main" val="9588864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F67B47F-7100-42E1-A46E-E235225202D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5C635809-564C-4420-89C9-8E816673D041}"/>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1B7F6E4F-250F-4897-8E3D-55C3D9B274A6}"/>
              </a:ext>
            </a:extLst>
          </p:cNvPr>
          <p:cNvSpPr>
            <a:spLocks noGrp="1"/>
          </p:cNvSpPr>
          <p:nvPr>
            <p:ph type="dt" sz="half" idx="10"/>
          </p:nvPr>
        </p:nvSpPr>
        <p:spPr>
          <a:xfrm>
            <a:off x="838200" y="6356350"/>
            <a:ext cx="2743200" cy="365125"/>
          </a:xfrm>
          <a:prstGeom prst="rect">
            <a:avLst/>
          </a:prstGeom>
        </p:spPr>
        <p:txBody>
          <a:bodyPr/>
          <a:lstStyle/>
          <a:p>
            <a:fld id="{306C9949-80F1-48E1-BC87-0A0C6F1AE183}" type="datetimeFigureOut">
              <a:rPr lang="zh-CN" altLang="en-US" smtClean="0"/>
              <a:t>2023/2/9</a:t>
            </a:fld>
            <a:endParaRPr lang="zh-CN" altLang="en-US"/>
          </a:p>
        </p:txBody>
      </p:sp>
      <p:sp>
        <p:nvSpPr>
          <p:cNvPr id="5" name="页脚占位符 4">
            <a:extLst>
              <a:ext uri="{FF2B5EF4-FFF2-40B4-BE49-F238E27FC236}">
                <a16:creationId xmlns:a16="http://schemas.microsoft.com/office/drawing/2014/main" id="{D04AEB8B-9EB2-4150-BFE0-8C5F5EBD7F7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4F9F09B6-761D-4860-92B1-4A998A521550}"/>
              </a:ext>
            </a:extLst>
          </p:cNvPr>
          <p:cNvSpPr>
            <a:spLocks noGrp="1"/>
          </p:cNvSpPr>
          <p:nvPr>
            <p:ph type="sldNum" sz="quarter" idx="12"/>
          </p:nvPr>
        </p:nvSpPr>
        <p:spPr>
          <a:xfrm>
            <a:off x="8610600" y="6356350"/>
            <a:ext cx="2743200" cy="365125"/>
          </a:xfrm>
          <a:prstGeom prst="rect">
            <a:avLst/>
          </a:prstGeom>
        </p:spPr>
        <p:txBody>
          <a:bodyPr/>
          <a:lstStyle/>
          <a:p>
            <a:fld id="{F187FCD1-90BC-498D-B576-96F14B79E3E8}" type="slidenum">
              <a:rPr lang="zh-CN" altLang="en-US" smtClean="0"/>
              <a:t>‹#›</a:t>
            </a:fld>
            <a:endParaRPr lang="zh-CN" altLang="en-US"/>
          </a:p>
        </p:txBody>
      </p:sp>
    </p:spTree>
    <p:extLst>
      <p:ext uri="{BB962C8B-B14F-4D97-AF65-F5344CB8AC3E}">
        <p14:creationId xmlns:p14="http://schemas.microsoft.com/office/powerpoint/2010/main" val="1016260807"/>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BDD928E-B2EB-49FE-BE16-04895378EC43}"/>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FC3951AF-FDC0-4BE4-971A-95E11B53A2DF}"/>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7F796AE7-D28C-4ADD-B875-BFECFEC20A9B}"/>
              </a:ext>
            </a:extLst>
          </p:cNvPr>
          <p:cNvSpPr>
            <a:spLocks noGrp="1"/>
          </p:cNvSpPr>
          <p:nvPr>
            <p:ph type="dt" sz="half" idx="10"/>
          </p:nvPr>
        </p:nvSpPr>
        <p:spPr>
          <a:xfrm>
            <a:off x="838200" y="6356350"/>
            <a:ext cx="2743200" cy="365125"/>
          </a:xfrm>
          <a:prstGeom prst="rect">
            <a:avLst/>
          </a:prstGeom>
        </p:spPr>
        <p:txBody>
          <a:bodyPr/>
          <a:lstStyle/>
          <a:p>
            <a:fld id="{306C9949-80F1-48E1-BC87-0A0C6F1AE183}" type="datetimeFigureOut">
              <a:rPr lang="zh-CN" altLang="en-US" smtClean="0"/>
              <a:t>2023/2/9</a:t>
            </a:fld>
            <a:endParaRPr lang="zh-CN" altLang="en-US"/>
          </a:p>
        </p:txBody>
      </p:sp>
      <p:sp>
        <p:nvSpPr>
          <p:cNvPr id="5" name="页脚占位符 4">
            <a:extLst>
              <a:ext uri="{FF2B5EF4-FFF2-40B4-BE49-F238E27FC236}">
                <a16:creationId xmlns:a16="http://schemas.microsoft.com/office/drawing/2014/main" id="{E4C663E3-C42F-4C16-94ED-2CBA58553FA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4AE89C55-8DE9-47B0-8B37-1241CF3DF45F}"/>
              </a:ext>
            </a:extLst>
          </p:cNvPr>
          <p:cNvSpPr>
            <a:spLocks noGrp="1"/>
          </p:cNvSpPr>
          <p:nvPr>
            <p:ph type="sldNum" sz="quarter" idx="12"/>
          </p:nvPr>
        </p:nvSpPr>
        <p:spPr>
          <a:xfrm>
            <a:off x="8610600" y="6356350"/>
            <a:ext cx="2743200" cy="365125"/>
          </a:xfrm>
          <a:prstGeom prst="rect">
            <a:avLst/>
          </a:prstGeom>
        </p:spPr>
        <p:txBody>
          <a:bodyPr/>
          <a:lstStyle/>
          <a:p>
            <a:fld id="{F187FCD1-90BC-498D-B576-96F14B79E3E8}" type="slidenum">
              <a:rPr lang="zh-CN" altLang="en-US" smtClean="0"/>
              <a:t>‹#›</a:t>
            </a:fld>
            <a:endParaRPr lang="zh-CN" altLang="en-US"/>
          </a:p>
        </p:txBody>
      </p:sp>
    </p:spTree>
    <p:extLst>
      <p:ext uri="{BB962C8B-B14F-4D97-AF65-F5344CB8AC3E}">
        <p14:creationId xmlns:p14="http://schemas.microsoft.com/office/powerpoint/2010/main" val="4287953212"/>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47B86D26-2CFC-4F8E-9153-58929920E92B}"/>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E9B04529-23C5-4DCF-B23B-7619048C42F6}"/>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C12116D6-EE79-40D5-B370-2C4D3988F1EE}"/>
              </a:ext>
            </a:extLst>
          </p:cNvPr>
          <p:cNvSpPr>
            <a:spLocks noGrp="1"/>
          </p:cNvSpPr>
          <p:nvPr>
            <p:ph type="dt" sz="half" idx="10"/>
          </p:nvPr>
        </p:nvSpPr>
        <p:spPr>
          <a:xfrm>
            <a:off x="838200" y="6356350"/>
            <a:ext cx="2743200" cy="365125"/>
          </a:xfrm>
          <a:prstGeom prst="rect">
            <a:avLst/>
          </a:prstGeom>
        </p:spPr>
        <p:txBody>
          <a:bodyPr/>
          <a:lstStyle/>
          <a:p>
            <a:fld id="{306C9949-80F1-48E1-BC87-0A0C6F1AE183}" type="datetimeFigureOut">
              <a:rPr lang="zh-CN" altLang="en-US" smtClean="0"/>
              <a:t>2023/2/9</a:t>
            </a:fld>
            <a:endParaRPr lang="zh-CN" altLang="en-US"/>
          </a:p>
        </p:txBody>
      </p:sp>
      <p:sp>
        <p:nvSpPr>
          <p:cNvPr id="5" name="页脚占位符 4">
            <a:extLst>
              <a:ext uri="{FF2B5EF4-FFF2-40B4-BE49-F238E27FC236}">
                <a16:creationId xmlns:a16="http://schemas.microsoft.com/office/drawing/2014/main" id="{9905CCB5-E065-421F-8FC2-4452FF4DCB6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2E4CA0C5-0C11-4D56-8711-B1AB37F4844B}"/>
              </a:ext>
            </a:extLst>
          </p:cNvPr>
          <p:cNvSpPr>
            <a:spLocks noGrp="1"/>
          </p:cNvSpPr>
          <p:nvPr>
            <p:ph type="sldNum" sz="quarter" idx="12"/>
          </p:nvPr>
        </p:nvSpPr>
        <p:spPr>
          <a:xfrm>
            <a:off x="8610600" y="6356350"/>
            <a:ext cx="2743200" cy="365125"/>
          </a:xfrm>
          <a:prstGeom prst="rect">
            <a:avLst/>
          </a:prstGeom>
        </p:spPr>
        <p:txBody>
          <a:bodyPr/>
          <a:lstStyle/>
          <a:p>
            <a:fld id="{F187FCD1-90BC-498D-B576-96F14B79E3E8}" type="slidenum">
              <a:rPr lang="zh-CN" altLang="en-US" smtClean="0"/>
              <a:t>‹#›</a:t>
            </a:fld>
            <a:endParaRPr lang="zh-CN" altLang="en-US"/>
          </a:p>
        </p:txBody>
      </p:sp>
    </p:spTree>
    <p:extLst>
      <p:ext uri="{BB962C8B-B14F-4D97-AF65-F5344CB8AC3E}">
        <p14:creationId xmlns:p14="http://schemas.microsoft.com/office/powerpoint/2010/main" val="2455184237"/>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523179957"/>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2308888542"/>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4221501026"/>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3644022505"/>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E785AF5-43C2-4753-AFDC-B4D3E93006EC}"/>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303E4547-A942-4BDC-99E6-66D1256522E8}"/>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CB6D477C-DE46-4EFA-A66B-BA77C9605AFC}"/>
              </a:ext>
            </a:extLst>
          </p:cNvPr>
          <p:cNvSpPr>
            <a:spLocks noGrp="1"/>
          </p:cNvSpPr>
          <p:nvPr>
            <p:ph type="dt" sz="half" idx="10"/>
          </p:nvPr>
        </p:nvSpPr>
        <p:spPr>
          <a:xfrm>
            <a:off x="838200" y="6356350"/>
            <a:ext cx="2743200" cy="365125"/>
          </a:xfrm>
          <a:prstGeom prst="rect">
            <a:avLst/>
          </a:prstGeom>
        </p:spPr>
        <p:txBody>
          <a:bodyPr/>
          <a:lstStyle/>
          <a:p>
            <a:fld id="{306C9949-80F1-48E1-BC87-0A0C6F1AE183}" type="datetimeFigureOut">
              <a:rPr lang="zh-CN" altLang="en-US" smtClean="0"/>
              <a:t>2023/2/9</a:t>
            </a:fld>
            <a:endParaRPr lang="zh-CN" altLang="en-US"/>
          </a:p>
        </p:txBody>
      </p:sp>
      <p:sp>
        <p:nvSpPr>
          <p:cNvPr id="5" name="页脚占位符 4">
            <a:extLst>
              <a:ext uri="{FF2B5EF4-FFF2-40B4-BE49-F238E27FC236}">
                <a16:creationId xmlns:a16="http://schemas.microsoft.com/office/drawing/2014/main" id="{33C51DAA-8D90-4E5E-A89A-70E8B12C89E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302DD8B7-385F-46CD-8F69-83AEADCE00CC}"/>
              </a:ext>
            </a:extLst>
          </p:cNvPr>
          <p:cNvSpPr>
            <a:spLocks noGrp="1"/>
          </p:cNvSpPr>
          <p:nvPr>
            <p:ph type="sldNum" sz="quarter" idx="12"/>
          </p:nvPr>
        </p:nvSpPr>
        <p:spPr>
          <a:xfrm>
            <a:off x="8610600" y="6356350"/>
            <a:ext cx="2743200" cy="365125"/>
          </a:xfrm>
          <a:prstGeom prst="rect">
            <a:avLst/>
          </a:prstGeom>
        </p:spPr>
        <p:txBody>
          <a:bodyPr/>
          <a:lstStyle/>
          <a:p>
            <a:fld id="{F187FCD1-90BC-498D-B576-96F14B79E3E8}" type="slidenum">
              <a:rPr lang="zh-CN" altLang="en-US" smtClean="0"/>
              <a:t>‹#›</a:t>
            </a:fld>
            <a:endParaRPr lang="zh-CN" altLang="en-US"/>
          </a:p>
        </p:txBody>
      </p:sp>
    </p:spTree>
    <p:extLst>
      <p:ext uri="{BB962C8B-B14F-4D97-AF65-F5344CB8AC3E}">
        <p14:creationId xmlns:p14="http://schemas.microsoft.com/office/powerpoint/2010/main" val="446625113"/>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2405A22-BD34-47DB-8935-9357214AF25A}"/>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599D9E96-AC74-438A-A149-1DCB01E74257}"/>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DEDFDC86-651E-40C8-9BF6-F2018B1D434B}"/>
              </a:ext>
            </a:extLst>
          </p:cNvPr>
          <p:cNvSpPr>
            <a:spLocks noGrp="1"/>
          </p:cNvSpPr>
          <p:nvPr>
            <p:ph type="dt" sz="half" idx="10"/>
          </p:nvPr>
        </p:nvSpPr>
        <p:spPr>
          <a:xfrm>
            <a:off x="838200" y="6356350"/>
            <a:ext cx="2743200" cy="365125"/>
          </a:xfrm>
          <a:prstGeom prst="rect">
            <a:avLst/>
          </a:prstGeom>
        </p:spPr>
        <p:txBody>
          <a:bodyPr/>
          <a:lstStyle/>
          <a:p>
            <a:fld id="{306C9949-80F1-48E1-BC87-0A0C6F1AE183}" type="datetimeFigureOut">
              <a:rPr lang="zh-CN" altLang="en-US" smtClean="0"/>
              <a:t>2023/2/9</a:t>
            </a:fld>
            <a:endParaRPr lang="zh-CN" altLang="en-US"/>
          </a:p>
        </p:txBody>
      </p:sp>
      <p:sp>
        <p:nvSpPr>
          <p:cNvPr id="5" name="页脚占位符 4">
            <a:extLst>
              <a:ext uri="{FF2B5EF4-FFF2-40B4-BE49-F238E27FC236}">
                <a16:creationId xmlns:a16="http://schemas.microsoft.com/office/drawing/2014/main" id="{41514EFE-BC77-4ABD-81F4-8C5FBA633D5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AAA19CD3-3A3F-4E8B-8EA9-1694DAFC35EF}"/>
              </a:ext>
            </a:extLst>
          </p:cNvPr>
          <p:cNvSpPr>
            <a:spLocks noGrp="1"/>
          </p:cNvSpPr>
          <p:nvPr>
            <p:ph type="sldNum" sz="quarter" idx="12"/>
          </p:nvPr>
        </p:nvSpPr>
        <p:spPr>
          <a:xfrm>
            <a:off x="8610600" y="6356350"/>
            <a:ext cx="2743200" cy="365125"/>
          </a:xfrm>
          <a:prstGeom prst="rect">
            <a:avLst/>
          </a:prstGeom>
        </p:spPr>
        <p:txBody>
          <a:bodyPr/>
          <a:lstStyle/>
          <a:p>
            <a:fld id="{F187FCD1-90BC-498D-B576-96F14B79E3E8}" type="slidenum">
              <a:rPr lang="zh-CN" altLang="en-US" smtClean="0"/>
              <a:t>‹#›</a:t>
            </a:fld>
            <a:endParaRPr lang="zh-CN" altLang="en-US"/>
          </a:p>
        </p:txBody>
      </p:sp>
    </p:spTree>
    <p:extLst>
      <p:ext uri="{BB962C8B-B14F-4D97-AF65-F5344CB8AC3E}">
        <p14:creationId xmlns:p14="http://schemas.microsoft.com/office/powerpoint/2010/main" val="3032328649"/>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4ED8B7D-B701-49C0-BFDB-DA8C2A2BC982}"/>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43114085-1E19-4BCB-8887-562C3A4B1338}"/>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0B1D5020-11BC-4B97-A72F-89BCA7D32699}"/>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B2E15C77-8C54-4F06-931B-D0A45686B20E}"/>
              </a:ext>
            </a:extLst>
          </p:cNvPr>
          <p:cNvSpPr>
            <a:spLocks noGrp="1"/>
          </p:cNvSpPr>
          <p:nvPr>
            <p:ph type="dt" sz="half" idx="10"/>
          </p:nvPr>
        </p:nvSpPr>
        <p:spPr>
          <a:xfrm>
            <a:off x="838200" y="6356350"/>
            <a:ext cx="2743200" cy="365125"/>
          </a:xfrm>
          <a:prstGeom prst="rect">
            <a:avLst/>
          </a:prstGeom>
        </p:spPr>
        <p:txBody>
          <a:bodyPr/>
          <a:lstStyle/>
          <a:p>
            <a:fld id="{306C9949-80F1-48E1-BC87-0A0C6F1AE183}" type="datetimeFigureOut">
              <a:rPr lang="zh-CN" altLang="en-US" smtClean="0"/>
              <a:t>2023/2/9</a:t>
            </a:fld>
            <a:endParaRPr lang="zh-CN" altLang="en-US"/>
          </a:p>
        </p:txBody>
      </p:sp>
      <p:sp>
        <p:nvSpPr>
          <p:cNvPr id="6" name="页脚占位符 5">
            <a:extLst>
              <a:ext uri="{FF2B5EF4-FFF2-40B4-BE49-F238E27FC236}">
                <a16:creationId xmlns:a16="http://schemas.microsoft.com/office/drawing/2014/main" id="{C4E62819-8791-48F4-8963-1B2DBECB26B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30939E3C-9F6A-4EEC-81AC-48B2BC49E646}"/>
              </a:ext>
            </a:extLst>
          </p:cNvPr>
          <p:cNvSpPr>
            <a:spLocks noGrp="1"/>
          </p:cNvSpPr>
          <p:nvPr>
            <p:ph type="sldNum" sz="quarter" idx="12"/>
          </p:nvPr>
        </p:nvSpPr>
        <p:spPr>
          <a:xfrm>
            <a:off x="8610600" y="6356350"/>
            <a:ext cx="2743200" cy="365125"/>
          </a:xfrm>
          <a:prstGeom prst="rect">
            <a:avLst/>
          </a:prstGeom>
        </p:spPr>
        <p:txBody>
          <a:bodyPr/>
          <a:lstStyle/>
          <a:p>
            <a:fld id="{F187FCD1-90BC-498D-B576-96F14B79E3E8}" type="slidenum">
              <a:rPr lang="zh-CN" altLang="en-US" smtClean="0"/>
              <a:t>‹#›</a:t>
            </a:fld>
            <a:endParaRPr lang="zh-CN" altLang="en-US"/>
          </a:p>
        </p:txBody>
      </p:sp>
    </p:spTree>
    <p:extLst>
      <p:ext uri="{BB962C8B-B14F-4D97-AF65-F5344CB8AC3E}">
        <p14:creationId xmlns:p14="http://schemas.microsoft.com/office/powerpoint/2010/main" val="1320355021"/>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5B062A7-DA1F-4C1F-AD11-A86723FFDD10}"/>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808A65A0-32D7-48D4-830B-8AF2111585DB}"/>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BF77157F-B528-4185-9127-4425DC4609EB}"/>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29753C26-97FF-4766-9EB6-B919AB89CDD5}"/>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CD9BCECE-1F60-4EE1-B038-5D55BCA0C8C9}"/>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1AEA1721-A62C-4616-8213-8198C00295BA}"/>
              </a:ext>
            </a:extLst>
          </p:cNvPr>
          <p:cNvSpPr>
            <a:spLocks noGrp="1"/>
          </p:cNvSpPr>
          <p:nvPr>
            <p:ph type="dt" sz="half" idx="10"/>
          </p:nvPr>
        </p:nvSpPr>
        <p:spPr>
          <a:xfrm>
            <a:off x="838200" y="6356350"/>
            <a:ext cx="2743200" cy="365125"/>
          </a:xfrm>
          <a:prstGeom prst="rect">
            <a:avLst/>
          </a:prstGeom>
        </p:spPr>
        <p:txBody>
          <a:bodyPr/>
          <a:lstStyle/>
          <a:p>
            <a:fld id="{306C9949-80F1-48E1-BC87-0A0C6F1AE183}" type="datetimeFigureOut">
              <a:rPr lang="zh-CN" altLang="en-US" smtClean="0"/>
              <a:t>2023/2/9</a:t>
            </a:fld>
            <a:endParaRPr lang="zh-CN" altLang="en-US"/>
          </a:p>
        </p:txBody>
      </p:sp>
      <p:sp>
        <p:nvSpPr>
          <p:cNvPr id="8" name="页脚占位符 7">
            <a:extLst>
              <a:ext uri="{FF2B5EF4-FFF2-40B4-BE49-F238E27FC236}">
                <a16:creationId xmlns:a16="http://schemas.microsoft.com/office/drawing/2014/main" id="{1D3CD3F6-4D7D-453A-9953-A0BD259784A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809FAEDA-EE2B-4186-9D06-45ECCD2A2B59}"/>
              </a:ext>
            </a:extLst>
          </p:cNvPr>
          <p:cNvSpPr>
            <a:spLocks noGrp="1"/>
          </p:cNvSpPr>
          <p:nvPr>
            <p:ph type="sldNum" sz="quarter" idx="12"/>
          </p:nvPr>
        </p:nvSpPr>
        <p:spPr>
          <a:xfrm>
            <a:off x="8610600" y="6356350"/>
            <a:ext cx="2743200" cy="365125"/>
          </a:xfrm>
          <a:prstGeom prst="rect">
            <a:avLst/>
          </a:prstGeom>
        </p:spPr>
        <p:txBody>
          <a:bodyPr/>
          <a:lstStyle/>
          <a:p>
            <a:fld id="{F187FCD1-90BC-498D-B576-96F14B79E3E8}" type="slidenum">
              <a:rPr lang="zh-CN" altLang="en-US" smtClean="0"/>
              <a:t>‹#›</a:t>
            </a:fld>
            <a:endParaRPr lang="zh-CN" altLang="en-US"/>
          </a:p>
        </p:txBody>
      </p:sp>
    </p:spTree>
    <p:extLst>
      <p:ext uri="{BB962C8B-B14F-4D97-AF65-F5344CB8AC3E}">
        <p14:creationId xmlns:p14="http://schemas.microsoft.com/office/powerpoint/2010/main" val="235169564"/>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8AA1A9A-C125-42ED-B8F8-E209F28BAD17}"/>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1C666BCF-3501-4A89-9BEB-C9478B77B4F9}"/>
              </a:ext>
            </a:extLst>
          </p:cNvPr>
          <p:cNvSpPr>
            <a:spLocks noGrp="1"/>
          </p:cNvSpPr>
          <p:nvPr>
            <p:ph type="dt" sz="half" idx="10"/>
          </p:nvPr>
        </p:nvSpPr>
        <p:spPr>
          <a:xfrm>
            <a:off x="838200" y="6356350"/>
            <a:ext cx="2743200" cy="365125"/>
          </a:xfrm>
          <a:prstGeom prst="rect">
            <a:avLst/>
          </a:prstGeom>
        </p:spPr>
        <p:txBody>
          <a:bodyPr/>
          <a:lstStyle/>
          <a:p>
            <a:fld id="{306C9949-80F1-48E1-BC87-0A0C6F1AE183}" type="datetimeFigureOut">
              <a:rPr lang="zh-CN" altLang="en-US" smtClean="0"/>
              <a:t>2023/2/9</a:t>
            </a:fld>
            <a:endParaRPr lang="zh-CN" altLang="en-US"/>
          </a:p>
        </p:txBody>
      </p:sp>
      <p:sp>
        <p:nvSpPr>
          <p:cNvPr id="4" name="页脚占位符 3">
            <a:extLst>
              <a:ext uri="{FF2B5EF4-FFF2-40B4-BE49-F238E27FC236}">
                <a16:creationId xmlns:a16="http://schemas.microsoft.com/office/drawing/2014/main" id="{EF2A89DF-B45D-4B14-9411-BBD82E5BF73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ED570943-ACC3-4408-890C-FE1FE936B86F}"/>
              </a:ext>
            </a:extLst>
          </p:cNvPr>
          <p:cNvSpPr>
            <a:spLocks noGrp="1"/>
          </p:cNvSpPr>
          <p:nvPr>
            <p:ph type="sldNum" sz="quarter" idx="12"/>
          </p:nvPr>
        </p:nvSpPr>
        <p:spPr>
          <a:xfrm>
            <a:off x="8610600" y="6356350"/>
            <a:ext cx="2743200" cy="365125"/>
          </a:xfrm>
          <a:prstGeom prst="rect">
            <a:avLst/>
          </a:prstGeom>
        </p:spPr>
        <p:txBody>
          <a:bodyPr/>
          <a:lstStyle/>
          <a:p>
            <a:fld id="{F187FCD1-90BC-498D-B576-96F14B79E3E8}" type="slidenum">
              <a:rPr lang="zh-CN" altLang="en-US" smtClean="0"/>
              <a:t>‹#›</a:t>
            </a:fld>
            <a:endParaRPr lang="zh-CN" altLang="en-US"/>
          </a:p>
        </p:txBody>
      </p:sp>
    </p:spTree>
    <p:extLst>
      <p:ext uri="{BB962C8B-B14F-4D97-AF65-F5344CB8AC3E}">
        <p14:creationId xmlns:p14="http://schemas.microsoft.com/office/powerpoint/2010/main" val="2222219647"/>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18C664D9-1F89-410D-AE5D-AE2863A88B35}"/>
              </a:ext>
            </a:extLst>
          </p:cNvPr>
          <p:cNvSpPr>
            <a:spLocks noGrp="1"/>
          </p:cNvSpPr>
          <p:nvPr>
            <p:ph type="dt" sz="half" idx="10"/>
          </p:nvPr>
        </p:nvSpPr>
        <p:spPr>
          <a:xfrm>
            <a:off x="838200" y="6356350"/>
            <a:ext cx="2743200" cy="365125"/>
          </a:xfrm>
          <a:prstGeom prst="rect">
            <a:avLst/>
          </a:prstGeom>
        </p:spPr>
        <p:txBody>
          <a:bodyPr/>
          <a:lstStyle/>
          <a:p>
            <a:fld id="{306C9949-80F1-48E1-BC87-0A0C6F1AE183}" type="datetimeFigureOut">
              <a:rPr lang="zh-CN" altLang="en-US" smtClean="0"/>
              <a:t>2023/2/9</a:t>
            </a:fld>
            <a:endParaRPr lang="zh-CN" altLang="en-US"/>
          </a:p>
        </p:txBody>
      </p:sp>
      <p:sp>
        <p:nvSpPr>
          <p:cNvPr id="3" name="页脚占位符 2">
            <a:extLst>
              <a:ext uri="{FF2B5EF4-FFF2-40B4-BE49-F238E27FC236}">
                <a16:creationId xmlns:a16="http://schemas.microsoft.com/office/drawing/2014/main" id="{A2FBAA7A-DD2F-439D-A864-769B4215472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01E7BD1D-8EE3-480B-9227-C560E6A51E0F}"/>
              </a:ext>
            </a:extLst>
          </p:cNvPr>
          <p:cNvSpPr>
            <a:spLocks noGrp="1"/>
          </p:cNvSpPr>
          <p:nvPr>
            <p:ph type="sldNum" sz="quarter" idx="12"/>
          </p:nvPr>
        </p:nvSpPr>
        <p:spPr>
          <a:xfrm>
            <a:off x="8610600" y="6356350"/>
            <a:ext cx="2743200" cy="365125"/>
          </a:xfrm>
          <a:prstGeom prst="rect">
            <a:avLst/>
          </a:prstGeom>
        </p:spPr>
        <p:txBody>
          <a:bodyPr/>
          <a:lstStyle/>
          <a:p>
            <a:fld id="{F187FCD1-90BC-498D-B576-96F14B79E3E8}" type="slidenum">
              <a:rPr lang="zh-CN" altLang="en-US" smtClean="0"/>
              <a:t>‹#›</a:t>
            </a:fld>
            <a:endParaRPr lang="zh-CN" altLang="en-US"/>
          </a:p>
        </p:txBody>
      </p:sp>
    </p:spTree>
    <p:extLst>
      <p:ext uri="{BB962C8B-B14F-4D97-AF65-F5344CB8AC3E}">
        <p14:creationId xmlns:p14="http://schemas.microsoft.com/office/powerpoint/2010/main" val="3891206733"/>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9D034C9-51BA-45F4-AB8B-9DEC11AA2A4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41854437-E4F7-4C85-A8AC-3FDFB8E40B8B}"/>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14AB10D4-13A9-428A-B13A-34C784A9FF1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A3520873-2B73-4474-BEF2-9EE3F67DA85D}"/>
              </a:ext>
            </a:extLst>
          </p:cNvPr>
          <p:cNvSpPr>
            <a:spLocks noGrp="1"/>
          </p:cNvSpPr>
          <p:nvPr>
            <p:ph type="dt" sz="half" idx="10"/>
          </p:nvPr>
        </p:nvSpPr>
        <p:spPr>
          <a:xfrm>
            <a:off x="838200" y="6356350"/>
            <a:ext cx="2743200" cy="365125"/>
          </a:xfrm>
          <a:prstGeom prst="rect">
            <a:avLst/>
          </a:prstGeom>
        </p:spPr>
        <p:txBody>
          <a:bodyPr/>
          <a:lstStyle/>
          <a:p>
            <a:fld id="{306C9949-80F1-48E1-BC87-0A0C6F1AE183}" type="datetimeFigureOut">
              <a:rPr lang="zh-CN" altLang="en-US" smtClean="0"/>
              <a:t>2023/2/9</a:t>
            </a:fld>
            <a:endParaRPr lang="zh-CN" altLang="en-US"/>
          </a:p>
        </p:txBody>
      </p:sp>
      <p:sp>
        <p:nvSpPr>
          <p:cNvPr id="6" name="页脚占位符 5">
            <a:extLst>
              <a:ext uri="{FF2B5EF4-FFF2-40B4-BE49-F238E27FC236}">
                <a16:creationId xmlns:a16="http://schemas.microsoft.com/office/drawing/2014/main" id="{830384F5-7130-4349-B97E-DA0F1F0BD56E}"/>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70917D90-22D2-497A-8B4F-007A2C6D0234}"/>
              </a:ext>
            </a:extLst>
          </p:cNvPr>
          <p:cNvSpPr>
            <a:spLocks noGrp="1"/>
          </p:cNvSpPr>
          <p:nvPr>
            <p:ph type="sldNum" sz="quarter" idx="12"/>
          </p:nvPr>
        </p:nvSpPr>
        <p:spPr>
          <a:xfrm>
            <a:off x="8610600" y="6356350"/>
            <a:ext cx="2743200" cy="365125"/>
          </a:xfrm>
          <a:prstGeom prst="rect">
            <a:avLst/>
          </a:prstGeom>
        </p:spPr>
        <p:txBody>
          <a:bodyPr/>
          <a:lstStyle/>
          <a:p>
            <a:fld id="{F187FCD1-90BC-498D-B576-96F14B79E3E8}" type="slidenum">
              <a:rPr lang="zh-CN" altLang="en-US" smtClean="0"/>
              <a:t>‹#›</a:t>
            </a:fld>
            <a:endParaRPr lang="zh-CN" altLang="en-US"/>
          </a:p>
        </p:txBody>
      </p:sp>
    </p:spTree>
    <p:extLst>
      <p:ext uri="{BB962C8B-B14F-4D97-AF65-F5344CB8AC3E}">
        <p14:creationId xmlns:p14="http://schemas.microsoft.com/office/powerpoint/2010/main" val="3494954674"/>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950767D-9808-4F1B-B78F-B21BCEDAE01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ED95E6CF-1C7A-488C-98ED-2F7F3AC7E52A}"/>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B29C2B27-7C0D-415F-8646-04D334F9EBE4}"/>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8B5AA1D8-DB73-4434-960E-2FCAEE0A146E}"/>
              </a:ext>
            </a:extLst>
          </p:cNvPr>
          <p:cNvSpPr>
            <a:spLocks noGrp="1"/>
          </p:cNvSpPr>
          <p:nvPr>
            <p:ph type="dt" sz="half" idx="10"/>
          </p:nvPr>
        </p:nvSpPr>
        <p:spPr>
          <a:xfrm>
            <a:off x="838200" y="6356350"/>
            <a:ext cx="2743200" cy="365125"/>
          </a:xfrm>
          <a:prstGeom prst="rect">
            <a:avLst/>
          </a:prstGeom>
        </p:spPr>
        <p:txBody>
          <a:bodyPr/>
          <a:lstStyle/>
          <a:p>
            <a:fld id="{306C9949-80F1-48E1-BC87-0A0C6F1AE183}" type="datetimeFigureOut">
              <a:rPr lang="zh-CN" altLang="en-US" smtClean="0"/>
              <a:t>2023/2/9</a:t>
            </a:fld>
            <a:endParaRPr lang="zh-CN" altLang="en-US"/>
          </a:p>
        </p:txBody>
      </p:sp>
      <p:sp>
        <p:nvSpPr>
          <p:cNvPr id="6" name="页脚占位符 5">
            <a:extLst>
              <a:ext uri="{FF2B5EF4-FFF2-40B4-BE49-F238E27FC236}">
                <a16:creationId xmlns:a16="http://schemas.microsoft.com/office/drawing/2014/main" id="{E6A94FD1-6037-4891-82ED-2020B67032C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DF3A71F7-5EFC-4E0D-A362-B349F0AE55C1}"/>
              </a:ext>
            </a:extLst>
          </p:cNvPr>
          <p:cNvSpPr>
            <a:spLocks noGrp="1"/>
          </p:cNvSpPr>
          <p:nvPr>
            <p:ph type="sldNum" sz="quarter" idx="12"/>
          </p:nvPr>
        </p:nvSpPr>
        <p:spPr>
          <a:xfrm>
            <a:off x="8610600" y="6356350"/>
            <a:ext cx="2743200" cy="365125"/>
          </a:xfrm>
          <a:prstGeom prst="rect">
            <a:avLst/>
          </a:prstGeom>
        </p:spPr>
        <p:txBody>
          <a:bodyPr/>
          <a:lstStyle/>
          <a:p>
            <a:fld id="{F187FCD1-90BC-498D-B576-96F14B79E3E8}" type="slidenum">
              <a:rPr lang="zh-CN" altLang="en-US" smtClean="0"/>
              <a:t>‹#›</a:t>
            </a:fld>
            <a:endParaRPr lang="zh-CN" altLang="en-US"/>
          </a:p>
        </p:txBody>
      </p:sp>
    </p:spTree>
    <p:extLst>
      <p:ext uri="{BB962C8B-B14F-4D97-AF65-F5344CB8AC3E}">
        <p14:creationId xmlns:p14="http://schemas.microsoft.com/office/powerpoint/2010/main" val="1311045362"/>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jp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hyperlink" Target="https://www.facebook.com/teamKTUTS" TargetMode="Externa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7E1D1"/>
        </a:solidFill>
        <a:effectLst/>
      </p:bgPr>
    </p:bg>
    <p:spTree>
      <p:nvGrpSpPr>
        <p:cNvPr id="1" name=""/>
        <p:cNvGrpSpPr/>
        <p:nvPr/>
      </p:nvGrpSpPr>
      <p:grpSpPr>
        <a:xfrm>
          <a:off x="0" y="0"/>
          <a:ext cx="0" cy="0"/>
          <a:chOff x="0" y="0"/>
          <a:chExt cx="0" cy="0"/>
        </a:xfrm>
      </p:grpSpPr>
      <p:pic>
        <p:nvPicPr>
          <p:cNvPr id="4" name="图片 3"/>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rot="16200000">
            <a:off x="2667000" y="-2667000"/>
            <a:ext cx="6858000" cy="12192000"/>
          </a:xfrm>
          <a:prstGeom prst="rect">
            <a:avLst/>
          </a:prstGeom>
        </p:spPr>
      </p:pic>
      <p:sp>
        <p:nvSpPr>
          <p:cNvPr id="5" name="圆角矩形 4"/>
          <p:cNvSpPr/>
          <p:nvPr userDrawn="1"/>
        </p:nvSpPr>
        <p:spPr>
          <a:xfrm>
            <a:off x="325841" y="355221"/>
            <a:ext cx="11540315" cy="6147555"/>
          </a:xfrm>
          <a:prstGeom prst="roundRect">
            <a:avLst>
              <a:gd name="adj" fmla="val 2465"/>
            </a:avLst>
          </a:prstGeom>
          <a:solidFill>
            <a:schemeClr val="bg1"/>
          </a:solidFill>
          <a:ln w="38100">
            <a:gradFill>
              <a:gsLst>
                <a:gs pos="0">
                  <a:srgbClr val="D8C0A1"/>
                </a:gs>
                <a:gs pos="37000">
                  <a:srgbClr val="614019"/>
                </a:gs>
                <a:gs pos="65000">
                  <a:srgbClr val="D8C0A1"/>
                </a:gs>
                <a:gs pos="100000">
                  <a:schemeClr val="accent4">
                    <a:lumMod val="75000"/>
                  </a:schemeClr>
                </a:gs>
              </a:gsLst>
              <a:lin ang="5400000" scaled="1"/>
            </a:gra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TextBox 5">
            <a:extLst>
              <a:ext uri="{FF2B5EF4-FFF2-40B4-BE49-F238E27FC236}">
                <a16:creationId xmlns:a16="http://schemas.microsoft.com/office/drawing/2014/main" id="{3A3AC37A-A37A-423B-9717-FBDFA4E1C780}"/>
              </a:ext>
            </a:extLst>
          </p:cNvPr>
          <p:cNvSpPr txBox="1"/>
          <p:nvPr userDrawn="1"/>
        </p:nvSpPr>
        <p:spPr>
          <a:xfrm>
            <a:off x="11409413" y="0"/>
            <a:ext cx="740908" cy="369332"/>
          </a:xfrm>
          <a:prstGeom prst="rect">
            <a:avLst/>
          </a:prstGeom>
          <a:noFill/>
        </p:spPr>
        <p:txBody>
          <a:bodyPr wrap="none" rtlCol="0">
            <a:spAutoFit/>
          </a:bodyPr>
          <a:lstStyle/>
          <a:p>
            <a:r>
              <a:rPr lang="en-US">
                <a:solidFill>
                  <a:srgbClr val="A28250"/>
                </a:solidFill>
                <a:latin typeface="UTM Gradoo" panose="02040603050506020204" pitchFamily="18" charset="0"/>
              </a:rPr>
              <a:t>KTUTS</a:t>
            </a:r>
          </a:p>
        </p:txBody>
      </p:sp>
      <p:sp>
        <p:nvSpPr>
          <p:cNvPr id="7" name="TextBox 6">
            <a:extLst>
              <a:ext uri="{FF2B5EF4-FFF2-40B4-BE49-F238E27FC236}">
                <a16:creationId xmlns:a16="http://schemas.microsoft.com/office/drawing/2014/main" id="{9E915233-CFAE-4857-A99B-84A88ADA9838}"/>
              </a:ext>
            </a:extLst>
          </p:cNvPr>
          <p:cNvSpPr txBox="1"/>
          <p:nvPr userDrawn="1"/>
        </p:nvSpPr>
        <p:spPr>
          <a:xfrm>
            <a:off x="544010" y="6512155"/>
            <a:ext cx="740908" cy="369332"/>
          </a:xfrm>
          <a:prstGeom prst="rect">
            <a:avLst/>
          </a:prstGeom>
          <a:noFill/>
        </p:spPr>
        <p:txBody>
          <a:bodyPr wrap="none" rtlCol="0">
            <a:spAutoFit/>
          </a:bodyPr>
          <a:lstStyle/>
          <a:p>
            <a:r>
              <a:rPr lang="en-US">
                <a:solidFill>
                  <a:srgbClr val="A28250"/>
                </a:solidFill>
                <a:latin typeface="UTM Gradoo" panose="02040603050506020204" pitchFamily="18" charset="0"/>
              </a:rPr>
              <a:t>KTUTS</a:t>
            </a:r>
          </a:p>
        </p:txBody>
      </p:sp>
      <p:pic>
        <p:nvPicPr>
          <p:cNvPr id="8" name="Picture 7" descr="A picture containing diagram&#10;&#10;Description automatically generated">
            <a:extLst>
              <a:ext uri="{FF2B5EF4-FFF2-40B4-BE49-F238E27FC236}">
                <a16:creationId xmlns:a16="http://schemas.microsoft.com/office/drawing/2014/main" id="{DBC26D6A-3CA5-49CB-8783-1996B83F5434}"/>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15316200" y="20078700"/>
            <a:ext cx="1881378" cy="1625303"/>
          </a:xfrm>
          <a:prstGeom prst="rect">
            <a:avLst/>
          </a:prstGeom>
        </p:spPr>
      </p:pic>
      <p:pic>
        <p:nvPicPr>
          <p:cNvPr id="9" name="Picture 8" descr="A picture containing diagram&#10;&#10;Description automatically generated">
            <a:extLst>
              <a:ext uri="{FF2B5EF4-FFF2-40B4-BE49-F238E27FC236}">
                <a16:creationId xmlns:a16="http://schemas.microsoft.com/office/drawing/2014/main" id="{587FC19C-2DBA-4BBF-9A53-FC7BE4143AEF}"/>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906990" y="9112070"/>
            <a:ext cx="1881378" cy="1625303"/>
          </a:xfrm>
          <a:prstGeom prst="rect">
            <a:avLst/>
          </a:prstGeom>
        </p:spPr>
      </p:pic>
      <p:pic>
        <p:nvPicPr>
          <p:cNvPr id="10" name="Picture 9" descr="A picture containing diagram&#10;&#10;Description automatically generated">
            <a:extLst>
              <a:ext uri="{FF2B5EF4-FFF2-40B4-BE49-F238E27FC236}">
                <a16:creationId xmlns:a16="http://schemas.microsoft.com/office/drawing/2014/main" id="{8284D78E-9856-4A66-BC54-B0FA55338324}"/>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32766000" y="-12382500"/>
            <a:ext cx="1881378" cy="1625303"/>
          </a:xfrm>
          <a:prstGeom prst="rect">
            <a:avLst/>
          </a:prstGeom>
        </p:spPr>
      </p:pic>
      <p:pic>
        <p:nvPicPr>
          <p:cNvPr id="11" name="Picture 10" descr="A picture containing diagram&#10;&#10;Description automatically generated">
            <a:extLst>
              <a:ext uri="{FF2B5EF4-FFF2-40B4-BE49-F238E27FC236}">
                <a16:creationId xmlns:a16="http://schemas.microsoft.com/office/drawing/2014/main" id="{986BDE4D-AF24-41D9-8A26-6E8461CE883B}"/>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14741271" y="-12334095"/>
            <a:ext cx="1881378" cy="1625303"/>
          </a:xfrm>
          <a:prstGeom prst="rect">
            <a:avLst/>
          </a:prstGeom>
        </p:spPr>
      </p:pic>
      <p:sp>
        <p:nvSpPr>
          <p:cNvPr id="12" name="TextBox 11">
            <a:extLst>
              <a:ext uri="{FF2B5EF4-FFF2-40B4-BE49-F238E27FC236}">
                <a16:creationId xmlns:a16="http://schemas.microsoft.com/office/drawing/2014/main" id="{C3FEDAEE-098B-46DC-B46C-92C1C5040690}"/>
              </a:ext>
            </a:extLst>
          </p:cNvPr>
          <p:cNvSpPr txBox="1"/>
          <p:nvPr userDrawn="1"/>
        </p:nvSpPr>
        <p:spPr>
          <a:xfrm>
            <a:off x="2880780" y="9567492"/>
            <a:ext cx="9311220" cy="923330"/>
          </a:xfrm>
          <a:prstGeom prst="rect">
            <a:avLst/>
          </a:prstGeom>
          <a:noFill/>
        </p:spPr>
        <p:txBody>
          <a:bodyPr wrap="square">
            <a:spAutoFit/>
          </a:bodyPr>
          <a:lstStyle/>
          <a:p>
            <a:r>
              <a:rPr lang="en-US">
                <a:latin typeface="Times New Roman" panose="02020603050405020304" pitchFamily="18" charset="0"/>
                <a:cs typeface="Times New Roman" panose="02020603050405020304" pitchFamily="18" charset="0"/>
              </a:rPr>
              <a:t>Liên hệ page:</a:t>
            </a:r>
          </a:p>
          <a:p>
            <a:r>
              <a:rPr lang="en-US">
                <a:latin typeface="Times New Roman" panose="02020603050405020304" pitchFamily="18" charset="0"/>
                <a:cs typeface="Times New Roman" panose="02020603050405020304" pitchFamily="18" charset="0"/>
                <a:hlinkClick r:id="rId19"/>
              </a:rPr>
              <a:t>https://www.facebook.com/teamKTUTS</a:t>
            </a:r>
            <a:endParaRPr lang="en-US">
              <a:latin typeface="Times New Roman" panose="02020603050405020304" pitchFamily="18" charset="0"/>
              <a:cs typeface="Times New Roman" panose="02020603050405020304" pitchFamily="18" charset="0"/>
            </a:endParaRPr>
          </a:p>
          <a:p>
            <a:r>
              <a:rPr lang="en-US">
                <a:latin typeface="Times New Roman" panose="02020603050405020304" pitchFamily="18" charset="0"/>
                <a:cs typeface="Times New Roman" panose="02020603050405020304" pitchFamily="18" charset="0"/>
              </a:rPr>
              <a:t>Đây là sản phẩm của nhóm KTUTS. Mọi chi tiết vui lòng liên hệ page hoặc SĐT: 0922 645 654</a:t>
            </a:r>
          </a:p>
        </p:txBody>
      </p:sp>
      <p:pic>
        <p:nvPicPr>
          <p:cNvPr id="13" name="Picture 12" descr="A picture containing diagram&#10;&#10;Description automatically generated">
            <a:extLst>
              <a:ext uri="{FF2B5EF4-FFF2-40B4-BE49-F238E27FC236}">
                <a16:creationId xmlns:a16="http://schemas.microsoft.com/office/drawing/2014/main" id="{91C493D7-CEB0-4171-A537-B9AD2D0EE4EC}"/>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32918400" y="20383500"/>
            <a:ext cx="1881378" cy="1625303"/>
          </a:xfrm>
          <a:prstGeom prst="rect">
            <a:avLst/>
          </a:prstGeom>
        </p:spPr>
      </p:pic>
    </p:spTree>
    <p:extLst>
      <p:ext uri="{BB962C8B-B14F-4D97-AF65-F5344CB8AC3E}">
        <p14:creationId xmlns:p14="http://schemas.microsoft.com/office/powerpoint/2010/main" val="42144432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g"/><Relationship Id="rId7" Type="http://schemas.openxmlformats.org/officeDocument/2006/relationships/image" Target="../media/image13.jp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7.png"/><Relationship Id="rId4" Type="http://schemas.openxmlformats.org/officeDocument/2006/relationships/image" Target="../media/image12.JPG"/></Relationships>
</file>

<file path=ppt/slides/_rels/slide11.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6.jpg"/><Relationship Id="rId1" Type="http://schemas.openxmlformats.org/officeDocument/2006/relationships/slideLayout" Target="../slideLayouts/slideLayout2.xml"/><Relationship Id="rId6" Type="http://schemas.microsoft.com/office/2007/relationships/hdphoto" Target="../media/hdphoto5.wdp"/><Relationship Id="rId5" Type="http://schemas.openxmlformats.org/officeDocument/2006/relationships/image" Target="../media/image17.png"/><Relationship Id="rId4" Type="http://schemas.microsoft.com/office/2007/relationships/hdphoto" Target="../media/hdphoto1.wdp"/></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microsoft.com/office/2007/relationships/hdphoto" Target="../media/hdphoto2.wdp"/><Relationship Id="rId4" Type="http://schemas.openxmlformats.org/officeDocument/2006/relationships/image" Target="../media/image7.png"/></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9.jfi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21.jpg"/></Relationships>
</file>

<file path=ppt/slides/_rels/slide16.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23.jpg"/></Relationships>
</file>

<file path=ppt/slides/_rels/slide17.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25.jpg"/></Relationships>
</file>

<file path=ppt/slides/_rels/slide18.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8.jfif"/><Relationship Id="rId2" Type="http://schemas.openxmlformats.org/officeDocument/2006/relationships/image" Target="../media/image27.jpg"/><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30.png"/></Relationships>
</file>

<file path=ppt/slides/_rels/slide2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jpg"/><Relationship Id="rId7" Type="http://schemas.microsoft.com/office/2007/relationships/hdphoto" Target="../media/hdphoto6.wdp"/><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32.png"/><Relationship Id="rId5" Type="http://schemas.microsoft.com/office/2007/relationships/hdphoto" Target="../media/hdphoto3.wdp"/><Relationship Id="rId10" Type="http://schemas.openxmlformats.org/officeDocument/2006/relationships/image" Target="../media/image10.png"/><Relationship Id="rId4" Type="http://schemas.openxmlformats.org/officeDocument/2006/relationships/image" Target="../media/image31.png"/><Relationship Id="rId9" Type="http://schemas.microsoft.com/office/2007/relationships/hdphoto" Target="../media/hdphoto4.wdp"/></Relationships>
</file>

<file path=ppt/slides/_rels/slide23.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24.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microsoft.com/office/2007/relationships/hdphoto" Target="../media/hdphoto7.wdp"/><Relationship Id="rId5" Type="http://schemas.openxmlformats.org/officeDocument/2006/relationships/image" Target="../media/image37.png"/><Relationship Id="rId4" Type="http://schemas.openxmlformats.org/officeDocument/2006/relationships/image" Target="../media/image36.png"/></Relationships>
</file>

<file path=ppt/slides/_rels/slide2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microsoft.com/office/2007/relationships/hdphoto" Target="../media/hdphoto7.wdp"/><Relationship Id="rId5" Type="http://schemas.openxmlformats.org/officeDocument/2006/relationships/image" Target="../media/image37.png"/><Relationship Id="rId4" Type="http://schemas.openxmlformats.org/officeDocument/2006/relationships/image" Target="../media/image36.png"/></Relationships>
</file>

<file path=ppt/slides/_rels/slide29.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40.jpg"/></Relationships>
</file>

<file path=ppt/slides/_rels/slide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1.jpg"/></Relationships>
</file>

<file path=ppt/slides/_rels/slide30.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image" Target="../media/image41.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30.png"/></Relationships>
</file>

<file path=ppt/slides/_rels/slide32.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1.jpg"/><Relationship Id="rId7" Type="http://schemas.openxmlformats.org/officeDocument/2006/relationships/image" Target="../media/image32.png"/><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microsoft.com/office/2007/relationships/hdphoto" Target="../media/hdphoto3.wdp"/><Relationship Id="rId5" Type="http://schemas.openxmlformats.org/officeDocument/2006/relationships/image" Target="../media/image31.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1.jpg"/></Relationships>
</file>

<file path=ppt/slides/_rels/slide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1.jpg"/></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microsoft.com/office/2007/relationships/hdphoto" Target="../media/hdphoto2.wdp"/></Relationships>
</file>

<file path=ppt/slides/_rels/slide9.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jpg"/><Relationship Id="rId7" Type="http://schemas.microsoft.com/office/2007/relationships/hdphoto" Target="../media/hdphoto4.wdp"/><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9.png"/><Relationship Id="rId5" Type="http://schemas.microsoft.com/office/2007/relationships/hdphoto" Target="../media/hdphoto3.wdp"/><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5844B9B-4D68-4E17-826D-FA07932173DE}"/>
              </a:ext>
            </a:extLst>
          </p:cNvPr>
          <p:cNvPicPr>
            <a:picLocks noChangeAspect="1"/>
          </p:cNvPicPr>
          <p:nvPr/>
        </p:nvPicPr>
        <p:blipFill>
          <a:blip r:embed="rId2"/>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8BC2777C-E0EB-41C5-AE5D-427F5C260443}"/>
              </a:ext>
            </a:extLst>
          </p:cNvPr>
          <p:cNvSpPr txBox="1"/>
          <p:nvPr/>
        </p:nvSpPr>
        <p:spPr>
          <a:xfrm>
            <a:off x="4947434" y="2260248"/>
            <a:ext cx="2659224" cy="523220"/>
          </a:xfrm>
          <a:prstGeom prst="rect">
            <a:avLst/>
          </a:prstGeom>
          <a:noFill/>
        </p:spPr>
        <p:txBody>
          <a:bodyPr wrap="square" rtlCol="0">
            <a:spAutoFit/>
          </a:bodyPr>
          <a:lstStyle/>
          <a:p>
            <a:r>
              <a:rPr lang="en-US" sz="2800" b="1" dirty="0">
                <a:solidFill>
                  <a:srgbClr val="002060"/>
                </a:solidFill>
                <a:latin typeface="UTM Avo" panose="02040603050506020204" pitchFamily="18" charset="0"/>
              </a:rPr>
              <a:t>LỊCH SỬ</a:t>
            </a:r>
          </a:p>
        </p:txBody>
      </p:sp>
      <p:grpSp>
        <p:nvGrpSpPr>
          <p:cNvPr id="7" name="Group 6">
            <a:extLst>
              <a:ext uri="{FF2B5EF4-FFF2-40B4-BE49-F238E27FC236}">
                <a16:creationId xmlns:a16="http://schemas.microsoft.com/office/drawing/2014/main" id="{371D8EEB-8078-4838-B1E6-4D7A201063AB}"/>
              </a:ext>
            </a:extLst>
          </p:cNvPr>
          <p:cNvGrpSpPr/>
          <p:nvPr/>
        </p:nvGrpSpPr>
        <p:grpSpPr>
          <a:xfrm>
            <a:off x="5393757" y="2677555"/>
            <a:ext cx="5901611" cy="1886768"/>
            <a:chOff x="5460618" y="2994443"/>
            <a:chExt cx="5901611" cy="1886768"/>
          </a:xfrm>
        </p:grpSpPr>
        <p:sp>
          <p:nvSpPr>
            <p:cNvPr id="8" name="TextBox 7">
              <a:extLst>
                <a:ext uri="{FF2B5EF4-FFF2-40B4-BE49-F238E27FC236}">
                  <a16:creationId xmlns:a16="http://schemas.microsoft.com/office/drawing/2014/main" id="{9CEC3C81-C681-4FD0-98AA-03FB38FEA9F8}"/>
                </a:ext>
              </a:extLst>
            </p:cNvPr>
            <p:cNvSpPr txBox="1"/>
            <p:nvPr/>
          </p:nvSpPr>
          <p:spPr>
            <a:xfrm>
              <a:off x="5460618" y="3003774"/>
              <a:ext cx="5845628" cy="1877437"/>
            </a:xfrm>
            <a:prstGeom prst="rect">
              <a:avLst/>
            </a:prstGeom>
            <a:noFill/>
          </p:spPr>
          <p:txBody>
            <a:bodyPr wrap="square" rtlCol="0">
              <a:spAutoFit/>
            </a:bodyPr>
            <a:lstStyle/>
            <a:p>
              <a:r>
                <a:rPr lang="en-US" sz="5600" b="1" dirty="0">
                  <a:solidFill>
                    <a:srgbClr val="002060"/>
                  </a:solidFill>
                  <a:latin typeface="UTM Deutsch Gothic" panose="02040603050506020204" pitchFamily="18" charset="0"/>
                </a:rPr>
                <a:t>TRƯỜNG HỌC </a:t>
              </a:r>
            </a:p>
            <a:p>
              <a:r>
                <a:rPr lang="en-US" sz="5600" b="1" dirty="0">
                  <a:solidFill>
                    <a:srgbClr val="002060"/>
                  </a:solidFill>
                  <a:latin typeface="UTM Deutsch Gothic" panose="02040603050506020204" pitchFamily="18" charset="0"/>
                </a:rPr>
                <a:t>THỜI HẬU LÊ</a:t>
              </a:r>
            </a:p>
          </p:txBody>
        </p:sp>
        <p:sp>
          <p:nvSpPr>
            <p:cNvPr id="9" name="TextBox 8">
              <a:extLst>
                <a:ext uri="{FF2B5EF4-FFF2-40B4-BE49-F238E27FC236}">
                  <a16:creationId xmlns:a16="http://schemas.microsoft.com/office/drawing/2014/main" id="{BF6EF027-EF29-40D3-B504-C1B6E16244B6}"/>
                </a:ext>
              </a:extLst>
            </p:cNvPr>
            <p:cNvSpPr txBox="1"/>
            <p:nvPr/>
          </p:nvSpPr>
          <p:spPr>
            <a:xfrm>
              <a:off x="5516601" y="2994443"/>
              <a:ext cx="5845628" cy="1877437"/>
            </a:xfrm>
            <a:prstGeom prst="rect">
              <a:avLst/>
            </a:prstGeom>
            <a:noFill/>
          </p:spPr>
          <p:txBody>
            <a:bodyPr wrap="square" rtlCol="0">
              <a:spAutoFit/>
            </a:bodyPr>
            <a:lstStyle/>
            <a:p>
              <a:r>
                <a:rPr lang="en-US" sz="5600" b="1" dirty="0">
                  <a:solidFill>
                    <a:srgbClr val="00CCFF"/>
                  </a:solidFill>
                  <a:latin typeface="UTM Deutsch Gothic" panose="02040603050506020204" pitchFamily="18" charset="0"/>
                </a:rPr>
                <a:t>TRƯỜNG HỌC </a:t>
              </a:r>
            </a:p>
            <a:p>
              <a:r>
                <a:rPr lang="en-US" sz="5600" b="1" dirty="0">
                  <a:solidFill>
                    <a:srgbClr val="00CCFF"/>
                  </a:solidFill>
                  <a:latin typeface="UTM Deutsch Gothic" panose="02040603050506020204" pitchFamily="18" charset="0"/>
                </a:rPr>
                <a:t>THỜI HẬU LÊ</a:t>
              </a:r>
            </a:p>
          </p:txBody>
        </p:sp>
      </p:grpSp>
    </p:spTree>
    <p:extLst>
      <p:ext uri="{BB962C8B-B14F-4D97-AF65-F5344CB8AC3E}">
        <p14:creationId xmlns:p14="http://schemas.microsoft.com/office/powerpoint/2010/main" val="2854200778"/>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26628" y="2446563"/>
            <a:ext cx="5384800" cy="370386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28313" y="539976"/>
            <a:ext cx="8994001" cy="165780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Picture 5"/>
          <p:cNvPicPr>
            <a:picLocks noChangeAspect="1"/>
          </p:cNvPicPr>
          <p:nvPr/>
        </p:nvPicPr>
        <p:blipFill>
          <a:blip r:embed="rId5">
            <a:extLst>
              <a:ext uri="{BEBA8EAE-BF5A-486C-A8C5-ECC9F3942E4B}">
                <a14:imgProps xmlns:a14="http://schemas.microsoft.com/office/drawing/2010/main">
                  <a14:imgLayer r:embed="rId6">
                    <a14:imgEffect>
                      <a14:backgroundRemoval t="167" b="96167" l="5667" r="100000"/>
                    </a14:imgEffect>
                  </a14:imgLayer>
                </a14:imgProps>
              </a:ext>
              <a:ext uri="{28A0092B-C50C-407E-A947-70E740481C1C}">
                <a14:useLocalDpi xmlns:a14="http://schemas.microsoft.com/office/drawing/2010/main" val="0"/>
              </a:ext>
            </a:extLst>
          </a:blip>
          <a:stretch>
            <a:fillRect/>
          </a:stretch>
        </p:blipFill>
        <p:spPr>
          <a:xfrm>
            <a:off x="473233" y="334882"/>
            <a:ext cx="2067992" cy="2067992"/>
          </a:xfrm>
          <a:prstGeom prst="rect">
            <a:avLst/>
          </a:prstGeom>
          <a:effectLst>
            <a:outerShdw blurRad="50800" dist="38100" dir="2700000" algn="tl" rotWithShape="0">
              <a:prstClr val="black">
                <a:alpha val="40000"/>
              </a:prstClr>
            </a:outerShdw>
          </a:effectLst>
        </p:spPr>
      </p:pic>
      <p:pic>
        <p:nvPicPr>
          <p:cNvPr id="10" name="Picture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49431" y="2446563"/>
            <a:ext cx="5459481" cy="370386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6955261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randombar(horizontal)">
                                      <p:cBhvr>
                                        <p:cTn id="13" dur="500"/>
                                        <p:tgtEl>
                                          <p:spTgt spid="5"/>
                                        </p:tgtEl>
                                      </p:cBhvr>
                                    </p:animEffect>
                                  </p:childTnLst>
                                </p:cTn>
                              </p:par>
                              <p:par>
                                <p:cTn id="14" presetID="53" presetClass="entr" presetSubtype="16" fill="hold" nodeType="with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p:cTn id="16" dur="500" fill="hold"/>
                                        <p:tgtEl>
                                          <p:spTgt spid="2"/>
                                        </p:tgtEl>
                                        <p:attrNameLst>
                                          <p:attrName>ppt_w</p:attrName>
                                        </p:attrNameLst>
                                      </p:cBhvr>
                                      <p:tavLst>
                                        <p:tav tm="0">
                                          <p:val>
                                            <p:fltVal val="0"/>
                                          </p:val>
                                        </p:tav>
                                        <p:tav tm="100000">
                                          <p:val>
                                            <p:strVal val="#ppt_w"/>
                                          </p:val>
                                        </p:tav>
                                      </p:tavLst>
                                    </p:anim>
                                    <p:anim calcmode="lin" valueType="num">
                                      <p:cBhvr>
                                        <p:cTn id="17" dur="500" fill="hold"/>
                                        <p:tgtEl>
                                          <p:spTgt spid="2"/>
                                        </p:tgtEl>
                                        <p:attrNameLst>
                                          <p:attrName>ppt_h</p:attrName>
                                        </p:attrNameLst>
                                      </p:cBhvr>
                                      <p:tavLst>
                                        <p:tav tm="0">
                                          <p:val>
                                            <p:fltVal val="0"/>
                                          </p:val>
                                        </p:tav>
                                        <p:tav tm="100000">
                                          <p:val>
                                            <p:strVal val="#ppt_h"/>
                                          </p:val>
                                        </p:tav>
                                      </p:tavLst>
                                    </p:anim>
                                    <p:animEffect transition="in" filter="fade">
                                      <p:cBhvr>
                                        <p:cTn id="1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7915" y="770176"/>
            <a:ext cx="5305306" cy="388613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44849" y="770176"/>
            <a:ext cx="5624636" cy="388613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grpSp>
        <p:nvGrpSpPr>
          <p:cNvPr id="15" name="Group 14"/>
          <p:cNvGrpSpPr/>
          <p:nvPr/>
        </p:nvGrpSpPr>
        <p:grpSpPr>
          <a:xfrm>
            <a:off x="547915" y="4787314"/>
            <a:ext cx="5329775" cy="1292620"/>
            <a:chOff x="547915" y="5026800"/>
            <a:chExt cx="5329775" cy="1292620"/>
          </a:xfrm>
        </p:grpSpPr>
        <p:grpSp>
          <p:nvGrpSpPr>
            <p:cNvPr id="8" name="Group 7"/>
            <p:cNvGrpSpPr/>
            <p:nvPr/>
          </p:nvGrpSpPr>
          <p:grpSpPr>
            <a:xfrm>
              <a:off x="547915" y="5026800"/>
              <a:ext cx="5305306" cy="1292620"/>
              <a:chOff x="1251857" y="2068286"/>
              <a:chExt cx="3918858" cy="1126541"/>
            </a:xfrm>
          </p:grpSpPr>
          <p:sp>
            <p:nvSpPr>
              <p:cNvPr id="9" name="Rectangle 8"/>
              <p:cNvSpPr/>
              <p:nvPr/>
            </p:nvSpPr>
            <p:spPr>
              <a:xfrm>
                <a:off x="1251857" y="2068286"/>
                <a:ext cx="3810000" cy="1012371"/>
              </a:xfrm>
              <a:prstGeom prst="rect">
                <a:avLst/>
              </a:prstGeom>
              <a:solidFill>
                <a:srgbClr val="17386E"/>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0" name="Rectangle 9"/>
              <p:cNvSpPr/>
              <p:nvPr/>
            </p:nvSpPr>
            <p:spPr>
              <a:xfrm>
                <a:off x="1360715" y="2182456"/>
                <a:ext cx="3810000" cy="1012371"/>
              </a:xfrm>
              <a:prstGeom prst="rect">
                <a:avLst/>
              </a:prstGeom>
              <a:solidFill>
                <a:srgbClr val="00CCF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dirty="0">
                  <a:effectLst>
                    <a:outerShdw blurRad="38100" dist="38100" dir="2700000" algn="tl">
                      <a:srgbClr val="000000">
                        <a:alpha val="43137"/>
                      </a:srgbClr>
                    </a:outerShdw>
                  </a:effectLst>
                  <a:latin typeface="UTM Avo" panose="02040603050506020204" pitchFamily="18" charset="0"/>
                </a:endParaRPr>
              </a:p>
            </p:txBody>
          </p:sp>
        </p:grpSp>
        <p:sp>
          <p:nvSpPr>
            <p:cNvPr id="7" name="Rectangle 6"/>
            <p:cNvSpPr/>
            <p:nvPr/>
          </p:nvSpPr>
          <p:spPr>
            <a:xfrm>
              <a:off x="670815" y="5234312"/>
              <a:ext cx="5206875" cy="954107"/>
            </a:xfrm>
            <a:prstGeom prst="rect">
              <a:avLst/>
            </a:prstGeom>
          </p:spPr>
          <p:txBody>
            <a:bodyPr wrap="none">
              <a:spAutoFit/>
            </a:bodyPr>
            <a:lstStyle/>
            <a:p>
              <a:pPr algn="ctr"/>
              <a:r>
                <a:rPr lang="en-US" sz="2800" b="1" dirty="0" err="1">
                  <a:solidFill>
                    <a:schemeClr val="bg1"/>
                  </a:solidFill>
                  <a:effectLst>
                    <a:outerShdw blurRad="38100" dist="38100" dir="2700000" algn="tl">
                      <a:srgbClr val="000000">
                        <a:alpha val="43137"/>
                      </a:srgbClr>
                    </a:outerShdw>
                  </a:effectLst>
                  <a:latin typeface="UTM Avo" panose="02040603050506020204" pitchFamily="18" charset="0"/>
                </a:rPr>
                <a:t>Văn</a:t>
              </a:r>
              <a:r>
                <a:rPr lang="en-US" sz="2800" b="1" dirty="0">
                  <a:solidFill>
                    <a:schemeClr val="bg1"/>
                  </a:solidFill>
                  <a:effectLst>
                    <a:outerShdw blurRad="38100" dist="38100" dir="2700000" algn="tl">
                      <a:srgbClr val="000000">
                        <a:alpha val="43137"/>
                      </a:srgbClr>
                    </a:outerShdw>
                  </a:effectLst>
                  <a:latin typeface="UTM Avo" panose="02040603050506020204" pitchFamily="18" charset="0"/>
                </a:rPr>
                <a:t> </a:t>
              </a:r>
              <a:r>
                <a:rPr lang="en-US" sz="2800" b="1" dirty="0" err="1">
                  <a:solidFill>
                    <a:schemeClr val="bg1"/>
                  </a:solidFill>
                  <a:effectLst>
                    <a:outerShdw blurRad="38100" dist="38100" dir="2700000" algn="tl">
                      <a:srgbClr val="000000">
                        <a:alpha val="43137"/>
                      </a:srgbClr>
                    </a:outerShdw>
                  </a:effectLst>
                  <a:latin typeface="UTM Avo" panose="02040603050506020204" pitchFamily="18" charset="0"/>
                </a:rPr>
                <a:t>Miếu</a:t>
              </a:r>
              <a:r>
                <a:rPr lang="en-US" sz="2800" b="1" dirty="0">
                  <a:solidFill>
                    <a:schemeClr val="bg1"/>
                  </a:solidFill>
                  <a:effectLst>
                    <a:outerShdw blurRad="38100" dist="38100" dir="2700000" algn="tl">
                      <a:srgbClr val="000000">
                        <a:alpha val="43137"/>
                      </a:srgbClr>
                    </a:outerShdw>
                  </a:effectLst>
                  <a:latin typeface="UTM Avo" panose="02040603050506020204" pitchFamily="18" charset="0"/>
                </a:rPr>
                <a:t> </a:t>
              </a:r>
              <a:r>
                <a:rPr lang="en-US" sz="2800" b="1" dirty="0" err="1">
                  <a:solidFill>
                    <a:schemeClr val="bg1"/>
                  </a:solidFill>
                  <a:effectLst>
                    <a:outerShdw blurRad="38100" dist="38100" dir="2700000" algn="tl">
                      <a:srgbClr val="000000">
                        <a:alpha val="43137"/>
                      </a:srgbClr>
                    </a:outerShdw>
                  </a:effectLst>
                  <a:latin typeface="UTM Avo" panose="02040603050506020204" pitchFamily="18" charset="0"/>
                </a:rPr>
                <a:t>Môn</a:t>
              </a:r>
              <a:endParaRPr lang="en-US" sz="2800" b="1" dirty="0">
                <a:solidFill>
                  <a:schemeClr val="bg1"/>
                </a:solidFill>
                <a:effectLst>
                  <a:outerShdw blurRad="38100" dist="38100" dir="2700000" algn="tl">
                    <a:srgbClr val="000000">
                      <a:alpha val="43137"/>
                    </a:srgbClr>
                  </a:outerShdw>
                </a:effectLst>
                <a:latin typeface="UTM Avo" panose="02040603050506020204" pitchFamily="18" charset="0"/>
              </a:endParaRPr>
            </a:p>
            <a:p>
              <a:pPr algn="ctr"/>
              <a:r>
                <a:rPr lang="en-US" sz="2800" b="1" dirty="0" err="1">
                  <a:solidFill>
                    <a:schemeClr val="bg1"/>
                  </a:solidFill>
                  <a:effectLst>
                    <a:outerShdw blurRad="38100" dist="38100" dir="2700000" algn="tl">
                      <a:srgbClr val="000000">
                        <a:alpha val="43137"/>
                      </a:srgbClr>
                    </a:outerShdw>
                  </a:effectLst>
                  <a:latin typeface="UTM Avo" panose="02040603050506020204" pitchFamily="18" charset="0"/>
                </a:rPr>
                <a:t>cổng</a:t>
              </a:r>
              <a:r>
                <a:rPr lang="en-US" sz="2800" b="1" dirty="0">
                  <a:solidFill>
                    <a:schemeClr val="bg1"/>
                  </a:solidFill>
                  <a:effectLst>
                    <a:outerShdw blurRad="38100" dist="38100" dir="2700000" algn="tl">
                      <a:srgbClr val="000000">
                        <a:alpha val="43137"/>
                      </a:srgbClr>
                    </a:outerShdw>
                  </a:effectLst>
                  <a:latin typeface="UTM Avo" panose="02040603050506020204" pitchFamily="18" charset="0"/>
                </a:rPr>
                <a:t> </a:t>
              </a:r>
              <a:r>
                <a:rPr lang="en-US" sz="2800" b="1" dirty="0" err="1">
                  <a:solidFill>
                    <a:schemeClr val="bg1"/>
                  </a:solidFill>
                  <a:effectLst>
                    <a:outerShdw blurRad="38100" dist="38100" dir="2700000" algn="tl">
                      <a:srgbClr val="000000">
                        <a:alpha val="43137"/>
                      </a:srgbClr>
                    </a:outerShdw>
                  </a:effectLst>
                  <a:latin typeface="UTM Avo" panose="02040603050506020204" pitchFamily="18" charset="0"/>
                </a:rPr>
                <a:t>dẫn</a:t>
              </a:r>
              <a:r>
                <a:rPr lang="en-US" sz="2800" b="1" dirty="0">
                  <a:solidFill>
                    <a:schemeClr val="bg1"/>
                  </a:solidFill>
                  <a:effectLst>
                    <a:outerShdw blurRad="38100" dist="38100" dir="2700000" algn="tl">
                      <a:srgbClr val="000000">
                        <a:alpha val="43137"/>
                      </a:srgbClr>
                    </a:outerShdw>
                  </a:effectLst>
                  <a:latin typeface="UTM Avo" panose="02040603050506020204" pitchFamily="18" charset="0"/>
                </a:rPr>
                <a:t> </a:t>
              </a:r>
              <a:r>
                <a:rPr lang="en-US" sz="2800" b="1" dirty="0" err="1">
                  <a:solidFill>
                    <a:schemeClr val="bg1"/>
                  </a:solidFill>
                  <a:effectLst>
                    <a:outerShdw blurRad="38100" dist="38100" dir="2700000" algn="tl">
                      <a:srgbClr val="000000">
                        <a:alpha val="43137"/>
                      </a:srgbClr>
                    </a:outerShdw>
                  </a:effectLst>
                  <a:latin typeface="UTM Avo" panose="02040603050506020204" pitchFamily="18" charset="0"/>
                </a:rPr>
                <a:t>vào</a:t>
              </a:r>
              <a:r>
                <a:rPr lang="en-US" sz="2800" b="1" dirty="0">
                  <a:solidFill>
                    <a:schemeClr val="bg1"/>
                  </a:solidFill>
                  <a:effectLst>
                    <a:outerShdw blurRad="38100" dist="38100" dir="2700000" algn="tl">
                      <a:srgbClr val="000000">
                        <a:alpha val="43137"/>
                      </a:srgbClr>
                    </a:outerShdw>
                  </a:effectLst>
                  <a:latin typeface="UTM Avo" panose="02040603050506020204" pitchFamily="18" charset="0"/>
                </a:rPr>
                <a:t> </a:t>
              </a:r>
              <a:r>
                <a:rPr lang="en-US" sz="2800" b="1" dirty="0" err="1">
                  <a:solidFill>
                    <a:schemeClr val="bg1"/>
                  </a:solidFill>
                  <a:effectLst>
                    <a:outerShdw blurRad="38100" dist="38100" dir="2700000" algn="tl">
                      <a:srgbClr val="000000">
                        <a:alpha val="43137"/>
                      </a:srgbClr>
                    </a:outerShdw>
                  </a:effectLst>
                  <a:latin typeface="UTM Avo" panose="02040603050506020204" pitchFamily="18" charset="0"/>
                </a:rPr>
                <a:t>khu</a:t>
              </a:r>
              <a:r>
                <a:rPr lang="en-US" sz="2800" b="1" dirty="0">
                  <a:solidFill>
                    <a:schemeClr val="bg1"/>
                  </a:solidFill>
                  <a:effectLst>
                    <a:outerShdw blurRad="38100" dist="38100" dir="2700000" algn="tl">
                      <a:srgbClr val="000000">
                        <a:alpha val="43137"/>
                      </a:srgbClr>
                    </a:outerShdw>
                  </a:effectLst>
                  <a:latin typeface="UTM Avo" panose="02040603050506020204" pitchFamily="18" charset="0"/>
                </a:rPr>
                <a:t> </a:t>
              </a:r>
              <a:r>
                <a:rPr lang="en-US" sz="2800" b="1" dirty="0" err="1">
                  <a:solidFill>
                    <a:schemeClr val="bg1"/>
                  </a:solidFill>
                  <a:effectLst>
                    <a:outerShdw blurRad="38100" dist="38100" dir="2700000" algn="tl">
                      <a:srgbClr val="000000">
                        <a:alpha val="43137"/>
                      </a:srgbClr>
                    </a:outerShdw>
                  </a:effectLst>
                  <a:latin typeface="UTM Avo" panose="02040603050506020204" pitchFamily="18" charset="0"/>
                </a:rPr>
                <a:t>thứ</a:t>
              </a:r>
              <a:r>
                <a:rPr lang="en-US" sz="2800" b="1" dirty="0">
                  <a:solidFill>
                    <a:schemeClr val="bg1"/>
                  </a:solidFill>
                  <a:effectLst>
                    <a:outerShdw blurRad="38100" dist="38100" dir="2700000" algn="tl">
                      <a:srgbClr val="000000">
                        <a:alpha val="43137"/>
                      </a:srgbClr>
                    </a:outerShdw>
                  </a:effectLst>
                  <a:latin typeface="UTM Avo" panose="02040603050506020204" pitchFamily="18" charset="0"/>
                </a:rPr>
                <a:t> </a:t>
              </a:r>
              <a:r>
                <a:rPr lang="en-US" sz="2800" b="1" dirty="0" err="1">
                  <a:solidFill>
                    <a:schemeClr val="bg1"/>
                  </a:solidFill>
                  <a:effectLst>
                    <a:outerShdw blurRad="38100" dist="38100" dir="2700000" algn="tl">
                      <a:srgbClr val="000000">
                        <a:alpha val="43137"/>
                      </a:srgbClr>
                    </a:outerShdw>
                  </a:effectLst>
                  <a:latin typeface="UTM Avo" panose="02040603050506020204" pitchFamily="18" charset="0"/>
                </a:rPr>
                <a:t>nhất</a:t>
              </a:r>
              <a:endParaRPr lang="en-US" sz="2800" b="1" dirty="0">
                <a:solidFill>
                  <a:schemeClr val="bg1"/>
                </a:solidFill>
                <a:effectLst>
                  <a:outerShdw blurRad="38100" dist="38100" dir="2700000" algn="tl">
                    <a:srgbClr val="000000">
                      <a:alpha val="43137"/>
                    </a:srgbClr>
                  </a:outerShdw>
                </a:effectLst>
                <a:latin typeface="UTM Avo" panose="02040603050506020204" pitchFamily="18" charset="0"/>
              </a:endParaRPr>
            </a:p>
          </p:txBody>
        </p:sp>
      </p:grpSp>
      <p:grpSp>
        <p:nvGrpSpPr>
          <p:cNvPr id="16" name="Group 15"/>
          <p:cNvGrpSpPr/>
          <p:nvPr/>
        </p:nvGrpSpPr>
        <p:grpSpPr>
          <a:xfrm>
            <a:off x="6044849" y="4787314"/>
            <a:ext cx="5624636" cy="1292620"/>
            <a:chOff x="6044849" y="5026800"/>
            <a:chExt cx="5624636" cy="1292620"/>
          </a:xfrm>
        </p:grpSpPr>
        <p:grpSp>
          <p:nvGrpSpPr>
            <p:cNvPr id="11" name="Group 10"/>
            <p:cNvGrpSpPr/>
            <p:nvPr/>
          </p:nvGrpSpPr>
          <p:grpSpPr>
            <a:xfrm>
              <a:off x="6044849" y="5026800"/>
              <a:ext cx="5624636" cy="1292620"/>
              <a:chOff x="1251857" y="2068286"/>
              <a:chExt cx="3918858" cy="1126541"/>
            </a:xfrm>
          </p:grpSpPr>
          <p:sp>
            <p:nvSpPr>
              <p:cNvPr id="12" name="Rectangle 11"/>
              <p:cNvSpPr/>
              <p:nvPr/>
            </p:nvSpPr>
            <p:spPr>
              <a:xfrm>
                <a:off x="1251857" y="2068286"/>
                <a:ext cx="3810000" cy="1012371"/>
              </a:xfrm>
              <a:prstGeom prst="rect">
                <a:avLst/>
              </a:prstGeom>
              <a:solidFill>
                <a:srgbClr val="17386E"/>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3" name="Rectangle 12"/>
              <p:cNvSpPr/>
              <p:nvPr/>
            </p:nvSpPr>
            <p:spPr>
              <a:xfrm>
                <a:off x="1360715" y="2182456"/>
                <a:ext cx="3810000" cy="1012371"/>
              </a:xfrm>
              <a:prstGeom prst="rect">
                <a:avLst/>
              </a:prstGeom>
              <a:solidFill>
                <a:srgbClr val="00CCF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dirty="0">
                  <a:effectLst>
                    <a:outerShdw blurRad="38100" dist="38100" dir="2700000" algn="tl">
                      <a:srgbClr val="000000">
                        <a:alpha val="43137"/>
                      </a:srgbClr>
                    </a:outerShdw>
                  </a:effectLst>
                  <a:latin typeface="UTM Avo" panose="02040603050506020204" pitchFamily="18" charset="0"/>
                </a:endParaRPr>
              </a:p>
            </p:txBody>
          </p:sp>
        </p:grpSp>
        <p:sp>
          <p:nvSpPr>
            <p:cNvPr id="14" name="Rectangle 13"/>
            <p:cNvSpPr/>
            <p:nvPr/>
          </p:nvSpPr>
          <p:spPr>
            <a:xfrm>
              <a:off x="7131524" y="5388199"/>
              <a:ext cx="3607527" cy="646331"/>
            </a:xfrm>
            <a:prstGeom prst="rect">
              <a:avLst/>
            </a:prstGeom>
          </p:spPr>
          <p:txBody>
            <a:bodyPr wrap="none">
              <a:spAutoFit/>
            </a:bodyPr>
            <a:lstStyle/>
            <a:p>
              <a:pPr algn="ctr"/>
              <a:r>
                <a:rPr lang="en-US" sz="3600" b="1" dirty="0" err="1">
                  <a:solidFill>
                    <a:schemeClr val="bg1"/>
                  </a:solidFill>
                  <a:effectLst>
                    <a:outerShdw blurRad="38100" dist="38100" dir="2700000" algn="tl">
                      <a:srgbClr val="000000">
                        <a:alpha val="43137"/>
                      </a:srgbClr>
                    </a:outerShdw>
                  </a:effectLst>
                  <a:latin typeface="UTM Avo" panose="02040603050506020204" pitchFamily="18" charset="0"/>
                </a:rPr>
                <a:t>Đại</a:t>
              </a:r>
              <a:r>
                <a:rPr lang="en-US" sz="3600" b="1" dirty="0">
                  <a:solidFill>
                    <a:schemeClr val="bg1"/>
                  </a:solidFill>
                  <a:effectLst>
                    <a:outerShdw blurRad="38100" dist="38100" dir="2700000" algn="tl">
                      <a:srgbClr val="000000">
                        <a:alpha val="43137"/>
                      </a:srgbClr>
                    </a:outerShdw>
                  </a:effectLst>
                  <a:latin typeface="UTM Avo" panose="02040603050506020204" pitchFamily="18" charset="0"/>
                </a:rPr>
                <a:t> </a:t>
              </a:r>
              <a:r>
                <a:rPr lang="en-US" sz="3600" b="1" dirty="0" err="1">
                  <a:solidFill>
                    <a:schemeClr val="bg1"/>
                  </a:solidFill>
                  <a:effectLst>
                    <a:outerShdw blurRad="38100" dist="38100" dir="2700000" algn="tl">
                      <a:srgbClr val="000000">
                        <a:alpha val="43137"/>
                      </a:srgbClr>
                    </a:outerShdw>
                  </a:effectLst>
                  <a:latin typeface="UTM Avo" panose="02040603050506020204" pitchFamily="18" charset="0"/>
                </a:rPr>
                <a:t>Trung</a:t>
              </a:r>
              <a:r>
                <a:rPr lang="en-US" sz="3600" b="1" dirty="0">
                  <a:solidFill>
                    <a:schemeClr val="bg1"/>
                  </a:solidFill>
                  <a:effectLst>
                    <a:outerShdw blurRad="38100" dist="38100" dir="2700000" algn="tl">
                      <a:srgbClr val="000000">
                        <a:alpha val="43137"/>
                      </a:srgbClr>
                    </a:outerShdw>
                  </a:effectLst>
                  <a:latin typeface="UTM Avo" panose="02040603050506020204" pitchFamily="18" charset="0"/>
                </a:rPr>
                <a:t> </a:t>
              </a:r>
              <a:r>
                <a:rPr lang="en-US" sz="3600" b="1" dirty="0" err="1">
                  <a:solidFill>
                    <a:schemeClr val="bg1"/>
                  </a:solidFill>
                  <a:effectLst>
                    <a:outerShdw blurRad="38100" dist="38100" dir="2700000" algn="tl">
                      <a:srgbClr val="000000">
                        <a:alpha val="43137"/>
                      </a:srgbClr>
                    </a:outerShdw>
                  </a:effectLst>
                  <a:latin typeface="UTM Avo" panose="02040603050506020204" pitchFamily="18" charset="0"/>
                </a:rPr>
                <a:t>Môn</a:t>
              </a:r>
              <a:endParaRPr lang="en-US" sz="3600" b="1" dirty="0">
                <a:solidFill>
                  <a:schemeClr val="bg1"/>
                </a:solidFill>
                <a:effectLst>
                  <a:outerShdw blurRad="38100" dist="38100" dir="2700000" algn="tl">
                    <a:srgbClr val="000000">
                      <a:alpha val="43137"/>
                    </a:srgbClr>
                  </a:outerShdw>
                </a:effectLst>
                <a:latin typeface="UTM Avo" panose="02040603050506020204" pitchFamily="18" charset="0"/>
              </a:endParaRPr>
            </a:p>
          </p:txBody>
        </p:sp>
      </p:grpSp>
    </p:spTree>
    <p:extLst>
      <p:ext uri="{BB962C8B-B14F-4D97-AF65-F5344CB8AC3E}">
        <p14:creationId xmlns:p14="http://schemas.microsoft.com/office/powerpoint/2010/main" val="21338289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barn(inVertical)">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par>
                                <p:cTn id="16" presetID="16" presetClass="entr" presetSubtype="21" fill="hold"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barn(inVertical)">
                                      <p:cBhvr>
                                        <p:cTn id="1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91762" y="587904"/>
            <a:ext cx="6965895" cy="462034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Rectangle 5"/>
          <p:cNvSpPr/>
          <p:nvPr/>
        </p:nvSpPr>
        <p:spPr>
          <a:xfrm>
            <a:off x="772324" y="5388199"/>
            <a:ext cx="10766533" cy="1077218"/>
          </a:xfrm>
          <a:prstGeom prst="rect">
            <a:avLst/>
          </a:prstGeom>
        </p:spPr>
        <p:txBody>
          <a:bodyPr wrap="square">
            <a:spAutoFit/>
          </a:bodyPr>
          <a:lstStyle/>
          <a:p>
            <a:pPr algn="ctr"/>
            <a:r>
              <a:rPr lang="vi-VN" sz="3200" b="1" dirty="0">
                <a:solidFill>
                  <a:srgbClr val="17386E"/>
                </a:solidFill>
                <a:latin typeface="UTM Avo" panose="02040603050506020204" pitchFamily="18" charset="0"/>
              </a:rPr>
              <a:t>Khuê </a:t>
            </a:r>
            <a:r>
              <a:rPr lang="en-US" sz="3200" b="1" dirty="0">
                <a:solidFill>
                  <a:srgbClr val="17386E"/>
                </a:solidFill>
                <a:latin typeface="UTM Avo" panose="02040603050506020204" pitchFamily="18" charset="0"/>
              </a:rPr>
              <a:t>V</a:t>
            </a:r>
            <a:r>
              <a:rPr lang="vi-VN" sz="3200" b="1" dirty="0">
                <a:solidFill>
                  <a:srgbClr val="17386E"/>
                </a:solidFill>
                <a:latin typeface="UTM Avo" panose="02040603050506020204" pitchFamily="18" charset="0"/>
              </a:rPr>
              <a:t>ăn </a:t>
            </a:r>
            <a:r>
              <a:rPr lang="en-US" sz="3200" b="1" dirty="0">
                <a:solidFill>
                  <a:srgbClr val="17386E"/>
                </a:solidFill>
                <a:latin typeface="UTM Avo" panose="02040603050506020204" pitchFamily="18" charset="0"/>
              </a:rPr>
              <a:t>C</a:t>
            </a:r>
            <a:r>
              <a:rPr lang="vi-VN" sz="3200" b="1" dirty="0">
                <a:solidFill>
                  <a:srgbClr val="17386E"/>
                </a:solidFill>
                <a:latin typeface="UTM Avo" panose="02040603050506020204" pitchFamily="18" charset="0"/>
              </a:rPr>
              <a:t>ác – Thiên quang tỉnh </a:t>
            </a:r>
            <a:endParaRPr lang="en-US" sz="3200" b="1" dirty="0">
              <a:solidFill>
                <a:srgbClr val="17386E"/>
              </a:solidFill>
              <a:latin typeface="UTM Avo" panose="02040603050506020204" pitchFamily="18" charset="0"/>
            </a:endParaRPr>
          </a:p>
          <a:p>
            <a:pPr algn="ctr"/>
            <a:r>
              <a:rPr lang="vi-VN" sz="3200" b="1" dirty="0">
                <a:solidFill>
                  <a:srgbClr val="17386E"/>
                </a:solidFill>
                <a:latin typeface="UTM Avo" panose="02040603050506020204" pitchFamily="18" charset="0"/>
              </a:rPr>
              <a:t>nơi giao hoà của đất, trời</a:t>
            </a:r>
            <a:r>
              <a:rPr lang="en-US" sz="3200" b="1" dirty="0">
                <a:solidFill>
                  <a:srgbClr val="17386E"/>
                </a:solidFill>
                <a:latin typeface="UTM Avo" panose="02040603050506020204" pitchFamily="18" charset="0"/>
              </a:rPr>
              <a:t>.</a:t>
            </a:r>
          </a:p>
        </p:txBody>
      </p:sp>
      <p:pic>
        <p:nvPicPr>
          <p:cNvPr id="8" name="Picture 7"/>
          <p:cNvPicPr>
            <a:picLocks noChangeAspect="1"/>
          </p:cNvPicPr>
          <p:nvPr/>
        </p:nvPicPr>
        <p:blipFill rotWithShape="1">
          <a:blip r:embed="rId3">
            <a:duotone>
              <a:schemeClr val="accent1">
                <a:shade val="45000"/>
                <a:satMod val="135000"/>
              </a:schemeClr>
              <a:prstClr val="white"/>
            </a:duotone>
            <a:extLst>
              <a:ext uri="{BEBA8EAE-BF5A-486C-A8C5-ECC9F3942E4B}">
                <a14:imgProps xmlns:a14="http://schemas.microsoft.com/office/drawing/2010/main">
                  <a14:imgLayer r:embed="rId4">
                    <a14:imgEffect>
                      <a14:backgroundRemoval t="7322" b="53757" l="0" r="100000">
                        <a14:backgroundMark x1="824" y1="37187" x2="2610" y2="34875"/>
                        <a14:backgroundMark x1="29808" y1="35453" x2="32418" y2="30058"/>
                        <a14:backgroundMark x1="35027" y1="28709" x2="40797" y2="26012"/>
                        <a14:backgroundMark x1="31181" y1="30443" x2="34341" y2="28709"/>
                        <a14:backgroundMark x1="41071" y1="26975" x2="46566" y2="17726"/>
                        <a14:backgroundMark x1="98077" y1="39692" x2="99451" y2="36802"/>
                        <a14:backgroundMark x1="90385" y1="38728" x2="94780" y2="38921"/>
                      </a14:backgroundRemoval>
                    </a14:imgEffect>
                    <a14:imgEffect>
                      <a14:brightnessContrast bright="20000"/>
                    </a14:imgEffect>
                  </a14:imgLayer>
                </a14:imgProps>
              </a:ext>
              <a:ext uri="{28A0092B-C50C-407E-A947-70E740481C1C}">
                <a14:useLocalDpi xmlns:a14="http://schemas.microsoft.com/office/drawing/2010/main" val="0"/>
              </a:ext>
            </a:extLst>
          </a:blip>
          <a:srcRect l="30377" t="5739" r="-2826" b="55141"/>
          <a:stretch/>
        </p:blipFill>
        <p:spPr>
          <a:xfrm rot="16200000">
            <a:off x="8676964" y="1296451"/>
            <a:ext cx="4662325" cy="2367746"/>
          </a:xfrm>
          <a:prstGeom prst="rect">
            <a:avLst/>
          </a:prstGeom>
          <a:effectLst>
            <a:outerShdw blurRad="50800" dist="38100" dir="16200000" rotWithShape="0">
              <a:prstClr val="black">
                <a:alpha val="40000"/>
              </a:prstClr>
            </a:outerShdw>
          </a:effectLst>
        </p:spPr>
      </p:pic>
      <p:pic>
        <p:nvPicPr>
          <p:cNvPr id="9" name="Picture 8"/>
          <p:cNvPicPr>
            <a:picLocks noChangeAspect="1"/>
          </p:cNvPicPr>
          <p:nvPr/>
        </p:nvPicPr>
        <p:blipFill rotWithShape="1">
          <a:blip r:embed="rId3">
            <a:duotone>
              <a:schemeClr val="accent1">
                <a:shade val="45000"/>
                <a:satMod val="135000"/>
              </a:schemeClr>
              <a:prstClr val="white"/>
            </a:duotone>
            <a:extLst>
              <a:ext uri="{BEBA8EAE-BF5A-486C-A8C5-ECC9F3942E4B}">
                <a14:imgProps xmlns:a14="http://schemas.microsoft.com/office/drawing/2010/main">
                  <a14:imgLayer r:embed="rId4">
                    <a14:imgEffect>
                      <a14:backgroundRemoval t="7322" b="53757" l="0" r="100000">
                        <a14:backgroundMark x1="824" y1="37187" x2="2610" y2="34875"/>
                        <a14:backgroundMark x1="29808" y1="35453" x2="32418" y2="30058"/>
                        <a14:backgroundMark x1="35027" y1="28709" x2="40797" y2="26012"/>
                        <a14:backgroundMark x1="31181" y1="30443" x2="34341" y2="28709"/>
                        <a14:backgroundMark x1="41071" y1="26975" x2="46566" y2="17726"/>
                        <a14:backgroundMark x1="98077" y1="39692" x2="99451" y2="36802"/>
                        <a14:backgroundMark x1="90385" y1="38728" x2="94780" y2="38921"/>
                      </a14:backgroundRemoval>
                    </a14:imgEffect>
                    <a14:imgEffect>
                      <a14:brightnessContrast bright="20000"/>
                    </a14:imgEffect>
                  </a14:imgLayer>
                </a14:imgProps>
              </a:ext>
              <a:ext uri="{28A0092B-C50C-407E-A947-70E740481C1C}">
                <a14:useLocalDpi xmlns:a14="http://schemas.microsoft.com/office/drawing/2010/main" val="0"/>
              </a:ext>
            </a:extLst>
          </a:blip>
          <a:srcRect l="30377" t="5739" r="-2826" b="55141"/>
          <a:stretch/>
        </p:blipFill>
        <p:spPr>
          <a:xfrm rot="5400000">
            <a:off x="-1056572" y="3223223"/>
            <a:ext cx="4662325" cy="2367746"/>
          </a:xfrm>
          <a:prstGeom prst="rect">
            <a:avLst/>
          </a:prstGeom>
          <a:effectLst>
            <a:outerShdw blurRad="50800" dist="38100" dir="16200000" rotWithShape="0">
              <a:prstClr val="black">
                <a:alpha val="40000"/>
              </a:prstClr>
            </a:outerShdw>
          </a:effectLst>
        </p:spPr>
      </p:pic>
      <p:pic>
        <p:nvPicPr>
          <p:cNvPr id="10" name="Picture 9"/>
          <p:cNvPicPr>
            <a:picLocks noChangeAspect="1"/>
          </p:cNvPicPr>
          <p:nvPr/>
        </p:nvPicPr>
        <p:blipFill>
          <a:blip r:embed="rId5">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val="0"/>
              </a:ext>
            </a:extLst>
          </a:blip>
          <a:stretch>
            <a:fillRect/>
          </a:stretch>
        </p:blipFill>
        <p:spPr>
          <a:xfrm>
            <a:off x="8767441" y="315062"/>
            <a:ext cx="1726387" cy="1957858"/>
          </a:xfrm>
          <a:prstGeom prst="rect">
            <a:avLst/>
          </a:prstGeom>
        </p:spPr>
      </p:pic>
    </p:spTree>
    <p:extLst>
      <p:ext uri="{BB962C8B-B14F-4D97-AF65-F5344CB8AC3E}">
        <p14:creationId xmlns:p14="http://schemas.microsoft.com/office/powerpoint/2010/main" val="19357016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p:cTn id="19" dur="500" fill="hold"/>
                                        <p:tgtEl>
                                          <p:spTgt spid="10"/>
                                        </p:tgtEl>
                                        <p:attrNameLst>
                                          <p:attrName>ppt_w</p:attrName>
                                        </p:attrNameLst>
                                      </p:cBhvr>
                                      <p:tavLst>
                                        <p:tav tm="0">
                                          <p:val>
                                            <p:fltVal val="0"/>
                                          </p:val>
                                        </p:tav>
                                        <p:tav tm="100000">
                                          <p:val>
                                            <p:strVal val="#ppt_w"/>
                                          </p:val>
                                        </p:tav>
                                      </p:tavLst>
                                    </p:anim>
                                    <p:anim calcmode="lin" valueType="num">
                                      <p:cBhvr>
                                        <p:cTn id="20" dur="500" fill="hold"/>
                                        <p:tgtEl>
                                          <p:spTgt spid="10"/>
                                        </p:tgtEl>
                                        <p:attrNameLst>
                                          <p:attrName>ppt_h</p:attrName>
                                        </p:attrNameLst>
                                      </p:cBhvr>
                                      <p:tavLst>
                                        <p:tav tm="0">
                                          <p:val>
                                            <p:fltVal val="0"/>
                                          </p:val>
                                        </p:tav>
                                        <p:tav tm="100000">
                                          <p:val>
                                            <p:strVal val="#ppt_h"/>
                                          </p:val>
                                        </p:tav>
                                      </p:tavLst>
                                    </p:anim>
                                    <p:animEffect transition="in" filter="fade">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nodeType="click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randombar(horizontal)">
                                      <p:cBhvr>
                                        <p:cTn id="26" dur="500"/>
                                        <p:tgtEl>
                                          <p:spTgt spid="4"/>
                                        </p:tgtEl>
                                      </p:cBhvr>
                                    </p:animEffect>
                                  </p:childTnLst>
                                </p:cTn>
                              </p:par>
                            </p:childTnLst>
                          </p:cTn>
                        </p:par>
                      </p:childTnLst>
                    </p:cTn>
                  </p:par>
                  <p:par>
                    <p:cTn id="27" fill="hold">
                      <p:stCondLst>
                        <p:cond delay="indefinite"/>
                      </p:stCondLst>
                      <p:childTnLst>
                        <p:par>
                          <p:cTn id="28" fill="hold">
                            <p:stCondLst>
                              <p:cond delay="0"/>
                            </p:stCondLst>
                            <p:childTnLst>
                              <p:par>
                                <p:cTn id="29" presetID="21" presetClass="entr" presetSubtype="1"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wheel(1)">
                                      <p:cBhvr>
                                        <p:cTn id="31"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576944" y="2775857"/>
            <a:ext cx="11018628" cy="243661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 name="Rectangle 2"/>
          <p:cNvSpPr/>
          <p:nvPr/>
        </p:nvSpPr>
        <p:spPr>
          <a:xfrm>
            <a:off x="3159312" y="1079435"/>
            <a:ext cx="6827511" cy="1323439"/>
          </a:xfrm>
          <a:prstGeom prst="rect">
            <a:avLst/>
          </a:prstGeom>
        </p:spPr>
        <p:txBody>
          <a:bodyPr wrap="none">
            <a:spAutoFit/>
          </a:bodyPr>
          <a:lstStyle/>
          <a:p>
            <a:pPr algn="ctr"/>
            <a:r>
              <a:rPr lang="en-US" altLang="en-US" sz="4000" b="1" dirty="0" err="1">
                <a:solidFill>
                  <a:srgbClr val="002060"/>
                </a:solidFill>
                <a:latin typeface="UTM Avo" panose="02040603050506020204" pitchFamily="18" charset="0"/>
              </a:rPr>
              <a:t>Nhà</a:t>
            </a:r>
            <a:r>
              <a:rPr lang="en-US" altLang="en-US" sz="4000" b="1" dirty="0">
                <a:solidFill>
                  <a:srgbClr val="002060"/>
                </a:solidFill>
                <a:latin typeface="UTM Avo" panose="02040603050506020204" pitchFamily="18" charset="0"/>
              </a:rPr>
              <a:t> </a:t>
            </a:r>
            <a:r>
              <a:rPr lang="en-US" altLang="en-US" sz="4000" b="1" dirty="0" err="1">
                <a:solidFill>
                  <a:srgbClr val="002060"/>
                </a:solidFill>
                <a:latin typeface="UTM Avo" panose="02040603050506020204" pitchFamily="18" charset="0"/>
              </a:rPr>
              <a:t>Hậu</a:t>
            </a:r>
            <a:r>
              <a:rPr lang="en-US" altLang="en-US" sz="4000" b="1" dirty="0">
                <a:solidFill>
                  <a:srgbClr val="002060"/>
                </a:solidFill>
                <a:latin typeface="UTM Avo" panose="02040603050506020204" pitchFamily="18" charset="0"/>
              </a:rPr>
              <a:t> Lê </a:t>
            </a:r>
            <a:r>
              <a:rPr lang="en-US" altLang="en-US" sz="4000" b="1" dirty="0" err="1">
                <a:solidFill>
                  <a:srgbClr val="002060"/>
                </a:solidFill>
                <a:latin typeface="UTM Avo" panose="02040603050506020204" pitchFamily="18" charset="0"/>
              </a:rPr>
              <a:t>đã</a:t>
            </a:r>
            <a:r>
              <a:rPr lang="en-US" altLang="en-US" sz="4000" b="1" dirty="0">
                <a:solidFill>
                  <a:srgbClr val="002060"/>
                </a:solidFill>
                <a:latin typeface="UTM Avo" panose="02040603050506020204" pitchFamily="18" charset="0"/>
              </a:rPr>
              <a:t> </a:t>
            </a:r>
            <a:r>
              <a:rPr lang="en-US" altLang="en-US" sz="4000" b="1" dirty="0" err="1">
                <a:solidFill>
                  <a:srgbClr val="002060"/>
                </a:solidFill>
                <a:latin typeface="UTM Avo" panose="02040603050506020204" pitchFamily="18" charset="0"/>
              </a:rPr>
              <a:t>tổ</a:t>
            </a:r>
            <a:r>
              <a:rPr lang="en-US" altLang="en-US" sz="4000" b="1" dirty="0">
                <a:solidFill>
                  <a:srgbClr val="002060"/>
                </a:solidFill>
                <a:latin typeface="UTM Avo" panose="02040603050506020204" pitchFamily="18" charset="0"/>
              </a:rPr>
              <a:t> </a:t>
            </a:r>
            <a:r>
              <a:rPr lang="en-US" altLang="en-US" sz="4000" b="1" dirty="0" err="1">
                <a:solidFill>
                  <a:srgbClr val="002060"/>
                </a:solidFill>
                <a:latin typeface="UTM Avo" panose="02040603050506020204" pitchFamily="18" charset="0"/>
              </a:rPr>
              <a:t>chức</a:t>
            </a:r>
            <a:r>
              <a:rPr lang="en-US" altLang="en-US" sz="4000" b="1" dirty="0">
                <a:solidFill>
                  <a:srgbClr val="002060"/>
                </a:solidFill>
                <a:latin typeface="UTM Avo" panose="02040603050506020204" pitchFamily="18" charset="0"/>
              </a:rPr>
              <a:t> </a:t>
            </a:r>
          </a:p>
          <a:p>
            <a:pPr algn="ctr"/>
            <a:r>
              <a:rPr lang="en-US" altLang="en-US" sz="4000" b="1" dirty="0" err="1">
                <a:solidFill>
                  <a:srgbClr val="002060"/>
                </a:solidFill>
                <a:latin typeface="UTM Avo" panose="02040603050506020204" pitchFamily="18" charset="0"/>
              </a:rPr>
              <a:t>trường</a:t>
            </a:r>
            <a:r>
              <a:rPr lang="en-US" altLang="en-US" sz="4000" b="1" dirty="0">
                <a:solidFill>
                  <a:srgbClr val="002060"/>
                </a:solidFill>
                <a:latin typeface="UTM Avo" panose="02040603050506020204" pitchFamily="18" charset="0"/>
              </a:rPr>
              <a:t> </a:t>
            </a:r>
            <a:r>
              <a:rPr lang="en-US" altLang="en-US" sz="4000" b="1" dirty="0" err="1">
                <a:solidFill>
                  <a:srgbClr val="002060"/>
                </a:solidFill>
                <a:latin typeface="UTM Avo" panose="02040603050506020204" pitchFamily="18" charset="0"/>
              </a:rPr>
              <a:t>học</a:t>
            </a:r>
            <a:r>
              <a:rPr lang="en-US" altLang="en-US" sz="4000" b="1" dirty="0">
                <a:solidFill>
                  <a:srgbClr val="002060"/>
                </a:solidFill>
                <a:latin typeface="UTM Avo" panose="02040603050506020204" pitchFamily="18" charset="0"/>
              </a:rPr>
              <a:t> </a:t>
            </a:r>
            <a:r>
              <a:rPr lang="en-US" altLang="en-US" sz="4000" b="1" dirty="0" err="1">
                <a:solidFill>
                  <a:srgbClr val="002060"/>
                </a:solidFill>
                <a:latin typeface="UTM Avo" panose="02040603050506020204" pitchFamily="18" charset="0"/>
              </a:rPr>
              <a:t>như</a:t>
            </a:r>
            <a:r>
              <a:rPr lang="en-US" altLang="en-US" sz="4000" b="1" dirty="0">
                <a:solidFill>
                  <a:srgbClr val="002060"/>
                </a:solidFill>
                <a:latin typeface="UTM Avo" panose="02040603050506020204" pitchFamily="18" charset="0"/>
              </a:rPr>
              <a:t> </a:t>
            </a:r>
            <a:r>
              <a:rPr lang="en-US" altLang="en-US" sz="4000" b="1" dirty="0" err="1">
                <a:solidFill>
                  <a:srgbClr val="002060"/>
                </a:solidFill>
                <a:latin typeface="UTM Avo" panose="02040603050506020204" pitchFamily="18" charset="0"/>
              </a:rPr>
              <a:t>thế</a:t>
            </a:r>
            <a:r>
              <a:rPr lang="en-US" altLang="en-US" sz="4000" b="1" dirty="0">
                <a:solidFill>
                  <a:srgbClr val="002060"/>
                </a:solidFill>
                <a:latin typeface="UTM Avo" panose="02040603050506020204" pitchFamily="18" charset="0"/>
              </a:rPr>
              <a:t> </a:t>
            </a:r>
            <a:r>
              <a:rPr lang="en-US" altLang="en-US" sz="4000" b="1" dirty="0" err="1">
                <a:solidFill>
                  <a:srgbClr val="002060"/>
                </a:solidFill>
                <a:latin typeface="UTM Avo" panose="02040603050506020204" pitchFamily="18" charset="0"/>
              </a:rPr>
              <a:t>nào</a:t>
            </a:r>
            <a:r>
              <a:rPr lang="en-US" altLang="en-US" sz="4000" b="1" dirty="0">
                <a:solidFill>
                  <a:srgbClr val="002060"/>
                </a:solidFill>
                <a:latin typeface="UTM Avo" panose="02040603050506020204" pitchFamily="18" charset="0"/>
              </a:rPr>
              <a:t> ?</a:t>
            </a:r>
          </a:p>
        </p:txBody>
      </p:sp>
      <p:pic>
        <p:nvPicPr>
          <p:cNvPr id="11" name="Picture 10"/>
          <p:cNvPicPr>
            <a:picLocks noChangeAspect="1"/>
          </p:cNvPicPr>
          <p:nvPr/>
        </p:nvPicPr>
        <p:blipFill>
          <a:blip r:embed="rId4">
            <a:extLst>
              <a:ext uri="{BEBA8EAE-BF5A-486C-A8C5-ECC9F3942E4B}">
                <a14:imgProps xmlns:a14="http://schemas.microsoft.com/office/drawing/2010/main">
                  <a14:imgLayer r:embed="rId5">
                    <a14:imgEffect>
                      <a14:backgroundRemoval t="167" b="96167" l="5667" r="100000"/>
                    </a14:imgEffect>
                  </a14:imgLayer>
                </a14:imgProps>
              </a:ext>
              <a:ext uri="{28A0092B-C50C-407E-A947-70E740481C1C}">
                <a14:useLocalDpi xmlns:a14="http://schemas.microsoft.com/office/drawing/2010/main" val="0"/>
              </a:ext>
            </a:extLst>
          </a:blip>
          <a:stretch>
            <a:fillRect/>
          </a:stretch>
        </p:blipFill>
        <p:spPr>
          <a:xfrm>
            <a:off x="919547" y="521374"/>
            <a:ext cx="2067992" cy="2067992"/>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0896078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randombar(horizontal)">
                                      <p:cBhvr>
                                        <p:cTn id="1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45065" y="623903"/>
            <a:ext cx="6952242" cy="463844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Rectangle 5"/>
          <p:cNvSpPr/>
          <p:nvPr/>
        </p:nvSpPr>
        <p:spPr>
          <a:xfrm>
            <a:off x="751115" y="5352962"/>
            <a:ext cx="10940142" cy="1138773"/>
          </a:xfrm>
          <a:prstGeom prst="rect">
            <a:avLst/>
          </a:prstGeom>
        </p:spPr>
        <p:txBody>
          <a:bodyPr wrap="square">
            <a:spAutoFit/>
          </a:bodyPr>
          <a:lstStyle/>
          <a:p>
            <a:pPr algn="ctr"/>
            <a:r>
              <a:rPr lang="en-US" sz="3400" b="1" dirty="0">
                <a:solidFill>
                  <a:srgbClr val="17386E"/>
                </a:solidFill>
                <a:latin typeface="UTM Avo" panose="02040603050506020204" pitchFamily="18" charset="0"/>
              </a:rPr>
              <a:t>N</a:t>
            </a:r>
            <a:r>
              <a:rPr lang="vi-VN" sz="3400" b="1" dirty="0">
                <a:solidFill>
                  <a:srgbClr val="17386E"/>
                </a:solidFill>
                <a:latin typeface="UTM Avo" panose="02040603050506020204" pitchFamily="18" charset="0"/>
              </a:rPr>
              <a:t>hà Thái học</a:t>
            </a:r>
            <a:r>
              <a:rPr lang="vi-VN" sz="3400" dirty="0">
                <a:solidFill>
                  <a:srgbClr val="17386E"/>
                </a:solidFill>
                <a:latin typeface="UTM Avo" panose="02040603050506020204" pitchFamily="18" charset="0"/>
              </a:rPr>
              <a:t>, xưa là Quốc Tử Giám, </a:t>
            </a:r>
            <a:endParaRPr lang="en-US" sz="3400" dirty="0">
              <a:solidFill>
                <a:srgbClr val="17386E"/>
              </a:solidFill>
              <a:latin typeface="UTM Avo" panose="02040603050506020204" pitchFamily="18" charset="0"/>
            </a:endParaRPr>
          </a:p>
          <a:p>
            <a:pPr algn="ctr"/>
            <a:r>
              <a:rPr lang="vi-VN" sz="3400" dirty="0">
                <a:solidFill>
                  <a:srgbClr val="17386E"/>
                </a:solidFill>
                <a:latin typeface="UTM Avo" panose="02040603050506020204" pitchFamily="18" charset="0"/>
              </a:rPr>
              <a:t>nơi đào tạo nhân tài cho các triều đại. </a:t>
            </a:r>
            <a:endParaRPr lang="en-US" sz="3400" dirty="0">
              <a:solidFill>
                <a:srgbClr val="17386E"/>
              </a:solidFill>
              <a:latin typeface="UTM Avo" panose="02040603050506020204" pitchFamily="18" charset="0"/>
            </a:endParaRPr>
          </a:p>
        </p:txBody>
      </p:sp>
      <p:pic>
        <p:nvPicPr>
          <p:cNvPr id="7" name="图片 8"/>
          <p:cNvPicPr>
            <a:picLocks noChangeAspect="1"/>
          </p:cNvPicPr>
          <p:nvPr/>
        </p:nvPicPr>
        <p:blipFill rotWithShape="1">
          <a:blip r:embed="rId3">
            <a:extLst>
              <a:ext uri="{28A0092B-C50C-407E-A947-70E740481C1C}">
                <a14:useLocalDpi xmlns:a14="http://schemas.microsoft.com/office/drawing/2010/main" val="0"/>
              </a:ext>
            </a:extLst>
          </a:blip>
          <a:srcRect t="34188" r="56336" b="16873"/>
          <a:stretch/>
        </p:blipFill>
        <p:spPr>
          <a:xfrm>
            <a:off x="361832" y="129468"/>
            <a:ext cx="2903882" cy="3792663"/>
          </a:xfrm>
          <a:prstGeom prst="rect">
            <a:avLst/>
          </a:prstGeom>
        </p:spPr>
      </p:pic>
      <p:pic>
        <p:nvPicPr>
          <p:cNvPr id="8" name="图片 8"/>
          <p:cNvPicPr>
            <a:picLocks noChangeAspect="1"/>
          </p:cNvPicPr>
          <p:nvPr/>
        </p:nvPicPr>
        <p:blipFill rotWithShape="1">
          <a:blip r:embed="rId3">
            <a:extLst>
              <a:ext uri="{28A0092B-C50C-407E-A947-70E740481C1C}">
                <a14:useLocalDpi xmlns:a14="http://schemas.microsoft.com/office/drawing/2010/main" val="0"/>
              </a:ext>
            </a:extLst>
          </a:blip>
          <a:srcRect t="34188" r="56336" b="16873"/>
          <a:stretch/>
        </p:blipFill>
        <p:spPr>
          <a:xfrm flipH="1">
            <a:off x="9252858" y="3191632"/>
            <a:ext cx="2596126" cy="3390713"/>
          </a:xfrm>
          <a:prstGeom prst="rect">
            <a:avLst/>
          </a:prstGeom>
        </p:spPr>
      </p:pic>
    </p:spTree>
    <p:extLst>
      <p:ext uri="{BB962C8B-B14F-4D97-AF65-F5344CB8AC3E}">
        <p14:creationId xmlns:p14="http://schemas.microsoft.com/office/powerpoint/2010/main" val="33989530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randombar(horizontal)">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barn(inVertical)">
                                      <p:cBhvr>
                                        <p:cTn id="2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09264" y="961359"/>
            <a:ext cx="5655741" cy="348080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4" name="Rectangle 13"/>
          <p:cNvSpPr/>
          <p:nvPr/>
        </p:nvSpPr>
        <p:spPr>
          <a:xfrm>
            <a:off x="582168" y="4626198"/>
            <a:ext cx="11028410" cy="1569660"/>
          </a:xfrm>
          <a:prstGeom prst="rect">
            <a:avLst/>
          </a:prstGeom>
        </p:spPr>
        <p:txBody>
          <a:bodyPr wrap="square">
            <a:spAutoFit/>
          </a:bodyPr>
          <a:lstStyle/>
          <a:p>
            <a:pPr algn="just"/>
            <a:r>
              <a:rPr lang="en-US" sz="3200" dirty="0">
                <a:solidFill>
                  <a:srgbClr val="17386E"/>
                </a:solidFill>
                <a:latin typeface="UTM Avo" panose="02040603050506020204" pitchFamily="18" charset="0"/>
              </a:rPr>
              <a:t>	</a:t>
            </a:r>
            <a:r>
              <a:rPr lang="vi-VN" sz="3200" b="1" dirty="0">
                <a:solidFill>
                  <a:srgbClr val="17386E"/>
                </a:solidFill>
                <a:latin typeface="UTM Avo" panose="02040603050506020204" pitchFamily="18" charset="0"/>
              </a:rPr>
              <a:t>Nhà Thái Học </a:t>
            </a:r>
            <a:r>
              <a:rPr lang="vi-VN" sz="3200" dirty="0">
                <a:solidFill>
                  <a:srgbClr val="17386E"/>
                </a:solidFill>
                <a:latin typeface="UTM Avo" panose="02040603050506020204" pitchFamily="18" charset="0"/>
              </a:rPr>
              <a:t>với diện tích 1530m</a:t>
            </a:r>
            <a:r>
              <a:rPr lang="vi-VN" sz="3200" baseline="30000" dirty="0">
                <a:solidFill>
                  <a:srgbClr val="17386E"/>
                </a:solidFill>
                <a:latin typeface="UTM Avo" panose="02040603050506020204" pitchFamily="18" charset="0"/>
              </a:rPr>
              <a:t>2</a:t>
            </a:r>
            <a:r>
              <a:rPr lang="vi-VN" sz="3200" dirty="0">
                <a:solidFill>
                  <a:srgbClr val="17386E"/>
                </a:solidFill>
                <a:latin typeface="UTM Avo" panose="02040603050506020204" pitchFamily="18" charset="0"/>
              </a:rPr>
              <a:t> gồm các công trình kiến trúc chính là tiền đường, hậu đường, tả vu, hữu vu, nhà chuông và nhà trống.</a:t>
            </a:r>
            <a:endParaRPr lang="en-US" sz="3200" dirty="0">
              <a:solidFill>
                <a:srgbClr val="17386E"/>
              </a:solidFill>
              <a:latin typeface="UTM Avo" panose="02040603050506020204" pitchFamily="18" charset="0"/>
            </a:endParaRPr>
          </a:p>
        </p:txBody>
      </p:sp>
      <p:pic>
        <p:nvPicPr>
          <p:cNvPr id="16" name="Picture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8623" y="961359"/>
            <a:ext cx="5241689" cy="348080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9029967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heel(1)">
                                      <p:cBhvr>
                                        <p:cTn id="7" dur="2000"/>
                                        <p:tgtEl>
                                          <p:spTgt spid="16"/>
                                        </p:tgtEl>
                                      </p:cBhvr>
                                    </p:animEffect>
                                  </p:childTnLst>
                                </p:cTn>
                              </p:par>
                              <p:par>
                                <p:cTn id="8" presetID="21" presetClass="entr" presetSubtype="1"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heel(1)">
                                      <p:cBhvr>
                                        <p:cTn id="10" dur="20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barn(inVertical)">
                                      <p:cBhvr>
                                        <p:cTn id="1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582168" y="4724170"/>
            <a:ext cx="11028410" cy="1569660"/>
          </a:xfrm>
          <a:prstGeom prst="rect">
            <a:avLst/>
          </a:prstGeom>
        </p:spPr>
        <p:txBody>
          <a:bodyPr wrap="square">
            <a:spAutoFit/>
          </a:bodyPr>
          <a:lstStyle/>
          <a:p>
            <a:pPr algn="just"/>
            <a:r>
              <a:rPr lang="en-US" sz="3200" dirty="0">
                <a:solidFill>
                  <a:srgbClr val="17386E"/>
                </a:solidFill>
                <a:latin typeface="UTM Avo" panose="02040603050506020204" pitchFamily="18" charset="0"/>
              </a:rPr>
              <a:t>	</a:t>
            </a:r>
            <a:r>
              <a:rPr lang="vi-VN" sz="3200" b="1" dirty="0">
                <a:solidFill>
                  <a:srgbClr val="17386E"/>
                </a:solidFill>
                <a:latin typeface="UTM Avo" panose="02040603050506020204" pitchFamily="18" charset="0"/>
              </a:rPr>
              <a:t>Nhà Tiền đường </a:t>
            </a:r>
            <a:r>
              <a:rPr lang="vi-VN" sz="3200" dirty="0">
                <a:solidFill>
                  <a:srgbClr val="17386E"/>
                </a:solidFill>
                <a:latin typeface="UTM Avo" panose="02040603050506020204" pitchFamily="18" charset="0"/>
              </a:rPr>
              <a:t>là nơi tổ chức lễ kỷ niệm danh nhân, hội thảo khoa học, triển lãm và các hoạt động văn hóa, nghệ thuật truyền thống. </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2563" y="677977"/>
            <a:ext cx="5187494" cy="388299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373" y="677977"/>
            <a:ext cx="5489785" cy="388299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4160484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par>
                                <p:cTn id="11" presetID="31"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1000" fill="hold"/>
                                        <p:tgtEl>
                                          <p:spTgt spid="4"/>
                                        </p:tgtEl>
                                        <p:attrNameLst>
                                          <p:attrName>ppt_w</p:attrName>
                                        </p:attrNameLst>
                                      </p:cBhvr>
                                      <p:tavLst>
                                        <p:tav tm="0">
                                          <p:val>
                                            <p:fltVal val="0"/>
                                          </p:val>
                                        </p:tav>
                                        <p:tav tm="100000">
                                          <p:val>
                                            <p:strVal val="#ppt_w"/>
                                          </p:val>
                                        </p:tav>
                                      </p:tavLst>
                                    </p:anim>
                                    <p:anim calcmode="lin" valueType="num">
                                      <p:cBhvr>
                                        <p:cTn id="14" dur="1000" fill="hold"/>
                                        <p:tgtEl>
                                          <p:spTgt spid="4"/>
                                        </p:tgtEl>
                                        <p:attrNameLst>
                                          <p:attrName>ppt_h</p:attrName>
                                        </p:attrNameLst>
                                      </p:cBhvr>
                                      <p:tavLst>
                                        <p:tav tm="0">
                                          <p:val>
                                            <p:fltVal val="0"/>
                                          </p:val>
                                        </p:tav>
                                        <p:tav tm="100000">
                                          <p:val>
                                            <p:strVal val="#ppt_h"/>
                                          </p:val>
                                        </p:tav>
                                      </p:tavLst>
                                    </p:anim>
                                    <p:anim calcmode="lin" valueType="num">
                                      <p:cBhvr>
                                        <p:cTn id="15" dur="1000" fill="hold"/>
                                        <p:tgtEl>
                                          <p:spTgt spid="4"/>
                                        </p:tgtEl>
                                        <p:attrNameLst>
                                          <p:attrName>style.rotation</p:attrName>
                                        </p:attrNameLst>
                                      </p:cBhvr>
                                      <p:tavLst>
                                        <p:tav tm="0">
                                          <p:val>
                                            <p:fltVal val="90"/>
                                          </p:val>
                                        </p:tav>
                                        <p:tav tm="100000">
                                          <p:val>
                                            <p:fltVal val="0"/>
                                          </p:val>
                                        </p:tav>
                                      </p:tavLst>
                                    </p:anim>
                                    <p:animEffect transition="in" filter="fade">
                                      <p:cBhvr>
                                        <p:cTn id="16" dur="10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1000"/>
                                        <p:tgtEl>
                                          <p:spTgt spid="14"/>
                                        </p:tgtEl>
                                      </p:cBhvr>
                                    </p:animEffect>
                                    <p:anim calcmode="lin" valueType="num">
                                      <p:cBhvr>
                                        <p:cTn id="22" dur="1000" fill="hold"/>
                                        <p:tgtEl>
                                          <p:spTgt spid="14"/>
                                        </p:tgtEl>
                                        <p:attrNameLst>
                                          <p:attrName>ppt_x</p:attrName>
                                        </p:attrNameLst>
                                      </p:cBhvr>
                                      <p:tavLst>
                                        <p:tav tm="0">
                                          <p:val>
                                            <p:strVal val="#ppt_x"/>
                                          </p:val>
                                        </p:tav>
                                        <p:tav tm="100000">
                                          <p:val>
                                            <p:strVal val="#ppt_x"/>
                                          </p:val>
                                        </p:tav>
                                      </p:tavLst>
                                    </p:anim>
                                    <p:anim calcmode="lin" valueType="num">
                                      <p:cBhvr>
                                        <p:cTn id="23"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8328" y="881307"/>
            <a:ext cx="5176157" cy="345249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8" name="TextBox 7"/>
          <p:cNvSpPr txBox="1"/>
          <p:nvPr/>
        </p:nvSpPr>
        <p:spPr>
          <a:xfrm>
            <a:off x="391885" y="4588573"/>
            <a:ext cx="11342914" cy="1815882"/>
          </a:xfrm>
          <a:prstGeom prst="rect">
            <a:avLst/>
          </a:prstGeom>
          <a:noFill/>
        </p:spPr>
        <p:txBody>
          <a:bodyPr wrap="square" rtlCol="0">
            <a:spAutoFit/>
          </a:bodyPr>
          <a:lstStyle/>
          <a:p>
            <a:pPr algn="just"/>
            <a:r>
              <a:rPr lang="en-US" sz="2800" dirty="0">
                <a:solidFill>
                  <a:srgbClr val="002060"/>
                </a:solidFill>
                <a:latin typeface="UTM Avo" panose="02040603050506020204" pitchFamily="18" charset="0"/>
              </a:rPr>
              <a:t>	</a:t>
            </a:r>
            <a:r>
              <a:rPr lang="vi-VN" sz="2800" b="1" dirty="0">
                <a:solidFill>
                  <a:srgbClr val="002060"/>
                </a:solidFill>
                <a:latin typeface="UTM Avo" panose="02040603050506020204" pitchFamily="18" charset="0"/>
              </a:rPr>
              <a:t>Nhà Hậu đường </a:t>
            </a:r>
            <a:r>
              <a:rPr lang="vi-VN" sz="2800" dirty="0">
                <a:solidFill>
                  <a:srgbClr val="002060"/>
                </a:solidFill>
                <a:latin typeface="UTM Avo" panose="02040603050506020204" pitchFamily="18" charset="0"/>
              </a:rPr>
              <a:t>gồm 2 tầng: </a:t>
            </a:r>
            <a:r>
              <a:rPr lang="vi-VN" sz="2800" b="1" dirty="0">
                <a:solidFill>
                  <a:srgbClr val="002060"/>
                </a:solidFill>
                <a:latin typeface="UTM Avo" panose="02040603050506020204" pitchFamily="18" charset="0"/>
              </a:rPr>
              <a:t>Tầng dưới </a:t>
            </a:r>
            <a:r>
              <a:rPr lang="vi-VN" sz="2800" dirty="0">
                <a:solidFill>
                  <a:srgbClr val="002060"/>
                </a:solidFill>
                <a:latin typeface="UTM Avo" panose="02040603050506020204" pitchFamily="18" charset="0"/>
              </a:rPr>
              <a:t>đặt tượng thờ thầy giáo Chu Văn An là Tư nghiệp Quốc Tử Giám (Hiệu trưởng) và trưng bày về "Lịch sử Văn Miếu-Quốc Tử Giám và chế độ học hành thi cử Việt Nam".</a:t>
            </a:r>
          </a:p>
        </p:txBody>
      </p:sp>
      <p:pic>
        <p:nvPicPr>
          <p:cNvPr id="19" name="Picture 1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88528" y="881307"/>
            <a:ext cx="5176156" cy="345249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0208233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par>
                                <p:cTn id="8" presetID="21" presetClass="entr" presetSubtype="1"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wheel(1)">
                                      <p:cBhvr>
                                        <p:cTn id="10" dur="2000"/>
                                        <p:tgtEl>
                                          <p:spTgt spid="19"/>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randombar(horizontal)">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3746" y="1120547"/>
            <a:ext cx="6953250" cy="46386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7" name="TextBox 6"/>
          <p:cNvSpPr txBox="1"/>
          <p:nvPr/>
        </p:nvSpPr>
        <p:spPr>
          <a:xfrm>
            <a:off x="7696200" y="592951"/>
            <a:ext cx="4016828" cy="5693866"/>
          </a:xfrm>
          <a:prstGeom prst="rect">
            <a:avLst/>
          </a:prstGeom>
          <a:noFill/>
        </p:spPr>
        <p:txBody>
          <a:bodyPr wrap="square" rtlCol="0">
            <a:spAutoFit/>
          </a:bodyPr>
          <a:lstStyle/>
          <a:p>
            <a:pPr algn="just"/>
            <a:r>
              <a:rPr lang="vi-VN" sz="2800" dirty="0">
                <a:solidFill>
                  <a:srgbClr val="002060"/>
                </a:solidFill>
                <a:latin typeface="UTM Avo" panose="02040603050506020204" pitchFamily="18" charset="0"/>
              </a:rPr>
              <a:t>Tầng 2 nhà Hậu đường là nơi thờ 3 vị vua có công sáng lập Văn Miếu</a:t>
            </a:r>
            <a:r>
              <a:rPr lang="en-US" sz="2800" dirty="0">
                <a:solidFill>
                  <a:srgbClr val="002060"/>
                </a:solidFill>
                <a:latin typeface="UTM Avo" panose="02040603050506020204" pitchFamily="18" charset="0"/>
              </a:rPr>
              <a:t> </a:t>
            </a:r>
            <a:r>
              <a:rPr lang="vi-VN" sz="2800" dirty="0">
                <a:solidFill>
                  <a:srgbClr val="002060"/>
                </a:solidFill>
                <a:latin typeface="UTM Avo" panose="02040603050506020204" pitchFamily="18" charset="0"/>
              </a:rPr>
              <a:t>Quốc Tử Giám và đóng góp cho sự nghiệp phát triển văn hóa, giáo dục Nho học Việt Nam: Vua Lý Thánh Tông (1023-1072), Vua Lý Nhân Tông (1066-1128), Vua Lê Thánh Tông (1442-1497).</a:t>
            </a:r>
            <a:endParaRPr lang="en-US" sz="2800" dirty="0">
              <a:solidFill>
                <a:srgbClr val="002060"/>
              </a:solidFill>
              <a:latin typeface="UTM Avo" panose="02040603050506020204" pitchFamily="18" charset="0"/>
            </a:endParaRPr>
          </a:p>
        </p:txBody>
      </p:sp>
    </p:spTree>
    <p:extLst>
      <p:ext uri="{BB962C8B-B14F-4D97-AF65-F5344CB8AC3E}">
        <p14:creationId xmlns:p14="http://schemas.microsoft.com/office/powerpoint/2010/main" val="7802318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1000" fill="hold"/>
                                        <p:tgtEl>
                                          <p:spTgt spid="7"/>
                                        </p:tgtEl>
                                        <p:attrNameLst>
                                          <p:attrName>ppt_w</p:attrName>
                                        </p:attrNameLst>
                                      </p:cBhvr>
                                      <p:tavLst>
                                        <p:tav tm="0">
                                          <p:val>
                                            <p:fltVal val="0"/>
                                          </p:val>
                                        </p:tav>
                                        <p:tav tm="100000">
                                          <p:val>
                                            <p:strVal val="#ppt_w"/>
                                          </p:val>
                                        </p:tav>
                                      </p:tavLst>
                                    </p:anim>
                                    <p:anim calcmode="lin" valueType="num">
                                      <p:cBhvr>
                                        <p:cTn id="13" dur="1000" fill="hold"/>
                                        <p:tgtEl>
                                          <p:spTgt spid="7"/>
                                        </p:tgtEl>
                                        <p:attrNameLst>
                                          <p:attrName>ppt_h</p:attrName>
                                        </p:attrNameLst>
                                      </p:cBhvr>
                                      <p:tavLst>
                                        <p:tav tm="0">
                                          <p:val>
                                            <p:fltVal val="0"/>
                                          </p:val>
                                        </p:tav>
                                        <p:tav tm="100000">
                                          <p:val>
                                            <p:strVal val="#ppt_h"/>
                                          </p:val>
                                        </p:tav>
                                      </p:tavLst>
                                    </p:anim>
                                    <p:anim calcmode="lin" valueType="num">
                                      <p:cBhvr>
                                        <p:cTn id="14" dur="1000" fill="hold"/>
                                        <p:tgtEl>
                                          <p:spTgt spid="7"/>
                                        </p:tgtEl>
                                        <p:attrNameLst>
                                          <p:attrName>style.rotation</p:attrName>
                                        </p:attrNameLst>
                                      </p:cBhvr>
                                      <p:tavLst>
                                        <p:tav tm="0">
                                          <p:val>
                                            <p:fltVal val="90"/>
                                          </p:val>
                                        </p:tav>
                                        <p:tav tm="100000">
                                          <p:val>
                                            <p:fltVal val="0"/>
                                          </p:val>
                                        </p:tav>
                                      </p:tavLst>
                                    </p:anim>
                                    <p:animEffect transition="in" filter="fade">
                                      <p:cBhvr>
                                        <p:cTn id="15"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5992" y="2013855"/>
            <a:ext cx="5380263" cy="357904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5913" y="2046513"/>
            <a:ext cx="5318257" cy="354827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Rectangle 5"/>
          <p:cNvSpPr/>
          <p:nvPr/>
        </p:nvSpPr>
        <p:spPr>
          <a:xfrm>
            <a:off x="3420385" y="5769819"/>
            <a:ext cx="5731056" cy="584775"/>
          </a:xfrm>
          <a:prstGeom prst="rect">
            <a:avLst/>
          </a:prstGeom>
        </p:spPr>
        <p:txBody>
          <a:bodyPr wrap="none">
            <a:spAutoFit/>
          </a:bodyPr>
          <a:lstStyle/>
          <a:p>
            <a:r>
              <a:rPr lang="en-US" sz="3200" b="1" dirty="0">
                <a:solidFill>
                  <a:srgbClr val="17386E"/>
                </a:solidFill>
                <a:latin typeface="UTM Avo" panose="02040603050506020204" pitchFamily="18" charset="0"/>
              </a:rPr>
              <a:t>N</a:t>
            </a:r>
            <a:r>
              <a:rPr lang="vi-VN" sz="3200" b="1" dirty="0">
                <a:solidFill>
                  <a:srgbClr val="17386E"/>
                </a:solidFill>
                <a:latin typeface="UTM Avo" panose="02040603050506020204" pitchFamily="18" charset="0"/>
              </a:rPr>
              <a:t>hà chuông và nhà trống.</a:t>
            </a:r>
            <a:endParaRPr lang="en-US" sz="3200" b="1" dirty="0"/>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03475"/>
            <a:ext cx="12192000" cy="2070935"/>
          </a:xfrm>
          <a:prstGeom prst="rect">
            <a:avLst/>
          </a:prstGeom>
        </p:spPr>
      </p:pic>
    </p:spTree>
    <p:extLst>
      <p:ext uri="{BB962C8B-B14F-4D97-AF65-F5344CB8AC3E}">
        <p14:creationId xmlns:p14="http://schemas.microsoft.com/office/powerpoint/2010/main" val="31990722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randombar(horizontal)">
                                      <p:cBhvr>
                                        <p:cTn id="12" dur="500"/>
                                        <p:tgtEl>
                                          <p:spTgt spid="4"/>
                                        </p:tgtEl>
                                      </p:cBhvr>
                                    </p:animEffect>
                                  </p:childTnLst>
                                </p:cTn>
                              </p:par>
                              <p:par>
                                <p:cTn id="13" presetID="14" presetClass="entr" presetSubtype="1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randombar(horizontal)">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31" presetClass="entr" presetSubtype="0"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 calcmode="lin" valueType="num">
                                      <p:cBhvr>
                                        <p:cTn id="20" dur="1000" fill="hold"/>
                                        <p:tgtEl>
                                          <p:spTgt spid="6"/>
                                        </p:tgtEl>
                                        <p:attrNameLst>
                                          <p:attrName>ppt_w</p:attrName>
                                        </p:attrNameLst>
                                      </p:cBhvr>
                                      <p:tavLst>
                                        <p:tav tm="0">
                                          <p:val>
                                            <p:fltVal val="0"/>
                                          </p:val>
                                        </p:tav>
                                        <p:tav tm="100000">
                                          <p:val>
                                            <p:strVal val="#ppt_w"/>
                                          </p:val>
                                        </p:tav>
                                      </p:tavLst>
                                    </p:anim>
                                    <p:anim calcmode="lin" valueType="num">
                                      <p:cBhvr>
                                        <p:cTn id="21" dur="1000" fill="hold"/>
                                        <p:tgtEl>
                                          <p:spTgt spid="6"/>
                                        </p:tgtEl>
                                        <p:attrNameLst>
                                          <p:attrName>ppt_h</p:attrName>
                                        </p:attrNameLst>
                                      </p:cBhvr>
                                      <p:tavLst>
                                        <p:tav tm="0">
                                          <p:val>
                                            <p:fltVal val="0"/>
                                          </p:val>
                                        </p:tav>
                                        <p:tav tm="100000">
                                          <p:val>
                                            <p:strVal val="#ppt_h"/>
                                          </p:val>
                                        </p:tav>
                                      </p:tavLst>
                                    </p:anim>
                                    <p:anim calcmode="lin" valueType="num">
                                      <p:cBhvr>
                                        <p:cTn id="22" dur="1000" fill="hold"/>
                                        <p:tgtEl>
                                          <p:spTgt spid="6"/>
                                        </p:tgtEl>
                                        <p:attrNameLst>
                                          <p:attrName>style.rotation</p:attrName>
                                        </p:attrNameLst>
                                      </p:cBhvr>
                                      <p:tavLst>
                                        <p:tav tm="0">
                                          <p:val>
                                            <p:fltVal val="90"/>
                                          </p:val>
                                        </p:tav>
                                        <p:tav tm="100000">
                                          <p:val>
                                            <p:fltVal val="0"/>
                                          </p:val>
                                        </p:tav>
                                      </p:tavLst>
                                    </p:anim>
                                    <p:animEffect transition="in" filter="fade">
                                      <p:cBhvr>
                                        <p:cTn id="23"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8" name="图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2667000" y="-2667000"/>
            <a:ext cx="6858000" cy="12192000"/>
          </a:xfrm>
          <a:prstGeom prst="rect">
            <a:avLst/>
          </a:prstGeom>
        </p:spPr>
      </p:pic>
      <p:pic>
        <p:nvPicPr>
          <p:cNvPr id="9" name="图片 8"/>
          <p:cNvPicPr>
            <a:picLocks noChangeAspect="1"/>
          </p:cNvPicPr>
          <p:nvPr/>
        </p:nvPicPr>
        <p:blipFill rotWithShape="1">
          <a:blip r:embed="rId4">
            <a:extLst>
              <a:ext uri="{28A0092B-C50C-407E-A947-70E740481C1C}">
                <a14:useLocalDpi xmlns:a14="http://schemas.microsoft.com/office/drawing/2010/main" val="0"/>
              </a:ext>
            </a:extLst>
          </a:blip>
          <a:srcRect t="34188" r="56336" b="16873"/>
          <a:stretch/>
        </p:blipFill>
        <p:spPr>
          <a:xfrm>
            <a:off x="2076449" y="2295727"/>
            <a:ext cx="2081894" cy="2719092"/>
          </a:xfrm>
          <a:prstGeom prst="rect">
            <a:avLst/>
          </a:prstGeom>
        </p:spPr>
      </p:pic>
      <p:pic>
        <p:nvPicPr>
          <p:cNvPr id="3" name="Picture 2"/>
          <p:cNvPicPr>
            <a:picLocks noChangeAspect="1"/>
          </p:cNvPicPr>
          <p:nvPr/>
        </p:nvPicPr>
        <p:blipFill rotWithShape="1">
          <a:blip r:embed="rId5">
            <a:duotone>
              <a:schemeClr val="accent1">
                <a:shade val="45000"/>
                <a:satMod val="135000"/>
              </a:schemeClr>
              <a:prstClr val="white"/>
            </a:duotone>
            <a:extLst>
              <a:ext uri="{BEBA8EAE-BF5A-486C-A8C5-ECC9F3942E4B}">
                <a14:imgProps xmlns:a14="http://schemas.microsoft.com/office/drawing/2010/main">
                  <a14:imgLayer r:embed="rId6">
                    <a14:imgEffect>
                      <a14:backgroundRemoval t="7322" b="53757" l="0" r="100000">
                        <a14:backgroundMark x1="824" y1="37187" x2="2610" y2="34875"/>
                        <a14:backgroundMark x1="29808" y1="35453" x2="32418" y2="30058"/>
                        <a14:backgroundMark x1="35027" y1="28709" x2="40797" y2="26012"/>
                        <a14:backgroundMark x1="31181" y1="30443" x2="34341" y2="28709"/>
                        <a14:backgroundMark x1="41071" y1="26975" x2="46566" y2="17726"/>
                        <a14:backgroundMark x1="98077" y1="39692" x2="99451" y2="36802"/>
                        <a14:backgroundMark x1="90385" y1="38728" x2="94780" y2="38921"/>
                      </a14:backgroundRemoval>
                    </a14:imgEffect>
                    <a14:imgEffect>
                      <a14:brightnessContrast bright="20000"/>
                    </a14:imgEffect>
                  </a14:imgLayer>
                </a14:imgProps>
              </a:ext>
              <a:ext uri="{28A0092B-C50C-407E-A947-70E740481C1C}">
                <a14:useLocalDpi xmlns:a14="http://schemas.microsoft.com/office/drawing/2010/main" val="0"/>
              </a:ext>
            </a:extLst>
          </a:blip>
          <a:srcRect l="30377" t="5739" r="-2826" b="55141"/>
          <a:stretch/>
        </p:blipFill>
        <p:spPr>
          <a:xfrm>
            <a:off x="6596743" y="3682086"/>
            <a:ext cx="3750127" cy="1691709"/>
          </a:xfrm>
          <a:prstGeom prst="rect">
            <a:avLst/>
          </a:prstGeom>
          <a:effectLst>
            <a:outerShdw blurRad="50800" dist="38100" dir="16200000" rotWithShape="0">
              <a:prstClr val="black">
                <a:alpha val="40000"/>
              </a:prstClr>
            </a:outerShdw>
          </a:effectLst>
        </p:spPr>
      </p:pic>
      <p:pic>
        <p:nvPicPr>
          <p:cNvPr id="10" name="图片 8"/>
          <p:cNvPicPr>
            <a:picLocks noChangeAspect="1"/>
          </p:cNvPicPr>
          <p:nvPr/>
        </p:nvPicPr>
        <p:blipFill rotWithShape="1">
          <a:blip r:embed="rId4">
            <a:extLst>
              <a:ext uri="{28A0092B-C50C-407E-A947-70E740481C1C}">
                <a14:useLocalDpi xmlns:a14="http://schemas.microsoft.com/office/drawing/2010/main" val="0"/>
              </a:ext>
            </a:extLst>
          </a:blip>
          <a:srcRect t="34188" r="56336" b="16873"/>
          <a:stretch/>
        </p:blipFill>
        <p:spPr>
          <a:xfrm flipH="1">
            <a:off x="8892168" y="3428998"/>
            <a:ext cx="1264203" cy="1651133"/>
          </a:xfrm>
          <a:prstGeom prst="rect">
            <a:avLst/>
          </a:prstGeom>
        </p:spPr>
      </p:pic>
      <p:sp>
        <p:nvSpPr>
          <p:cNvPr id="7" name="TextBox 6"/>
          <p:cNvSpPr txBox="1"/>
          <p:nvPr/>
        </p:nvSpPr>
        <p:spPr>
          <a:xfrm>
            <a:off x="4027714" y="2028614"/>
            <a:ext cx="5845628" cy="2800767"/>
          </a:xfrm>
          <a:prstGeom prst="rect">
            <a:avLst/>
          </a:prstGeom>
          <a:noFill/>
        </p:spPr>
        <p:txBody>
          <a:bodyPr wrap="square" rtlCol="0">
            <a:spAutoFit/>
          </a:bodyPr>
          <a:lstStyle/>
          <a:p>
            <a:r>
              <a:rPr lang="en-US" sz="8800" b="1" dirty="0">
                <a:ln w="28575">
                  <a:solidFill>
                    <a:schemeClr val="accent4">
                      <a:lumMod val="75000"/>
                    </a:schemeClr>
                  </a:solidFill>
                </a:ln>
                <a:solidFill>
                  <a:srgbClr val="17386E"/>
                </a:solidFill>
                <a:effectLst>
                  <a:outerShdw blurRad="50800" dist="38100" dir="2700000" algn="tl" rotWithShape="0">
                    <a:prstClr val="black">
                      <a:alpha val="40000"/>
                    </a:prstClr>
                  </a:outerShdw>
                </a:effectLst>
                <a:latin typeface="UTM Futura Extra" panose="02040603050506020204" pitchFamily="18" charset="0"/>
              </a:rPr>
              <a:t>KHỞI </a:t>
            </a:r>
          </a:p>
          <a:p>
            <a:r>
              <a:rPr lang="en-US" sz="8800" b="1" dirty="0">
                <a:ln w="28575">
                  <a:solidFill>
                    <a:schemeClr val="accent4">
                      <a:lumMod val="75000"/>
                    </a:schemeClr>
                  </a:solidFill>
                </a:ln>
                <a:solidFill>
                  <a:srgbClr val="17386E"/>
                </a:solidFill>
                <a:effectLst>
                  <a:outerShdw blurRad="50800" dist="38100" dir="2700000" algn="tl" rotWithShape="0">
                    <a:prstClr val="black">
                      <a:alpha val="40000"/>
                    </a:prstClr>
                  </a:outerShdw>
                </a:effectLst>
                <a:latin typeface="UTM Futura Extra" panose="02040603050506020204" pitchFamily="18" charset="0"/>
              </a:rPr>
              <a:t>ĐỘNG</a:t>
            </a:r>
          </a:p>
        </p:txBody>
      </p:sp>
    </p:spTree>
    <p:extLst>
      <p:ext uri="{BB962C8B-B14F-4D97-AF65-F5344CB8AC3E}">
        <p14:creationId xmlns:p14="http://schemas.microsoft.com/office/powerpoint/2010/main" val="31799006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752258" y="721757"/>
            <a:ext cx="10711542" cy="1446550"/>
          </a:xfrm>
          <a:prstGeom prst="rect">
            <a:avLst/>
          </a:prstGeom>
          <a:noFill/>
        </p:spPr>
        <p:txBody>
          <a:bodyPr wrap="square" rtlCol="0">
            <a:spAutoFit/>
          </a:bodyPr>
          <a:lstStyle/>
          <a:p>
            <a:pPr algn="ctr"/>
            <a:r>
              <a:rPr lang="vi-VN" sz="4400" b="1" dirty="0">
                <a:solidFill>
                  <a:srgbClr val="002060"/>
                </a:solidFill>
                <a:latin typeface="UTM Avo" panose="02040603050506020204" pitchFamily="18" charset="0"/>
              </a:rPr>
              <a:t>Dưới thời Hậu Lê, những ai được vào học trong trường Quốc Tử Giám ?</a:t>
            </a:r>
          </a:p>
        </p:txBody>
      </p:sp>
      <p:pic>
        <p:nvPicPr>
          <p:cNvPr id="2" name="Picture 1"/>
          <p:cNvPicPr>
            <a:picLocks noChangeAspect="1"/>
          </p:cNvPicPr>
          <p:nvPr/>
        </p:nvPicPr>
        <p:blipFill>
          <a:blip r:embed="rId3"/>
          <a:stretch>
            <a:fillRect/>
          </a:stretch>
        </p:blipFill>
        <p:spPr>
          <a:xfrm>
            <a:off x="598715" y="2471056"/>
            <a:ext cx="11018628" cy="243661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cxnSp>
        <p:nvCxnSpPr>
          <p:cNvPr id="5" name="Straight Connector 4"/>
          <p:cNvCxnSpPr/>
          <p:nvPr/>
        </p:nvCxnSpPr>
        <p:spPr>
          <a:xfrm>
            <a:off x="1534886" y="3853543"/>
            <a:ext cx="992891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730486" y="4310743"/>
            <a:ext cx="251345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436065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1000" fill="hold"/>
                                        <p:tgtEl>
                                          <p:spTgt spid="2"/>
                                        </p:tgtEl>
                                        <p:attrNameLst>
                                          <p:attrName>ppt_w</p:attrName>
                                        </p:attrNameLst>
                                      </p:cBhvr>
                                      <p:tavLst>
                                        <p:tav tm="0">
                                          <p:val>
                                            <p:fltVal val="0"/>
                                          </p:val>
                                        </p:tav>
                                        <p:tav tm="100000">
                                          <p:val>
                                            <p:strVal val="#ppt_w"/>
                                          </p:val>
                                        </p:tav>
                                      </p:tavLst>
                                    </p:anim>
                                    <p:anim calcmode="lin" valueType="num">
                                      <p:cBhvr>
                                        <p:cTn id="13" dur="1000" fill="hold"/>
                                        <p:tgtEl>
                                          <p:spTgt spid="2"/>
                                        </p:tgtEl>
                                        <p:attrNameLst>
                                          <p:attrName>ppt_h</p:attrName>
                                        </p:attrNameLst>
                                      </p:cBhvr>
                                      <p:tavLst>
                                        <p:tav tm="0">
                                          <p:val>
                                            <p:fltVal val="0"/>
                                          </p:val>
                                        </p:tav>
                                        <p:tav tm="100000">
                                          <p:val>
                                            <p:strVal val="#ppt_h"/>
                                          </p:val>
                                        </p:tav>
                                      </p:tavLst>
                                    </p:anim>
                                    <p:anim calcmode="lin" valueType="num">
                                      <p:cBhvr>
                                        <p:cTn id="14" dur="1000" fill="hold"/>
                                        <p:tgtEl>
                                          <p:spTgt spid="2"/>
                                        </p:tgtEl>
                                        <p:attrNameLst>
                                          <p:attrName>style.rotation</p:attrName>
                                        </p:attrNameLst>
                                      </p:cBhvr>
                                      <p:tavLst>
                                        <p:tav tm="0">
                                          <p:val>
                                            <p:fltVal val="90"/>
                                          </p:val>
                                        </p:tav>
                                        <p:tav tm="100000">
                                          <p:val>
                                            <p:fltVal val="0"/>
                                          </p:val>
                                        </p:tav>
                                      </p:tavLst>
                                    </p:anim>
                                    <p:animEffect transition="in" filter="fade">
                                      <p:cBhvr>
                                        <p:cTn id="15" dur="10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8"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additive="base">
                                        <p:cTn id="20" dur="500" fill="hold"/>
                                        <p:tgtEl>
                                          <p:spTgt spid="5"/>
                                        </p:tgtEl>
                                        <p:attrNameLst>
                                          <p:attrName>ppt_x</p:attrName>
                                        </p:attrNameLst>
                                      </p:cBhvr>
                                      <p:tavLst>
                                        <p:tav tm="0">
                                          <p:val>
                                            <p:strVal val="0-#ppt_w/2"/>
                                          </p:val>
                                        </p:tav>
                                        <p:tav tm="100000">
                                          <p:val>
                                            <p:strVal val="#ppt_x"/>
                                          </p:val>
                                        </p:tav>
                                      </p:tavLst>
                                    </p:anim>
                                    <p:anim calcmode="lin" valueType="num">
                                      <p:cBhvr additive="base">
                                        <p:cTn id="21" dur="500" fill="hold"/>
                                        <p:tgtEl>
                                          <p:spTgt spid="5"/>
                                        </p:tgtEl>
                                        <p:attrNameLst>
                                          <p:attrName>ppt_y</p:attrName>
                                        </p:attrNameLst>
                                      </p:cBhvr>
                                      <p:tavLst>
                                        <p:tav tm="0">
                                          <p:val>
                                            <p:strVal val="#ppt_y"/>
                                          </p:val>
                                        </p:tav>
                                        <p:tav tm="100000">
                                          <p:val>
                                            <p:strVal val="#ppt_y"/>
                                          </p:val>
                                        </p:tav>
                                      </p:tavLst>
                                    </p:anim>
                                  </p:childTnLst>
                                </p:cTn>
                              </p:par>
                            </p:childTnLst>
                          </p:cTn>
                        </p:par>
                        <p:par>
                          <p:cTn id="22" fill="hold">
                            <p:stCondLst>
                              <p:cond delay="500"/>
                            </p:stCondLst>
                            <p:childTnLst>
                              <p:par>
                                <p:cTn id="23" presetID="2" presetClass="entr" presetSubtype="8" fill="hold" nodeType="after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0-#ppt_w/2"/>
                                          </p:val>
                                        </p:tav>
                                        <p:tav tm="100000">
                                          <p:val>
                                            <p:strVal val="#ppt_x"/>
                                          </p:val>
                                        </p:tav>
                                      </p:tavLst>
                                    </p:anim>
                                    <p:anim calcmode="lin" valueType="num">
                                      <p:cBhvr additive="base">
                                        <p:cTn id="26"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9" name="图片 1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2667000" y="-2667000"/>
            <a:ext cx="6858000" cy="12192000"/>
          </a:xfrm>
          <a:prstGeom prst="rect">
            <a:avLst/>
          </a:prstGeom>
        </p:spPr>
      </p:pic>
      <p:sp>
        <p:nvSpPr>
          <p:cNvPr id="2" name="圆角矩形 1"/>
          <p:cNvSpPr/>
          <p:nvPr/>
        </p:nvSpPr>
        <p:spPr>
          <a:xfrm>
            <a:off x="315686" y="1062868"/>
            <a:ext cx="11593285" cy="4695674"/>
          </a:xfrm>
          <a:prstGeom prst="roundRect">
            <a:avLst>
              <a:gd name="adj" fmla="val 6102"/>
            </a:avLst>
          </a:prstGeom>
          <a:solidFill>
            <a:schemeClr val="bg1"/>
          </a:solidFill>
          <a:ln w="38100">
            <a:gradFill>
              <a:gsLst>
                <a:gs pos="0">
                  <a:srgbClr val="D8C0A1"/>
                </a:gs>
                <a:gs pos="37000">
                  <a:srgbClr val="614019"/>
                </a:gs>
                <a:gs pos="65000">
                  <a:srgbClr val="D8C0A1"/>
                </a:gs>
                <a:gs pos="100000">
                  <a:schemeClr val="accent4">
                    <a:lumMod val="75000"/>
                  </a:schemeClr>
                </a:gs>
              </a:gsLst>
              <a:lin ang="5400000" scaled="1"/>
            </a:gra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0" name="TextBox 19"/>
          <p:cNvSpPr txBox="1"/>
          <p:nvPr/>
        </p:nvSpPr>
        <p:spPr>
          <a:xfrm>
            <a:off x="506581" y="1299363"/>
            <a:ext cx="4995749" cy="1107996"/>
          </a:xfrm>
          <a:prstGeom prst="rect">
            <a:avLst/>
          </a:prstGeom>
          <a:noFill/>
        </p:spPr>
        <p:txBody>
          <a:bodyPr wrap="square" rtlCol="0">
            <a:spAutoFit/>
          </a:bodyPr>
          <a:lstStyle/>
          <a:p>
            <a:pPr algn="ctr"/>
            <a:r>
              <a:rPr lang="en-US" sz="6600" b="1" dirty="0">
                <a:ln w="38100">
                  <a:solidFill>
                    <a:schemeClr val="accent4">
                      <a:lumMod val="75000"/>
                    </a:schemeClr>
                  </a:solidFill>
                </a:ln>
                <a:solidFill>
                  <a:srgbClr val="002060"/>
                </a:solidFill>
                <a:effectLst>
                  <a:reflection blurRad="6350" stA="55000" endA="300" endPos="45500" dir="5400000" sy="-100000" algn="bl" rotWithShape="0"/>
                </a:effectLst>
                <a:latin typeface="UTM Futura Extra" panose="02040603050506020204" pitchFamily="18" charset="0"/>
              </a:rPr>
              <a:t>KẾT LUẬN </a:t>
            </a:r>
          </a:p>
        </p:txBody>
      </p:sp>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6429" y="2938793"/>
            <a:ext cx="13846597" cy="4665029"/>
          </a:xfrm>
          <a:prstGeom prst="rect">
            <a:avLst/>
          </a:prstGeom>
        </p:spPr>
      </p:pic>
      <p:sp>
        <p:nvSpPr>
          <p:cNvPr id="5" name="Rectangle 4"/>
          <p:cNvSpPr/>
          <p:nvPr/>
        </p:nvSpPr>
        <p:spPr>
          <a:xfrm>
            <a:off x="4552748" y="2176054"/>
            <a:ext cx="6999516" cy="3170099"/>
          </a:xfrm>
          <a:prstGeom prst="rect">
            <a:avLst/>
          </a:prstGeom>
        </p:spPr>
        <p:txBody>
          <a:bodyPr wrap="square">
            <a:spAutoFit/>
          </a:bodyPr>
          <a:lstStyle/>
          <a:p>
            <a:pPr algn="just"/>
            <a:r>
              <a:rPr lang="en-US" altLang="en-US" sz="4000" dirty="0">
                <a:solidFill>
                  <a:srgbClr val="002060"/>
                </a:solidFill>
                <a:latin typeface="UTM Avo" panose="02040603050506020204" pitchFamily="18" charset="0"/>
              </a:rPr>
              <a:t>	</a:t>
            </a:r>
            <a:r>
              <a:rPr lang="en-US" altLang="en-US" sz="4000" b="1" dirty="0" err="1">
                <a:solidFill>
                  <a:srgbClr val="002060"/>
                </a:solidFill>
                <a:latin typeface="UTM Avo" panose="02040603050506020204" pitchFamily="18" charset="0"/>
              </a:rPr>
              <a:t>Trường</a:t>
            </a:r>
            <a:r>
              <a:rPr lang="en-US" altLang="en-US" sz="4000" b="1" dirty="0">
                <a:solidFill>
                  <a:srgbClr val="002060"/>
                </a:solidFill>
                <a:latin typeface="UTM Avo" panose="02040603050506020204" pitchFamily="18" charset="0"/>
              </a:rPr>
              <a:t> </a:t>
            </a:r>
            <a:r>
              <a:rPr lang="en-US" altLang="en-US" sz="4000" b="1" dirty="0" err="1">
                <a:solidFill>
                  <a:srgbClr val="002060"/>
                </a:solidFill>
                <a:latin typeface="UTM Avo" panose="02040603050506020204" pitchFamily="18" charset="0"/>
              </a:rPr>
              <a:t>học</a:t>
            </a:r>
            <a:r>
              <a:rPr lang="en-US" altLang="en-US" sz="4000" b="1" dirty="0">
                <a:solidFill>
                  <a:srgbClr val="002060"/>
                </a:solidFill>
                <a:latin typeface="UTM Avo" panose="02040603050506020204" pitchFamily="18" charset="0"/>
              </a:rPr>
              <a:t> </a:t>
            </a:r>
            <a:r>
              <a:rPr lang="en-US" altLang="en-US" sz="4000" b="1" dirty="0" err="1">
                <a:solidFill>
                  <a:srgbClr val="002060"/>
                </a:solidFill>
                <a:latin typeface="UTM Avo" panose="02040603050506020204" pitchFamily="18" charset="0"/>
              </a:rPr>
              <a:t>thời</a:t>
            </a:r>
            <a:r>
              <a:rPr lang="en-US" altLang="en-US" sz="4000" b="1" dirty="0">
                <a:solidFill>
                  <a:srgbClr val="002060"/>
                </a:solidFill>
                <a:latin typeface="UTM Avo" panose="02040603050506020204" pitchFamily="18" charset="0"/>
              </a:rPr>
              <a:t> </a:t>
            </a:r>
            <a:r>
              <a:rPr lang="en-US" altLang="en-US" sz="4000" b="1" dirty="0" err="1">
                <a:solidFill>
                  <a:srgbClr val="002060"/>
                </a:solidFill>
                <a:latin typeface="UTM Avo" panose="02040603050506020204" pitchFamily="18" charset="0"/>
              </a:rPr>
              <a:t>Hậu</a:t>
            </a:r>
            <a:r>
              <a:rPr lang="en-US" altLang="en-US" sz="4000" b="1" dirty="0">
                <a:solidFill>
                  <a:srgbClr val="002060"/>
                </a:solidFill>
                <a:latin typeface="UTM Avo" panose="02040603050506020204" pitchFamily="18" charset="0"/>
              </a:rPr>
              <a:t> Lê </a:t>
            </a:r>
            <a:r>
              <a:rPr lang="en-US" altLang="en-US" sz="4000" b="1" dirty="0" err="1">
                <a:solidFill>
                  <a:srgbClr val="002060"/>
                </a:solidFill>
                <a:latin typeface="UTM Avo" panose="02040603050506020204" pitchFamily="18" charset="0"/>
              </a:rPr>
              <a:t>nhằm</a:t>
            </a:r>
            <a:r>
              <a:rPr lang="en-US" altLang="en-US" sz="4000" b="1" dirty="0">
                <a:solidFill>
                  <a:srgbClr val="002060"/>
                </a:solidFill>
                <a:latin typeface="UTM Avo" panose="02040603050506020204" pitchFamily="18" charset="0"/>
              </a:rPr>
              <a:t> </a:t>
            </a:r>
            <a:r>
              <a:rPr lang="en-US" altLang="en-US" sz="4000" b="1" dirty="0" err="1">
                <a:solidFill>
                  <a:srgbClr val="002060"/>
                </a:solidFill>
                <a:latin typeface="UTM Avo" panose="02040603050506020204" pitchFamily="18" charset="0"/>
              </a:rPr>
              <a:t>đào</a:t>
            </a:r>
            <a:r>
              <a:rPr lang="en-US" altLang="en-US" sz="4000" b="1" dirty="0">
                <a:solidFill>
                  <a:srgbClr val="002060"/>
                </a:solidFill>
                <a:latin typeface="UTM Avo" panose="02040603050506020204" pitchFamily="18" charset="0"/>
              </a:rPr>
              <a:t> </a:t>
            </a:r>
            <a:r>
              <a:rPr lang="en-US" altLang="en-US" sz="4000" b="1" dirty="0" err="1">
                <a:solidFill>
                  <a:srgbClr val="002060"/>
                </a:solidFill>
                <a:latin typeface="UTM Avo" panose="02040603050506020204" pitchFamily="18" charset="0"/>
              </a:rPr>
              <a:t>tạo</a:t>
            </a:r>
            <a:r>
              <a:rPr lang="en-US" altLang="en-US" sz="4000" b="1" dirty="0">
                <a:solidFill>
                  <a:srgbClr val="002060"/>
                </a:solidFill>
                <a:latin typeface="UTM Avo" panose="02040603050506020204" pitchFamily="18" charset="0"/>
              </a:rPr>
              <a:t> </a:t>
            </a:r>
            <a:r>
              <a:rPr lang="en-US" altLang="en-US" sz="4000" b="1" dirty="0" err="1">
                <a:solidFill>
                  <a:srgbClr val="002060"/>
                </a:solidFill>
                <a:latin typeface="UTM Avo" panose="02040603050506020204" pitchFamily="18" charset="0"/>
              </a:rPr>
              <a:t>những</a:t>
            </a:r>
            <a:r>
              <a:rPr lang="en-US" altLang="en-US" sz="4000" b="1" dirty="0">
                <a:solidFill>
                  <a:srgbClr val="002060"/>
                </a:solidFill>
                <a:latin typeface="UTM Avo" panose="02040603050506020204" pitchFamily="18" charset="0"/>
              </a:rPr>
              <a:t> </a:t>
            </a:r>
            <a:r>
              <a:rPr lang="en-US" altLang="en-US" sz="4000" b="1" dirty="0" err="1">
                <a:solidFill>
                  <a:srgbClr val="002060"/>
                </a:solidFill>
                <a:latin typeface="UTM Avo" panose="02040603050506020204" pitchFamily="18" charset="0"/>
              </a:rPr>
              <a:t>người</a:t>
            </a:r>
            <a:r>
              <a:rPr lang="en-US" altLang="en-US" sz="4000" b="1" dirty="0">
                <a:solidFill>
                  <a:srgbClr val="002060"/>
                </a:solidFill>
                <a:latin typeface="UTM Avo" panose="02040603050506020204" pitchFamily="18" charset="0"/>
              </a:rPr>
              <a:t> </a:t>
            </a:r>
            <a:r>
              <a:rPr lang="en-US" altLang="en-US" sz="4000" b="1" dirty="0" err="1">
                <a:solidFill>
                  <a:srgbClr val="002060"/>
                </a:solidFill>
                <a:latin typeface="UTM Avo" panose="02040603050506020204" pitchFamily="18" charset="0"/>
              </a:rPr>
              <a:t>trung</a:t>
            </a:r>
            <a:r>
              <a:rPr lang="en-US" altLang="en-US" sz="4000" b="1" dirty="0">
                <a:solidFill>
                  <a:srgbClr val="002060"/>
                </a:solidFill>
                <a:latin typeface="UTM Avo" panose="02040603050506020204" pitchFamily="18" charset="0"/>
              </a:rPr>
              <a:t> </a:t>
            </a:r>
            <a:r>
              <a:rPr lang="en-US" altLang="en-US" sz="4000" b="1" dirty="0" err="1">
                <a:solidFill>
                  <a:srgbClr val="002060"/>
                </a:solidFill>
                <a:latin typeface="UTM Avo" panose="02040603050506020204" pitchFamily="18" charset="0"/>
              </a:rPr>
              <a:t>thành</a:t>
            </a:r>
            <a:r>
              <a:rPr lang="en-US" altLang="en-US" sz="4000" b="1" dirty="0">
                <a:solidFill>
                  <a:srgbClr val="002060"/>
                </a:solidFill>
                <a:latin typeface="UTM Avo" panose="02040603050506020204" pitchFamily="18" charset="0"/>
              </a:rPr>
              <a:t> </a:t>
            </a:r>
            <a:r>
              <a:rPr lang="en-US" altLang="en-US" sz="4000" b="1" dirty="0" err="1">
                <a:solidFill>
                  <a:srgbClr val="002060"/>
                </a:solidFill>
                <a:latin typeface="UTM Avo" panose="02040603050506020204" pitchFamily="18" charset="0"/>
              </a:rPr>
              <a:t>với</a:t>
            </a:r>
            <a:r>
              <a:rPr lang="en-US" altLang="en-US" sz="4000" b="1" dirty="0">
                <a:solidFill>
                  <a:srgbClr val="002060"/>
                </a:solidFill>
                <a:latin typeface="UTM Avo" panose="02040603050506020204" pitchFamily="18" charset="0"/>
              </a:rPr>
              <a:t> </a:t>
            </a:r>
            <a:r>
              <a:rPr lang="en-US" altLang="en-US" sz="4000" b="1" dirty="0" err="1">
                <a:solidFill>
                  <a:srgbClr val="002060"/>
                </a:solidFill>
                <a:latin typeface="UTM Avo" panose="02040603050506020204" pitchFamily="18" charset="0"/>
              </a:rPr>
              <a:t>chế</a:t>
            </a:r>
            <a:r>
              <a:rPr lang="en-US" altLang="en-US" sz="4000" b="1" dirty="0">
                <a:solidFill>
                  <a:srgbClr val="002060"/>
                </a:solidFill>
                <a:latin typeface="UTM Avo" panose="02040603050506020204" pitchFamily="18" charset="0"/>
              </a:rPr>
              <a:t> </a:t>
            </a:r>
            <a:r>
              <a:rPr lang="en-US" altLang="en-US" sz="4000" b="1" dirty="0" err="1">
                <a:solidFill>
                  <a:srgbClr val="002060"/>
                </a:solidFill>
                <a:latin typeface="UTM Avo" panose="02040603050506020204" pitchFamily="18" charset="0"/>
              </a:rPr>
              <a:t>độ</a:t>
            </a:r>
            <a:r>
              <a:rPr lang="en-US" altLang="en-US" sz="4000" b="1" dirty="0">
                <a:solidFill>
                  <a:srgbClr val="002060"/>
                </a:solidFill>
                <a:latin typeface="UTM Avo" panose="02040603050506020204" pitchFamily="18" charset="0"/>
              </a:rPr>
              <a:t> </a:t>
            </a:r>
            <a:r>
              <a:rPr lang="en-US" altLang="en-US" sz="4000" b="1" dirty="0" err="1">
                <a:solidFill>
                  <a:srgbClr val="002060"/>
                </a:solidFill>
                <a:latin typeface="UTM Avo" panose="02040603050506020204" pitchFamily="18" charset="0"/>
              </a:rPr>
              <a:t>phong</a:t>
            </a:r>
            <a:r>
              <a:rPr lang="en-US" altLang="en-US" sz="4000" b="1" dirty="0">
                <a:solidFill>
                  <a:srgbClr val="002060"/>
                </a:solidFill>
                <a:latin typeface="UTM Avo" panose="02040603050506020204" pitchFamily="18" charset="0"/>
              </a:rPr>
              <a:t> </a:t>
            </a:r>
            <a:r>
              <a:rPr lang="en-US" altLang="en-US" sz="4000" b="1" dirty="0" err="1">
                <a:solidFill>
                  <a:srgbClr val="002060"/>
                </a:solidFill>
                <a:latin typeface="UTM Avo" panose="02040603050506020204" pitchFamily="18" charset="0"/>
              </a:rPr>
              <a:t>kiến</a:t>
            </a:r>
            <a:r>
              <a:rPr lang="en-US" altLang="en-US" sz="4000" b="1" dirty="0">
                <a:solidFill>
                  <a:srgbClr val="002060"/>
                </a:solidFill>
                <a:latin typeface="UTM Avo" panose="02040603050506020204" pitchFamily="18" charset="0"/>
              </a:rPr>
              <a:t> </a:t>
            </a:r>
            <a:r>
              <a:rPr lang="en-US" altLang="en-US" sz="4000" b="1" dirty="0" err="1">
                <a:solidFill>
                  <a:srgbClr val="002060"/>
                </a:solidFill>
                <a:latin typeface="UTM Avo" panose="02040603050506020204" pitchFamily="18" charset="0"/>
              </a:rPr>
              <a:t>và</a:t>
            </a:r>
            <a:r>
              <a:rPr lang="en-US" altLang="en-US" sz="4000" b="1" dirty="0">
                <a:solidFill>
                  <a:srgbClr val="002060"/>
                </a:solidFill>
                <a:latin typeface="UTM Avo" panose="02040603050506020204" pitchFamily="18" charset="0"/>
              </a:rPr>
              <a:t> </a:t>
            </a:r>
            <a:r>
              <a:rPr lang="en-US" altLang="en-US" sz="4000" b="1" dirty="0" err="1">
                <a:solidFill>
                  <a:srgbClr val="002060"/>
                </a:solidFill>
                <a:latin typeface="UTM Avo" panose="02040603050506020204" pitchFamily="18" charset="0"/>
              </a:rPr>
              <a:t>nhân</a:t>
            </a:r>
            <a:r>
              <a:rPr lang="en-US" altLang="en-US" sz="4000" b="1" dirty="0">
                <a:solidFill>
                  <a:srgbClr val="002060"/>
                </a:solidFill>
                <a:latin typeface="UTM Avo" panose="02040603050506020204" pitchFamily="18" charset="0"/>
              </a:rPr>
              <a:t> </a:t>
            </a:r>
            <a:r>
              <a:rPr lang="en-US" altLang="en-US" sz="4000" b="1" dirty="0" err="1">
                <a:solidFill>
                  <a:srgbClr val="002060"/>
                </a:solidFill>
                <a:latin typeface="UTM Avo" panose="02040603050506020204" pitchFamily="18" charset="0"/>
              </a:rPr>
              <a:t>tài</a:t>
            </a:r>
            <a:r>
              <a:rPr lang="en-US" altLang="en-US" sz="4000" b="1" dirty="0">
                <a:solidFill>
                  <a:srgbClr val="002060"/>
                </a:solidFill>
                <a:latin typeface="UTM Avo" panose="02040603050506020204" pitchFamily="18" charset="0"/>
              </a:rPr>
              <a:t> </a:t>
            </a:r>
            <a:r>
              <a:rPr lang="en-US" altLang="en-US" sz="4000" b="1" dirty="0" err="1">
                <a:solidFill>
                  <a:srgbClr val="002060"/>
                </a:solidFill>
                <a:latin typeface="UTM Avo" panose="02040603050506020204" pitchFamily="18" charset="0"/>
              </a:rPr>
              <a:t>cho</a:t>
            </a:r>
            <a:r>
              <a:rPr lang="en-US" altLang="en-US" sz="4000" b="1" dirty="0">
                <a:solidFill>
                  <a:srgbClr val="002060"/>
                </a:solidFill>
                <a:latin typeface="UTM Avo" panose="02040603050506020204" pitchFamily="18" charset="0"/>
              </a:rPr>
              <a:t> </a:t>
            </a:r>
            <a:r>
              <a:rPr lang="en-US" altLang="en-US" sz="4000" b="1" dirty="0" err="1">
                <a:solidFill>
                  <a:srgbClr val="002060"/>
                </a:solidFill>
                <a:latin typeface="UTM Avo" panose="02040603050506020204" pitchFamily="18" charset="0"/>
              </a:rPr>
              <a:t>đất</a:t>
            </a:r>
            <a:r>
              <a:rPr lang="en-US" altLang="en-US" sz="4000" b="1" dirty="0">
                <a:solidFill>
                  <a:srgbClr val="002060"/>
                </a:solidFill>
                <a:latin typeface="UTM Avo" panose="02040603050506020204" pitchFamily="18" charset="0"/>
              </a:rPr>
              <a:t> </a:t>
            </a:r>
            <a:r>
              <a:rPr lang="en-US" altLang="en-US" sz="4000" b="1" dirty="0" err="1">
                <a:solidFill>
                  <a:srgbClr val="002060"/>
                </a:solidFill>
                <a:latin typeface="UTM Avo" panose="02040603050506020204" pitchFamily="18" charset="0"/>
              </a:rPr>
              <a:t>nước</a:t>
            </a:r>
            <a:r>
              <a:rPr lang="en-US" altLang="en-US" sz="4000" b="1" dirty="0">
                <a:solidFill>
                  <a:srgbClr val="002060"/>
                </a:solidFill>
                <a:latin typeface="UTM Avo" panose="02040603050506020204" pitchFamily="18" charset="0"/>
              </a:rPr>
              <a:t>.</a:t>
            </a:r>
            <a:endParaRPr lang="en-US" sz="4000" b="1" dirty="0">
              <a:solidFill>
                <a:srgbClr val="002060"/>
              </a:solidFill>
              <a:latin typeface="UTM Avo" panose="02040603050506020204" pitchFamily="18" charset="0"/>
            </a:endParaRPr>
          </a:p>
        </p:txBody>
      </p:sp>
    </p:spTree>
    <p:extLst>
      <p:ext uri="{BB962C8B-B14F-4D97-AF65-F5344CB8AC3E}">
        <p14:creationId xmlns:p14="http://schemas.microsoft.com/office/powerpoint/2010/main" val="27064051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randombar(horizontal)">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8" name="图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2667000" y="-2667000"/>
            <a:ext cx="6858000" cy="12192000"/>
          </a:xfrm>
          <a:prstGeom prst="rect">
            <a:avLst/>
          </a:prstGeom>
        </p:spPr>
      </p:pic>
      <p:sp>
        <p:nvSpPr>
          <p:cNvPr id="7" name="TextBox 6"/>
          <p:cNvSpPr txBox="1"/>
          <p:nvPr/>
        </p:nvSpPr>
        <p:spPr>
          <a:xfrm>
            <a:off x="1594756" y="2673067"/>
            <a:ext cx="9002486" cy="1754326"/>
          </a:xfrm>
          <a:prstGeom prst="rect">
            <a:avLst/>
          </a:prstGeom>
          <a:noFill/>
        </p:spPr>
        <p:txBody>
          <a:bodyPr wrap="square" rtlCol="0">
            <a:spAutoFit/>
          </a:bodyPr>
          <a:lstStyle/>
          <a:p>
            <a:pPr algn="ctr"/>
            <a:r>
              <a:rPr lang="vi-VN" sz="5200" b="1" dirty="0">
                <a:ln w="28575">
                  <a:solidFill>
                    <a:schemeClr val="accent4">
                      <a:lumMod val="75000"/>
                    </a:schemeClr>
                  </a:solidFill>
                </a:ln>
                <a:solidFill>
                  <a:srgbClr val="17386E"/>
                </a:solidFill>
                <a:latin typeface="UTM Futura Extra" panose="02040603050506020204" pitchFamily="18" charset="0"/>
              </a:rPr>
              <a:t>MỞ MANG NỀN </a:t>
            </a:r>
            <a:endParaRPr lang="en-US" sz="5200" b="1" dirty="0">
              <a:ln w="28575">
                <a:solidFill>
                  <a:schemeClr val="accent4">
                    <a:lumMod val="75000"/>
                  </a:schemeClr>
                </a:solidFill>
              </a:ln>
              <a:solidFill>
                <a:srgbClr val="17386E"/>
              </a:solidFill>
              <a:latin typeface="UTM Futura Extra" panose="02040603050506020204" pitchFamily="18" charset="0"/>
            </a:endParaRPr>
          </a:p>
          <a:p>
            <a:pPr algn="ctr"/>
            <a:r>
              <a:rPr lang="vi-VN" sz="5200" b="1" dirty="0">
                <a:ln w="28575">
                  <a:solidFill>
                    <a:schemeClr val="accent4">
                      <a:lumMod val="75000"/>
                    </a:schemeClr>
                  </a:solidFill>
                </a:ln>
                <a:solidFill>
                  <a:srgbClr val="17386E"/>
                </a:solidFill>
                <a:latin typeface="UTM Futura Extra" panose="02040603050506020204" pitchFamily="18" charset="0"/>
              </a:rPr>
              <a:t>GIÁO DỤC NƯỚC NHÀ</a:t>
            </a:r>
            <a:endParaRPr lang="en-US" sz="5200" b="1" dirty="0">
              <a:ln w="28575">
                <a:solidFill>
                  <a:schemeClr val="accent4">
                    <a:lumMod val="75000"/>
                  </a:schemeClr>
                </a:solidFill>
              </a:ln>
              <a:solidFill>
                <a:srgbClr val="17386E"/>
              </a:solidFill>
              <a:latin typeface="UTM Futura Extra" panose="02040603050506020204" pitchFamily="18" charset="0"/>
            </a:endParaRPr>
          </a:p>
        </p:txBody>
      </p:sp>
      <p:pic>
        <p:nvPicPr>
          <p:cNvPr id="2" name="Picture 1"/>
          <p:cNvPicPr>
            <a:picLocks noChangeAspect="1"/>
          </p:cNvPicPr>
          <p:nvPr/>
        </p:nvPicPr>
        <p:blipFill rotWithShape="1">
          <a:blip r:embed="rId4">
            <a:extLst>
              <a:ext uri="{BEBA8EAE-BF5A-486C-A8C5-ECC9F3942E4B}">
                <a14:imgProps xmlns:a14="http://schemas.microsoft.com/office/drawing/2010/main">
                  <a14:imgLayer r:embed="rId5">
                    <a14:imgEffect>
                      <a14:backgroundRemoval t="54384" b="93010" l="0" r="100000"/>
                    </a14:imgEffect>
                    <a14:imgEffect>
                      <a14:brightnessContrast bright="20000" contrast="20000"/>
                    </a14:imgEffect>
                  </a14:imgLayer>
                </a14:imgProps>
              </a:ext>
              <a:ext uri="{28A0092B-C50C-407E-A947-70E740481C1C}">
                <a14:useLocalDpi xmlns:a14="http://schemas.microsoft.com/office/drawing/2010/main" val="0"/>
              </a:ext>
            </a:extLst>
          </a:blip>
          <a:srcRect t="54603" b="7302"/>
          <a:stretch/>
        </p:blipFill>
        <p:spPr>
          <a:xfrm>
            <a:off x="97972" y="648806"/>
            <a:ext cx="2667000" cy="1016000"/>
          </a:xfrm>
          <a:prstGeom prst="rect">
            <a:avLst/>
          </a:prstGeom>
        </p:spPr>
      </p:pic>
      <p:pic>
        <p:nvPicPr>
          <p:cNvPr id="11" name="Picture 10"/>
          <p:cNvPicPr>
            <a:picLocks noChangeAspect="1"/>
          </p:cNvPicPr>
          <p:nvPr/>
        </p:nvPicPr>
        <p:blipFill rotWithShape="1">
          <a:blip r:embed="rId6">
            <a:extLst>
              <a:ext uri="{BEBA8EAE-BF5A-486C-A8C5-ECC9F3942E4B}">
                <a14:imgProps xmlns:a14="http://schemas.microsoft.com/office/drawing/2010/main">
                  <a14:imgLayer r:embed="rId7">
                    <a14:imgEffect>
                      <a14:backgroundRemoval t="54384" b="93010" l="0" r="100000"/>
                    </a14:imgEffect>
                    <a14:imgEffect>
                      <a14:brightnessContrast bright="20000"/>
                    </a14:imgEffect>
                  </a14:imgLayer>
                </a14:imgProps>
              </a:ext>
              <a:ext uri="{28A0092B-C50C-407E-A947-70E740481C1C}">
                <a14:useLocalDpi xmlns:a14="http://schemas.microsoft.com/office/drawing/2010/main" val="0"/>
              </a:ext>
            </a:extLst>
          </a:blip>
          <a:srcRect t="54603" b="7302"/>
          <a:stretch/>
        </p:blipFill>
        <p:spPr>
          <a:xfrm flipH="1">
            <a:off x="8179395" y="1219"/>
            <a:ext cx="4110578" cy="1565935"/>
          </a:xfrm>
          <a:prstGeom prst="rect">
            <a:avLst/>
          </a:prstGeom>
        </p:spPr>
      </p:pic>
      <p:pic>
        <p:nvPicPr>
          <p:cNvPr id="12" name="Picture 11"/>
          <p:cNvPicPr>
            <a:picLocks noChangeAspect="1"/>
          </p:cNvPicPr>
          <p:nvPr/>
        </p:nvPicPr>
        <p:blipFill rotWithShape="1">
          <a:blip r:embed="rId8">
            <a:extLst>
              <a:ext uri="{BEBA8EAE-BF5A-486C-A8C5-ECC9F3942E4B}">
                <a14:imgProps xmlns:a14="http://schemas.microsoft.com/office/drawing/2010/main">
                  <a14:imgLayer r:embed="rId9">
                    <a14:imgEffect>
                      <a14:backgroundRemoval t="54384" b="93010" l="0" r="100000"/>
                    </a14:imgEffect>
                  </a14:imgLayer>
                </a14:imgProps>
              </a:ext>
              <a:ext uri="{28A0092B-C50C-407E-A947-70E740481C1C}">
                <a14:useLocalDpi xmlns:a14="http://schemas.microsoft.com/office/drawing/2010/main" val="0"/>
              </a:ext>
            </a:extLst>
          </a:blip>
          <a:srcRect t="54603" b="7302"/>
          <a:stretch/>
        </p:blipFill>
        <p:spPr>
          <a:xfrm>
            <a:off x="-76202" y="5292065"/>
            <a:ext cx="3586844" cy="1366417"/>
          </a:xfrm>
          <a:prstGeom prst="rect">
            <a:avLst/>
          </a:prstGeom>
        </p:spPr>
      </p:pic>
      <p:pic>
        <p:nvPicPr>
          <p:cNvPr id="6" name="Picture 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flipH="1">
            <a:off x="1107225" y="3857785"/>
            <a:ext cx="3200796" cy="2800697"/>
          </a:xfrm>
          <a:prstGeom prst="rect">
            <a:avLst/>
          </a:prstGeom>
        </p:spPr>
      </p:pic>
    </p:spTree>
    <p:extLst>
      <p:ext uri="{BB962C8B-B14F-4D97-AF65-F5344CB8AC3E}">
        <p14:creationId xmlns:p14="http://schemas.microsoft.com/office/powerpoint/2010/main" val="22068328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1000"/>
                                        <p:tgtEl>
                                          <p:spTgt spid="12"/>
                                        </p:tgtEl>
                                      </p:cBhvr>
                                    </p:animEffect>
                                    <p:anim calcmode="lin" valueType="num">
                                      <p:cBhvr>
                                        <p:cTn id="22" dur="1000" fill="hold"/>
                                        <p:tgtEl>
                                          <p:spTgt spid="12"/>
                                        </p:tgtEl>
                                        <p:attrNameLst>
                                          <p:attrName>ppt_x</p:attrName>
                                        </p:attrNameLst>
                                      </p:cBhvr>
                                      <p:tavLst>
                                        <p:tav tm="0">
                                          <p:val>
                                            <p:strVal val="#ppt_x"/>
                                          </p:val>
                                        </p:tav>
                                        <p:tav tm="100000">
                                          <p:val>
                                            <p:strVal val="#ppt_x"/>
                                          </p:val>
                                        </p:tav>
                                      </p:tavLst>
                                    </p:anim>
                                    <p:anim calcmode="lin" valueType="num">
                                      <p:cBhvr>
                                        <p:cTn id="23"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9" fill="hold" nodeType="clickEffect">
                                  <p:stCondLst>
                                    <p:cond delay="0"/>
                                  </p:stCondLst>
                                  <p:childTnLst>
                                    <p:set>
                                      <p:cBhvr>
                                        <p:cTn id="27" dur="1" fill="hold">
                                          <p:stCondLst>
                                            <p:cond delay="0"/>
                                          </p:stCondLst>
                                        </p:cTn>
                                        <p:tgtEl>
                                          <p:spTgt spid="6"/>
                                        </p:tgtEl>
                                        <p:attrNameLst>
                                          <p:attrName>style.visibility</p:attrName>
                                        </p:attrNameLst>
                                      </p:cBhvr>
                                      <p:to>
                                        <p:strVal val="visible"/>
                                      </p:to>
                                    </p:set>
                                    <p:anim calcmode="lin" valueType="num">
                                      <p:cBhvr additive="base">
                                        <p:cTn id="28" dur="1000" fill="hold"/>
                                        <p:tgtEl>
                                          <p:spTgt spid="6"/>
                                        </p:tgtEl>
                                        <p:attrNameLst>
                                          <p:attrName>ppt_x</p:attrName>
                                        </p:attrNameLst>
                                      </p:cBhvr>
                                      <p:tavLst>
                                        <p:tav tm="0">
                                          <p:val>
                                            <p:strVal val="0-#ppt_w/2"/>
                                          </p:val>
                                        </p:tav>
                                        <p:tav tm="100000">
                                          <p:val>
                                            <p:strVal val="#ppt_x"/>
                                          </p:val>
                                        </p:tav>
                                      </p:tavLst>
                                    </p:anim>
                                    <p:anim calcmode="lin" valueType="num">
                                      <p:cBhvr additive="base">
                                        <p:cTn id="29" dur="1000" fill="hold"/>
                                        <p:tgtEl>
                                          <p:spTgt spid="6"/>
                                        </p:tgtEl>
                                        <p:attrNameLst>
                                          <p:attrName>ppt_y</p:attrName>
                                        </p:attrNameLst>
                                      </p:cBhvr>
                                      <p:tavLst>
                                        <p:tav tm="0">
                                          <p:val>
                                            <p:strVal val="0-#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barn(inVertical)">
                                      <p:cBhvr>
                                        <p:cTn id="3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98007" y="2400843"/>
            <a:ext cx="8820043" cy="369515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9" name="TextBox 8"/>
          <p:cNvSpPr txBox="1"/>
          <p:nvPr/>
        </p:nvSpPr>
        <p:spPr>
          <a:xfrm>
            <a:off x="752258" y="721757"/>
            <a:ext cx="10711542" cy="1446550"/>
          </a:xfrm>
          <a:prstGeom prst="rect">
            <a:avLst/>
          </a:prstGeom>
          <a:noFill/>
        </p:spPr>
        <p:txBody>
          <a:bodyPr wrap="square" rtlCol="0">
            <a:spAutoFit/>
          </a:bodyPr>
          <a:lstStyle/>
          <a:p>
            <a:pPr algn="ctr"/>
            <a:r>
              <a:rPr lang="vi-VN" sz="4400" b="1" dirty="0">
                <a:solidFill>
                  <a:srgbClr val="002060"/>
                </a:solidFill>
                <a:latin typeface="UTM Avo" panose="02040603050506020204" pitchFamily="18" charset="0"/>
              </a:rPr>
              <a:t>Nội dung học tập để thi cử </a:t>
            </a:r>
            <a:endParaRPr lang="en-US" sz="4400" b="1" dirty="0">
              <a:solidFill>
                <a:srgbClr val="002060"/>
              </a:solidFill>
              <a:latin typeface="UTM Avo" panose="02040603050506020204" pitchFamily="18" charset="0"/>
            </a:endParaRPr>
          </a:p>
          <a:p>
            <a:pPr algn="ctr"/>
            <a:r>
              <a:rPr lang="vi-VN" sz="4400" b="1" dirty="0">
                <a:solidFill>
                  <a:srgbClr val="002060"/>
                </a:solidFill>
                <a:latin typeface="UTM Avo" panose="02040603050506020204" pitchFamily="18" charset="0"/>
              </a:rPr>
              <a:t>dưới thời Hậu Lê</a:t>
            </a:r>
            <a:r>
              <a:rPr lang="en-US" sz="4400" b="1" dirty="0">
                <a:solidFill>
                  <a:srgbClr val="002060"/>
                </a:solidFill>
                <a:latin typeface="UTM Avo" panose="02040603050506020204" pitchFamily="18" charset="0"/>
              </a:rPr>
              <a:t> </a:t>
            </a:r>
            <a:r>
              <a:rPr lang="vi-VN" sz="4400" b="1" dirty="0">
                <a:solidFill>
                  <a:srgbClr val="002060"/>
                </a:solidFill>
                <a:latin typeface="UTM Avo" panose="02040603050506020204" pitchFamily="18" charset="0"/>
              </a:rPr>
              <a:t>là</a:t>
            </a:r>
            <a:r>
              <a:rPr lang="en-US" sz="4400" b="1" dirty="0">
                <a:solidFill>
                  <a:srgbClr val="002060"/>
                </a:solidFill>
                <a:latin typeface="UTM Avo" panose="02040603050506020204" pitchFamily="18" charset="0"/>
              </a:rPr>
              <a:t> </a:t>
            </a:r>
            <a:r>
              <a:rPr lang="en-US" sz="4400" b="1" dirty="0" err="1">
                <a:solidFill>
                  <a:srgbClr val="002060"/>
                </a:solidFill>
                <a:latin typeface="UTM Avo" panose="02040603050506020204" pitchFamily="18" charset="0"/>
              </a:rPr>
              <a:t>gì</a:t>
            </a:r>
            <a:r>
              <a:rPr lang="en-US" sz="4400" b="1" dirty="0">
                <a:solidFill>
                  <a:srgbClr val="002060"/>
                </a:solidFill>
                <a:latin typeface="UTM Avo" panose="02040603050506020204" pitchFamily="18" charset="0"/>
              </a:rPr>
              <a:t>?</a:t>
            </a:r>
            <a:endParaRPr lang="vi-VN" sz="4400" b="1" dirty="0">
              <a:solidFill>
                <a:srgbClr val="002060"/>
              </a:solidFill>
              <a:latin typeface="UTM Avo" panose="02040603050506020204" pitchFamily="18" charset="0"/>
            </a:endParaRPr>
          </a:p>
        </p:txBody>
      </p:sp>
      <p:cxnSp>
        <p:nvCxnSpPr>
          <p:cNvPr id="10" name="Straight Connector 9"/>
          <p:cNvCxnSpPr/>
          <p:nvPr/>
        </p:nvCxnSpPr>
        <p:spPr>
          <a:xfrm>
            <a:off x="2808515" y="3254828"/>
            <a:ext cx="736962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2046515" y="3918857"/>
            <a:ext cx="89262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pic>
        <p:nvPicPr>
          <p:cNvPr id="14" name="图片 8"/>
          <p:cNvPicPr>
            <a:picLocks noChangeAspect="1"/>
          </p:cNvPicPr>
          <p:nvPr/>
        </p:nvPicPr>
        <p:blipFill rotWithShape="1">
          <a:blip r:embed="rId4">
            <a:extLst>
              <a:ext uri="{28A0092B-C50C-407E-A947-70E740481C1C}">
                <a14:useLocalDpi xmlns:a14="http://schemas.microsoft.com/office/drawing/2010/main" val="0"/>
              </a:ext>
            </a:extLst>
          </a:blip>
          <a:srcRect t="34188" r="56336" b="16873"/>
          <a:stretch/>
        </p:blipFill>
        <p:spPr>
          <a:xfrm>
            <a:off x="350946" y="425612"/>
            <a:ext cx="2141883" cy="2797442"/>
          </a:xfrm>
          <a:prstGeom prst="rect">
            <a:avLst/>
          </a:prstGeom>
        </p:spPr>
      </p:pic>
      <p:pic>
        <p:nvPicPr>
          <p:cNvPr id="15" name="图片 8"/>
          <p:cNvPicPr>
            <a:picLocks noChangeAspect="1"/>
          </p:cNvPicPr>
          <p:nvPr/>
        </p:nvPicPr>
        <p:blipFill rotWithShape="1">
          <a:blip r:embed="rId4">
            <a:extLst>
              <a:ext uri="{28A0092B-C50C-407E-A947-70E740481C1C}">
                <a14:useLocalDpi xmlns:a14="http://schemas.microsoft.com/office/drawing/2010/main" val="0"/>
              </a:ext>
            </a:extLst>
          </a:blip>
          <a:srcRect t="34188" r="56336" b="16873"/>
          <a:stretch/>
        </p:blipFill>
        <p:spPr>
          <a:xfrm flipH="1">
            <a:off x="10318082" y="4582886"/>
            <a:ext cx="1530901" cy="1999459"/>
          </a:xfrm>
          <a:prstGeom prst="rect">
            <a:avLst/>
          </a:prstGeom>
        </p:spPr>
      </p:pic>
    </p:spTree>
    <p:extLst>
      <p:ext uri="{BB962C8B-B14F-4D97-AF65-F5344CB8AC3E}">
        <p14:creationId xmlns:p14="http://schemas.microsoft.com/office/powerpoint/2010/main" val="2418111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arn(inVertical)">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31" presetClass="entr" presetSubtype="0" fill="hold" nodeType="click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p:cTn id="24" dur="1000" fill="hold"/>
                                        <p:tgtEl>
                                          <p:spTgt spid="5"/>
                                        </p:tgtEl>
                                        <p:attrNameLst>
                                          <p:attrName>ppt_w</p:attrName>
                                        </p:attrNameLst>
                                      </p:cBhvr>
                                      <p:tavLst>
                                        <p:tav tm="0">
                                          <p:val>
                                            <p:fltVal val="0"/>
                                          </p:val>
                                        </p:tav>
                                        <p:tav tm="100000">
                                          <p:val>
                                            <p:strVal val="#ppt_w"/>
                                          </p:val>
                                        </p:tav>
                                      </p:tavLst>
                                    </p:anim>
                                    <p:anim calcmode="lin" valueType="num">
                                      <p:cBhvr>
                                        <p:cTn id="25" dur="1000" fill="hold"/>
                                        <p:tgtEl>
                                          <p:spTgt spid="5"/>
                                        </p:tgtEl>
                                        <p:attrNameLst>
                                          <p:attrName>ppt_h</p:attrName>
                                        </p:attrNameLst>
                                      </p:cBhvr>
                                      <p:tavLst>
                                        <p:tav tm="0">
                                          <p:val>
                                            <p:fltVal val="0"/>
                                          </p:val>
                                        </p:tav>
                                        <p:tav tm="100000">
                                          <p:val>
                                            <p:strVal val="#ppt_h"/>
                                          </p:val>
                                        </p:tav>
                                      </p:tavLst>
                                    </p:anim>
                                    <p:anim calcmode="lin" valueType="num">
                                      <p:cBhvr>
                                        <p:cTn id="26" dur="1000" fill="hold"/>
                                        <p:tgtEl>
                                          <p:spTgt spid="5"/>
                                        </p:tgtEl>
                                        <p:attrNameLst>
                                          <p:attrName>style.rotation</p:attrName>
                                        </p:attrNameLst>
                                      </p:cBhvr>
                                      <p:tavLst>
                                        <p:tav tm="0">
                                          <p:val>
                                            <p:fltVal val="90"/>
                                          </p:val>
                                        </p:tav>
                                        <p:tav tm="100000">
                                          <p:val>
                                            <p:fltVal val="0"/>
                                          </p:val>
                                        </p:tav>
                                      </p:tavLst>
                                    </p:anim>
                                    <p:animEffect transition="in" filter="fade">
                                      <p:cBhvr>
                                        <p:cTn id="27" dur="10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barn(inVertical)">
                                      <p:cBhvr>
                                        <p:cTn id="32" dur="500"/>
                                        <p:tgtEl>
                                          <p:spTgt spid="10"/>
                                        </p:tgtEl>
                                      </p:cBhvr>
                                    </p:animEffect>
                                  </p:childTnLst>
                                </p:cTn>
                              </p:par>
                            </p:childTnLst>
                          </p:cTn>
                        </p:par>
                        <p:par>
                          <p:cTn id="33" fill="hold">
                            <p:stCondLst>
                              <p:cond delay="500"/>
                            </p:stCondLst>
                            <p:childTnLst>
                              <p:par>
                                <p:cTn id="34" presetID="16" presetClass="entr" presetSubtype="21" fill="hold" nodeType="after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barn(inVertical)">
                                      <p:cBhvr>
                                        <p:cTn id="3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6294" y="636812"/>
            <a:ext cx="3772163" cy="565824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8" name="TextBox 7"/>
          <p:cNvSpPr txBox="1"/>
          <p:nvPr/>
        </p:nvSpPr>
        <p:spPr>
          <a:xfrm>
            <a:off x="4735286" y="495298"/>
            <a:ext cx="6868886" cy="6494085"/>
          </a:xfrm>
          <a:prstGeom prst="rect">
            <a:avLst/>
          </a:prstGeom>
          <a:noFill/>
        </p:spPr>
        <p:txBody>
          <a:bodyPr wrap="square" rtlCol="0">
            <a:spAutoFit/>
          </a:bodyPr>
          <a:lstStyle/>
          <a:p>
            <a:pPr algn="just"/>
            <a:r>
              <a:rPr lang="en-US" sz="3200" dirty="0">
                <a:solidFill>
                  <a:srgbClr val="002060"/>
                </a:solidFill>
                <a:latin typeface="UTM Avo" panose="02040603050506020204" pitchFamily="18" charset="0"/>
              </a:rPr>
              <a:t>	</a:t>
            </a:r>
            <a:r>
              <a:rPr lang="vi-VN" sz="3200" b="1" dirty="0">
                <a:solidFill>
                  <a:srgbClr val="002060"/>
                </a:solidFill>
                <a:latin typeface="UTM Avo" panose="02040603050506020204" pitchFamily="18" charset="0"/>
              </a:rPr>
              <a:t>Khổng Phu Tử hay Khổng Tử</a:t>
            </a:r>
            <a:r>
              <a:rPr lang="vi-VN" sz="3200" dirty="0">
                <a:solidFill>
                  <a:srgbClr val="002060"/>
                </a:solidFill>
                <a:latin typeface="UTM Avo" panose="02040603050506020204" pitchFamily="18" charset="0"/>
              </a:rPr>
              <a:t> là một triết gia và chính trị gia người Trung Quốc, sinh sống vào thời Xuân Thu. Theo truyền thống, ông được xem là nhà hiền triết Trung Quốc mẫu mực nhất. Những lời dạy và triết lý của Khổng Tử đã hình thành nền tảng văn hóa Á Đông, và ngày nay vẫn tiếp tục duy trì ảnh hướng khắp Trung Quốc cũng như các quốc gia Đông Á khác.</a:t>
            </a:r>
          </a:p>
          <a:p>
            <a:pPr algn="just"/>
            <a:endParaRPr lang="en-US" sz="3200" dirty="0">
              <a:solidFill>
                <a:srgbClr val="002060"/>
              </a:solidFill>
              <a:latin typeface="UTM Avo" panose="02040603050506020204" pitchFamily="18" charset="0"/>
            </a:endParaRPr>
          </a:p>
        </p:txBody>
      </p:sp>
    </p:spTree>
    <p:extLst>
      <p:ext uri="{BB962C8B-B14F-4D97-AF65-F5344CB8AC3E}">
        <p14:creationId xmlns:p14="http://schemas.microsoft.com/office/powerpoint/2010/main" val="13233912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667418" y="718456"/>
            <a:ext cx="6464807" cy="537754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7" name="Rectangle 6"/>
          <p:cNvSpPr/>
          <p:nvPr/>
        </p:nvSpPr>
        <p:spPr>
          <a:xfrm>
            <a:off x="6958053" y="852683"/>
            <a:ext cx="5059775" cy="2554545"/>
          </a:xfrm>
          <a:prstGeom prst="rect">
            <a:avLst/>
          </a:prstGeom>
        </p:spPr>
        <p:txBody>
          <a:bodyPr wrap="square">
            <a:spAutoFit/>
          </a:bodyPr>
          <a:lstStyle/>
          <a:p>
            <a:pPr algn="ctr"/>
            <a:r>
              <a:rPr lang="vi-VN" altLang="en-US" sz="4000" b="1" dirty="0">
                <a:solidFill>
                  <a:srgbClr val="002060"/>
                </a:solidFill>
                <a:latin typeface="UTM Avo" panose="02040603050506020204" pitchFamily="18" charset="0"/>
              </a:rPr>
              <a:t>Nề nếp thi cử </a:t>
            </a:r>
            <a:endParaRPr lang="en-US" altLang="en-US" sz="4000" b="1" dirty="0">
              <a:solidFill>
                <a:srgbClr val="002060"/>
              </a:solidFill>
              <a:latin typeface="UTM Avo" panose="02040603050506020204" pitchFamily="18" charset="0"/>
            </a:endParaRPr>
          </a:p>
          <a:p>
            <a:pPr algn="ctr"/>
            <a:r>
              <a:rPr lang="vi-VN" altLang="en-US" sz="4000" b="1" dirty="0">
                <a:solidFill>
                  <a:srgbClr val="002060"/>
                </a:solidFill>
                <a:latin typeface="UTM Avo" panose="02040603050506020204" pitchFamily="18" charset="0"/>
              </a:rPr>
              <a:t>dưới thời Hậu Lê </a:t>
            </a:r>
            <a:endParaRPr lang="en-US" altLang="en-US" sz="4000" b="1" dirty="0">
              <a:solidFill>
                <a:srgbClr val="002060"/>
              </a:solidFill>
              <a:latin typeface="UTM Avo" panose="02040603050506020204" pitchFamily="18" charset="0"/>
            </a:endParaRPr>
          </a:p>
          <a:p>
            <a:pPr algn="ctr"/>
            <a:r>
              <a:rPr lang="vi-VN" altLang="en-US" sz="4000" b="1" dirty="0">
                <a:solidFill>
                  <a:srgbClr val="002060"/>
                </a:solidFill>
                <a:latin typeface="UTM Avo" panose="02040603050506020204" pitchFamily="18" charset="0"/>
              </a:rPr>
              <a:t>được quy định </a:t>
            </a:r>
            <a:endParaRPr lang="en-US" altLang="en-US" sz="4000" b="1" dirty="0">
              <a:solidFill>
                <a:srgbClr val="002060"/>
              </a:solidFill>
              <a:latin typeface="UTM Avo" panose="02040603050506020204" pitchFamily="18" charset="0"/>
            </a:endParaRPr>
          </a:p>
          <a:p>
            <a:pPr algn="ctr"/>
            <a:r>
              <a:rPr lang="en-US" altLang="en-US" sz="4000" b="1" dirty="0" err="1">
                <a:solidFill>
                  <a:srgbClr val="002060"/>
                </a:solidFill>
                <a:latin typeface="UTM Avo" panose="02040603050506020204" pitchFamily="18" charset="0"/>
              </a:rPr>
              <a:t>như</a:t>
            </a:r>
            <a:r>
              <a:rPr lang="en-US" altLang="en-US" sz="4000" b="1" dirty="0">
                <a:solidFill>
                  <a:srgbClr val="002060"/>
                </a:solidFill>
                <a:latin typeface="UTM Avo" panose="02040603050506020204" pitchFamily="18" charset="0"/>
              </a:rPr>
              <a:t> </a:t>
            </a:r>
            <a:r>
              <a:rPr lang="en-US" altLang="en-US" sz="4000" b="1" dirty="0" err="1">
                <a:solidFill>
                  <a:srgbClr val="002060"/>
                </a:solidFill>
                <a:latin typeface="UTM Avo" panose="02040603050506020204" pitchFamily="18" charset="0"/>
              </a:rPr>
              <a:t>thế</a:t>
            </a:r>
            <a:r>
              <a:rPr lang="en-US" altLang="en-US" sz="4000" b="1" dirty="0">
                <a:solidFill>
                  <a:srgbClr val="002060"/>
                </a:solidFill>
                <a:latin typeface="UTM Avo" panose="02040603050506020204" pitchFamily="18" charset="0"/>
              </a:rPr>
              <a:t> </a:t>
            </a:r>
            <a:r>
              <a:rPr lang="en-US" altLang="en-US" sz="4000" b="1" dirty="0" err="1">
                <a:solidFill>
                  <a:srgbClr val="002060"/>
                </a:solidFill>
                <a:latin typeface="UTM Avo" panose="02040603050506020204" pitchFamily="18" charset="0"/>
              </a:rPr>
              <a:t>nào</a:t>
            </a:r>
            <a:r>
              <a:rPr lang="en-US" altLang="en-US" sz="4000" b="1" dirty="0">
                <a:solidFill>
                  <a:srgbClr val="002060"/>
                </a:solidFill>
                <a:latin typeface="UTM Avo" panose="02040603050506020204" pitchFamily="18" charset="0"/>
              </a:rPr>
              <a:t>?</a:t>
            </a:r>
            <a:endParaRPr lang="vi-VN" altLang="en-US" sz="4000" b="1" dirty="0">
              <a:solidFill>
                <a:srgbClr val="002060"/>
              </a:solidFill>
              <a:latin typeface="UTM Avo" panose="02040603050506020204" pitchFamily="18" charset="0"/>
            </a:endParaRPr>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8545286" y="3167742"/>
            <a:ext cx="3287492" cy="3287492"/>
          </a:xfrm>
          <a:prstGeom prst="rect">
            <a:avLst/>
          </a:prstGeom>
        </p:spPr>
      </p:pic>
      <p:cxnSp>
        <p:nvCxnSpPr>
          <p:cNvPr id="10" name="Straight Connector 9"/>
          <p:cNvCxnSpPr/>
          <p:nvPr/>
        </p:nvCxnSpPr>
        <p:spPr>
          <a:xfrm>
            <a:off x="1534887" y="1295400"/>
            <a:ext cx="500742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957944" y="1730829"/>
            <a:ext cx="590005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957944" y="2209800"/>
            <a:ext cx="590005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957944" y="2699658"/>
            <a:ext cx="4876799"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pic>
        <p:nvPicPr>
          <p:cNvPr id="17" name="Picture 16"/>
          <p:cNvPicPr>
            <a:picLocks noChangeAspect="1"/>
          </p:cNvPicPr>
          <p:nvPr/>
        </p:nvPicPr>
        <p:blipFill rotWithShape="1">
          <a:blip r:embed="rId5">
            <a:extLst>
              <a:ext uri="{BEBA8EAE-BF5A-486C-A8C5-ECC9F3942E4B}">
                <a14:imgProps xmlns:a14="http://schemas.microsoft.com/office/drawing/2010/main">
                  <a14:imgLayer r:embed="rId6">
                    <a14:imgEffect>
                      <a14:backgroundRemoval t="0" b="100000" l="0" r="100000">
                        <a14:backgroundMark x1="52917" y1="60833" x2="43083" y2="70917"/>
                      </a14:backgroundRemoval>
                    </a14:imgEffect>
                  </a14:imgLayer>
                </a14:imgProps>
              </a:ext>
              <a:ext uri="{28A0092B-C50C-407E-A947-70E740481C1C}">
                <a14:useLocalDpi xmlns:a14="http://schemas.microsoft.com/office/drawing/2010/main" val="0"/>
              </a:ext>
            </a:extLst>
          </a:blip>
          <a:srcRect l="38998" t="28254" b="29207"/>
          <a:stretch/>
        </p:blipFill>
        <p:spPr>
          <a:xfrm flipH="1">
            <a:off x="6849849" y="2928256"/>
            <a:ext cx="4183502" cy="2917375"/>
          </a:xfrm>
          <a:prstGeom prst="rect">
            <a:avLst/>
          </a:prstGeom>
        </p:spPr>
      </p:pic>
    </p:spTree>
    <p:extLst>
      <p:ext uri="{BB962C8B-B14F-4D97-AF65-F5344CB8AC3E}">
        <p14:creationId xmlns:p14="http://schemas.microsoft.com/office/powerpoint/2010/main" val="22964443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randombar(horizontal)">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31" presetClass="entr" presetSubtype="0"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p:cTn id="20" dur="1000" fill="hold"/>
                                        <p:tgtEl>
                                          <p:spTgt spid="7"/>
                                        </p:tgtEl>
                                        <p:attrNameLst>
                                          <p:attrName>ppt_w</p:attrName>
                                        </p:attrNameLst>
                                      </p:cBhvr>
                                      <p:tavLst>
                                        <p:tav tm="0">
                                          <p:val>
                                            <p:fltVal val="0"/>
                                          </p:val>
                                        </p:tav>
                                        <p:tav tm="100000">
                                          <p:val>
                                            <p:strVal val="#ppt_w"/>
                                          </p:val>
                                        </p:tav>
                                      </p:tavLst>
                                    </p:anim>
                                    <p:anim calcmode="lin" valueType="num">
                                      <p:cBhvr>
                                        <p:cTn id="21" dur="1000" fill="hold"/>
                                        <p:tgtEl>
                                          <p:spTgt spid="7"/>
                                        </p:tgtEl>
                                        <p:attrNameLst>
                                          <p:attrName>ppt_h</p:attrName>
                                        </p:attrNameLst>
                                      </p:cBhvr>
                                      <p:tavLst>
                                        <p:tav tm="0">
                                          <p:val>
                                            <p:fltVal val="0"/>
                                          </p:val>
                                        </p:tav>
                                        <p:tav tm="100000">
                                          <p:val>
                                            <p:strVal val="#ppt_h"/>
                                          </p:val>
                                        </p:tav>
                                      </p:tavLst>
                                    </p:anim>
                                    <p:anim calcmode="lin" valueType="num">
                                      <p:cBhvr>
                                        <p:cTn id="22" dur="1000" fill="hold"/>
                                        <p:tgtEl>
                                          <p:spTgt spid="7"/>
                                        </p:tgtEl>
                                        <p:attrNameLst>
                                          <p:attrName>style.rotation</p:attrName>
                                        </p:attrNameLst>
                                      </p:cBhvr>
                                      <p:tavLst>
                                        <p:tav tm="0">
                                          <p:val>
                                            <p:fltVal val="90"/>
                                          </p:val>
                                        </p:tav>
                                        <p:tav tm="100000">
                                          <p:val>
                                            <p:fltVal val="0"/>
                                          </p:val>
                                        </p:tav>
                                      </p:tavLst>
                                    </p:anim>
                                    <p:animEffect transition="in" filter="fade">
                                      <p:cBhvr>
                                        <p:cTn id="23" dur="10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barn(inVertical)">
                                      <p:cBhvr>
                                        <p:cTn id="28" dur="500"/>
                                        <p:tgtEl>
                                          <p:spTgt spid="10"/>
                                        </p:tgtEl>
                                      </p:cBhvr>
                                    </p:animEffect>
                                  </p:childTnLst>
                                </p:cTn>
                              </p:par>
                            </p:childTnLst>
                          </p:cTn>
                        </p:par>
                        <p:par>
                          <p:cTn id="29" fill="hold">
                            <p:stCondLst>
                              <p:cond delay="500"/>
                            </p:stCondLst>
                            <p:childTnLst>
                              <p:par>
                                <p:cTn id="30" presetID="16" presetClass="entr" presetSubtype="21" fill="hold" nodeType="after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barn(inVertical)">
                                      <p:cBhvr>
                                        <p:cTn id="32" dur="500"/>
                                        <p:tgtEl>
                                          <p:spTgt spid="12"/>
                                        </p:tgtEl>
                                      </p:cBhvr>
                                    </p:animEffect>
                                  </p:childTnLst>
                                </p:cTn>
                              </p:par>
                            </p:childTnLst>
                          </p:cTn>
                        </p:par>
                        <p:par>
                          <p:cTn id="33" fill="hold">
                            <p:stCondLst>
                              <p:cond delay="1000"/>
                            </p:stCondLst>
                            <p:childTnLst>
                              <p:par>
                                <p:cTn id="34" presetID="16" presetClass="entr" presetSubtype="21" fill="hold" nodeType="after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barn(inVertical)">
                                      <p:cBhvr>
                                        <p:cTn id="36" dur="500"/>
                                        <p:tgtEl>
                                          <p:spTgt spid="14"/>
                                        </p:tgtEl>
                                      </p:cBhvr>
                                    </p:animEffect>
                                  </p:childTnLst>
                                </p:cTn>
                              </p:par>
                            </p:childTnLst>
                          </p:cTn>
                        </p:par>
                        <p:par>
                          <p:cTn id="37" fill="hold">
                            <p:stCondLst>
                              <p:cond delay="1500"/>
                            </p:stCondLst>
                            <p:childTnLst>
                              <p:par>
                                <p:cTn id="38" presetID="16" presetClass="entr" presetSubtype="21" fill="hold" nodeType="after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barn(inVertical)">
                                      <p:cBhvr>
                                        <p:cTn id="4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57349" y="637494"/>
            <a:ext cx="8901794" cy="497691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8" name="Text Box 9"/>
          <p:cNvSpPr txBox="1">
            <a:spLocks noChangeArrowheads="1"/>
          </p:cNvSpPr>
          <p:nvPr/>
        </p:nvSpPr>
        <p:spPr bwMode="auto">
          <a:xfrm>
            <a:off x="4517571" y="5747657"/>
            <a:ext cx="335280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4000" b="1" dirty="0" err="1">
                <a:solidFill>
                  <a:srgbClr val="002060"/>
                </a:solidFill>
                <a:latin typeface="UTM Avo" panose="02040603050506020204" pitchFamily="18" charset="0"/>
              </a:rPr>
              <a:t>Trường</a:t>
            </a:r>
            <a:r>
              <a:rPr lang="en-US" altLang="en-US" sz="4000" b="1" dirty="0">
                <a:solidFill>
                  <a:srgbClr val="002060"/>
                </a:solidFill>
                <a:latin typeface="UTM Avo" panose="02040603050506020204" pitchFamily="18" charset="0"/>
              </a:rPr>
              <a:t> </a:t>
            </a:r>
            <a:r>
              <a:rPr lang="en-US" altLang="en-US" sz="4000" b="1" dirty="0" err="1">
                <a:solidFill>
                  <a:srgbClr val="002060"/>
                </a:solidFill>
                <a:latin typeface="UTM Avo" panose="02040603050506020204" pitchFamily="18" charset="0"/>
              </a:rPr>
              <a:t>thi</a:t>
            </a:r>
            <a:endParaRPr lang="en-US" altLang="en-US" sz="4000" b="1" dirty="0">
              <a:solidFill>
                <a:srgbClr val="002060"/>
              </a:solidFill>
              <a:latin typeface="UTM Avo" panose="02040603050506020204" pitchFamily="18" charset="0"/>
            </a:endParaRPr>
          </a:p>
        </p:txBody>
      </p:sp>
    </p:spTree>
    <p:extLst>
      <p:ext uri="{BB962C8B-B14F-4D97-AF65-F5344CB8AC3E}">
        <p14:creationId xmlns:p14="http://schemas.microsoft.com/office/powerpoint/2010/main" val="24081058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randombar(horizontal)">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717889" y="666301"/>
            <a:ext cx="10756220" cy="1077218"/>
          </a:xfrm>
          <a:prstGeom prst="rect">
            <a:avLst/>
          </a:prstGeom>
        </p:spPr>
        <p:txBody>
          <a:bodyPr wrap="square">
            <a:spAutoFit/>
          </a:bodyPr>
          <a:lstStyle/>
          <a:p>
            <a:pPr algn="ctr"/>
            <a:r>
              <a:rPr lang="en-US" altLang="en-US" sz="3200" b="1" dirty="0" err="1">
                <a:solidFill>
                  <a:srgbClr val="002060"/>
                </a:solidFill>
                <a:latin typeface="UTM Avo" panose="02040603050506020204" pitchFamily="18" charset="0"/>
              </a:rPr>
              <a:t>Những</a:t>
            </a:r>
            <a:r>
              <a:rPr lang="en-US" altLang="en-US" sz="3200" b="1" dirty="0">
                <a:solidFill>
                  <a:srgbClr val="002060"/>
                </a:solidFill>
                <a:latin typeface="UTM Avo" panose="02040603050506020204" pitchFamily="18" charset="0"/>
              </a:rPr>
              <a:t> </a:t>
            </a:r>
            <a:r>
              <a:rPr lang="en-US" altLang="en-US" sz="3200" b="1" dirty="0" err="1">
                <a:solidFill>
                  <a:srgbClr val="FF0000"/>
                </a:solidFill>
                <a:latin typeface="UTM Avo" panose="02040603050506020204" pitchFamily="18" charset="0"/>
              </a:rPr>
              <a:t>điểm</a:t>
            </a:r>
            <a:r>
              <a:rPr lang="en-US" altLang="en-US" sz="3200" b="1" dirty="0">
                <a:solidFill>
                  <a:srgbClr val="FF0000"/>
                </a:solidFill>
                <a:latin typeface="UTM Avo" panose="02040603050506020204" pitchFamily="18" charset="0"/>
              </a:rPr>
              <a:t> </a:t>
            </a:r>
            <a:r>
              <a:rPr lang="en-US" altLang="en-US" sz="3200" b="1" dirty="0" err="1">
                <a:solidFill>
                  <a:srgbClr val="FF0000"/>
                </a:solidFill>
                <a:latin typeface="UTM Avo" panose="02040603050506020204" pitchFamily="18" charset="0"/>
              </a:rPr>
              <a:t>khác</a:t>
            </a:r>
            <a:r>
              <a:rPr lang="en-US" altLang="en-US" sz="3200" b="1" dirty="0">
                <a:solidFill>
                  <a:srgbClr val="FF0000"/>
                </a:solidFill>
                <a:latin typeface="UTM Avo" panose="02040603050506020204" pitchFamily="18" charset="0"/>
              </a:rPr>
              <a:t> </a:t>
            </a:r>
            <a:r>
              <a:rPr lang="en-US" altLang="en-US" sz="3200" b="1" dirty="0" err="1">
                <a:solidFill>
                  <a:srgbClr val="FF0000"/>
                </a:solidFill>
                <a:latin typeface="UTM Avo" panose="02040603050506020204" pitchFamily="18" charset="0"/>
              </a:rPr>
              <a:t>nhau</a:t>
            </a:r>
            <a:r>
              <a:rPr lang="en-US" altLang="en-US" sz="3200" b="1" dirty="0">
                <a:solidFill>
                  <a:srgbClr val="FF0000"/>
                </a:solidFill>
                <a:latin typeface="UTM Avo" panose="02040603050506020204" pitchFamily="18" charset="0"/>
              </a:rPr>
              <a:t> </a:t>
            </a:r>
            <a:r>
              <a:rPr lang="en-US" altLang="en-US" sz="3200" b="1" dirty="0" err="1">
                <a:solidFill>
                  <a:srgbClr val="002060"/>
                </a:solidFill>
                <a:latin typeface="UTM Avo" panose="02040603050506020204" pitchFamily="18" charset="0"/>
              </a:rPr>
              <a:t>về</a:t>
            </a:r>
            <a:r>
              <a:rPr lang="en-US" altLang="en-US" sz="3200" b="1" dirty="0">
                <a:solidFill>
                  <a:srgbClr val="002060"/>
                </a:solidFill>
                <a:latin typeface="UTM Avo" panose="02040603050506020204" pitchFamily="18" charset="0"/>
              </a:rPr>
              <a:t> </a:t>
            </a:r>
            <a:r>
              <a:rPr lang="en-US" altLang="en-US" sz="3200" b="1" dirty="0" err="1">
                <a:solidFill>
                  <a:srgbClr val="002060"/>
                </a:solidFill>
                <a:latin typeface="UTM Avo" panose="02040603050506020204" pitchFamily="18" charset="0"/>
              </a:rPr>
              <a:t>người</a:t>
            </a:r>
            <a:r>
              <a:rPr lang="en-US" altLang="en-US" sz="3200" b="1" dirty="0">
                <a:solidFill>
                  <a:srgbClr val="002060"/>
                </a:solidFill>
                <a:latin typeface="UTM Avo" panose="02040603050506020204" pitchFamily="18" charset="0"/>
              </a:rPr>
              <a:t> </a:t>
            </a:r>
            <a:r>
              <a:rPr lang="en-US" altLang="en-US" sz="3200" b="1" dirty="0" err="1">
                <a:solidFill>
                  <a:srgbClr val="002060"/>
                </a:solidFill>
                <a:latin typeface="UTM Avo" panose="02040603050506020204" pitchFamily="18" charset="0"/>
              </a:rPr>
              <a:t>học</a:t>
            </a:r>
            <a:r>
              <a:rPr lang="en-US" altLang="en-US" sz="3200" b="1" dirty="0">
                <a:solidFill>
                  <a:srgbClr val="002060"/>
                </a:solidFill>
                <a:latin typeface="UTM Avo" panose="02040603050506020204" pitchFamily="18" charset="0"/>
              </a:rPr>
              <a:t>, </a:t>
            </a:r>
            <a:r>
              <a:rPr lang="en-US" altLang="en-US" sz="3200" b="1" dirty="0" err="1">
                <a:solidFill>
                  <a:srgbClr val="002060"/>
                </a:solidFill>
                <a:latin typeface="UTM Avo" panose="02040603050506020204" pitchFamily="18" charset="0"/>
              </a:rPr>
              <a:t>về</a:t>
            </a:r>
            <a:r>
              <a:rPr lang="en-US" altLang="en-US" sz="3200" b="1" dirty="0">
                <a:solidFill>
                  <a:srgbClr val="002060"/>
                </a:solidFill>
                <a:latin typeface="UTM Avo" panose="02040603050506020204" pitchFamily="18" charset="0"/>
              </a:rPr>
              <a:t> </a:t>
            </a:r>
            <a:r>
              <a:rPr lang="en-US" altLang="en-US" sz="3200" b="1" dirty="0" err="1">
                <a:solidFill>
                  <a:srgbClr val="002060"/>
                </a:solidFill>
                <a:latin typeface="UTM Avo" panose="02040603050506020204" pitchFamily="18" charset="0"/>
              </a:rPr>
              <a:t>nội</a:t>
            </a:r>
            <a:r>
              <a:rPr lang="en-US" altLang="en-US" sz="3200" b="1" dirty="0">
                <a:solidFill>
                  <a:srgbClr val="002060"/>
                </a:solidFill>
                <a:latin typeface="UTM Avo" panose="02040603050506020204" pitchFamily="18" charset="0"/>
              </a:rPr>
              <a:t> dung </a:t>
            </a:r>
            <a:r>
              <a:rPr lang="en-US" altLang="en-US" sz="3200" b="1" dirty="0" err="1">
                <a:solidFill>
                  <a:srgbClr val="002060"/>
                </a:solidFill>
                <a:latin typeface="UTM Avo" panose="02040603050506020204" pitchFamily="18" charset="0"/>
              </a:rPr>
              <a:t>giáo</a:t>
            </a:r>
            <a:r>
              <a:rPr lang="en-US" altLang="en-US" sz="3200" b="1" dirty="0">
                <a:solidFill>
                  <a:srgbClr val="002060"/>
                </a:solidFill>
                <a:latin typeface="UTM Avo" panose="02040603050506020204" pitchFamily="18" charset="0"/>
              </a:rPr>
              <a:t> </a:t>
            </a:r>
            <a:r>
              <a:rPr lang="en-US" altLang="en-US" sz="3200" b="1" dirty="0" err="1">
                <a:solidFill>
                  <a:srgbClr val="002060"/>
                </a:solidFill>
                <a:latin typeface="UTM Avo" panose="02040603050506020204" pitchFamily="18" charset="0"/>
              </a:rPr>
              <a:t>dục</a:t>
            </a:r>
            <a:r>
              <a:rPr lang="en-US" altLang="en-US" sz="3200" b="1" dirty="0">
                <a:solidFill>
                  <a:srgbClr val="002060"/>
                </a:solidFill>
                <a:latin typeface="UTM Avo" panose="02040603050506020204" pitchFamily="18" charset="0"/>
              </a:rPr>
              <a:t> </a:t>
            </a:r>
            <a:r>
              <a:rPr lang="en-US" altLang="en-US" sz="3200" b="1" dirty="0" err="1">
                <a:solidFill>
                  <a:srgbClr val="FFC000"/>
                </a:solidFill>
                <a:latin typeface="UTM Avo" panose="02040603050506020204" pitchFamily="18" charset="0"/>
              </a:rPr>
              <a:t>thời</a:t>
            </a:r>
            <a:r>
              <a:rPr lang="en-US" altLang="en-US" sz="3200" b="1" dirty="0">
                <a:solidFill>
                  <a:srgbClr val="FFC000"/>
                </a:solidFill>
                <a:latin typeface="UTM Avo" panose="02040603050506020204" pitchFamily="18" charset="0"/>
              </a:rPr>
              <a:t> </a:t>
            </a:r>
            <a:r>
              <a:rPr lang="en-US" altLang="en-US" sz="3200" b="1" dirty="0" err="1">
                <a:solidFill>
                  <a:srgbClr val="FFC000"/>
                </a:solidFill>
                <a:latin typeface="UTM Avo" panose="02040603050506020204" pitchFamily="18" charset="0"/>
              </a:rPr>
              <a:t>Hậu</a:t>
            </a:r>
            <a:r>
              <a:rPr lang="en-US" altLang="en-US" sz="3200" b="1" dirty="0">
                <a:solidFill>
                  <a:srgbClr val="FFC000"/>
                </a:solidFill>
                <a:latin typeface="UTM Avo" panose="02040603050506020204" pitchFamily="18" charset="0"/>
              </a:rPr>
              <a:t> Lê </a:t>
            </a:r>
            <a:r>
              <a:rPr lang="en-US" altLang="en-US" sz="3200" b="1" dirty="0" err="1">
                <a:solidFill>
                  <a:srgbClr val="002060"/>
                </a:solidFill>
                <a:latin typeface="UTM Avo" panose="02040603050506020204" pitchFamily="18" charset="0"/>
              </a:rPr>
              <a:t>và</a:t>
            </a:r>
            <a:r>
              <a:rPr lang="en-US" altLang="en-US" sz="3200" b="1" dirty="0">
                <a:solidFill>
                  <a:srgbClr val="002060"/>
                </a:solidFill>
                <a:latin typeface="UTM Avo" panose="02040603050506020204" pitchFamily="18" charset="0"/>
              </a:rPr>
              <a:t> </a:t>
            </a:r>
            <a:r>
              <a:rPr lang="en-US" altLang="en-US" sz="3200" b="1" dirty="0" err="1">
                <a:solidFill>
                  <a:srgbClr val="FFC000"/>
                </a:solidFill>
                <a:latin typeface="UTM Avo" panose="02040603050506020204" pitchFamily="18" charset="0"/>
              </a:rPr>
              <a:t>thời</a:t>
            </a:r>
            <a:r>
              <a:rPr lang="en-US" altLang="en-US" sz="3200" b="1" dirty="0">
                <a:solidFill>
                  <a:srgbClr val="FFC000"/>
                </a:solidFill>
                <a:latin typeface="UTM Avo" panose="02040603050506020204" pitchFamily="18" charset="0"/>
              </a:rPr>
              <a:t> </a:t>
            </a:r>
            <a:r>
              <a:rPr lang="en-US" altLang="en-US" sz="3200" b="1" dirty="0" err="1">
                <a:solidFill>
                  <a:srgbClr val="FFC000"/>
                </a:solidFill>
                <a:latin typeface="UTM Avo" panose="02040603050506020204" pitchFamily="18" charset="0"/>
              </a:rPr>
              <a:t>Lý</a:t>
            </a:r>
            <a:r>
              <a:rPr lang="en-US" altLang="en-US" sz="3200" b="1" dirty="0">
                <a:solidFill>
                  <a:srgbClr val="FFC000"/>
                </a:solidFill>
                <a:latin typeface="UTM Avo" panose="02040603050506020204" pitchFamily="18" charset="0"/>
              </a:rPr>
              <a:t> - </a:t>
            </a:r>
            <a:r>
              <a:rPr lang="en-US" altLang="en-US" sz="3200" b="1" dirty="0" err="1">
                <a:solidFill>
                  <a:srgbClr val="FFC000"/>
                </a:solidFill>
                <a:latin typeface="UTM Avo" panose="02040603050506020204" pitchFamily="18" charset="0"/>
              </a:rPr>
              <a:t>Trần</a:t>
            </a:r>
            <a:r>
              <a:rPr lang="en-US" altLang="en-US" sz="3200" b="1" dirty="0">
                <a:solidFill>
                  <a:srgbClr val="FFC000"/>
                </a:solidFill>
                <a:latin typeface="UTM Avo" panose="02040603050506020204" pitchFamily="18" charset="0"/>
              </a:rPr>
              <a:t>:</a:t>
            </a:r>
            <a:endParaRPr lang="en-US" sz="3200" b="1" dirty="0">
              <a:solidFill>
                <a:srgbClr val="FFC000"/>
              </a:solidFill>
              <a:latin typeface="UTM Avo" panose="02040603050506020204" pitchFamily="18" charset="0"/>
            </a:endParaRPr>
          </a:p>
        </p:txBody>
      </p:sp>
      <p:graphicFrame>
        <p:nvGraphicFramePr>
          <p:cNvPr id="7" name="Group 5"/>
          <p:cNvGraphicFramePr>
            <a:graphicFrameLocks noGrp="1"/>
          </p:cNvGraphicFramePr>
          <p:nvPr>
            <p:extLst>
              <p:ext uri="{D42A27DB-BD31-4B8C-83A1-F6EECF244321}">
                <p14:modId xmlns:p14="http://schemas.microsoft.com/office/powerpoint/2010/main" val="2220606021"/>
              </p:ext>
            </p:extLst>
          </p:nvPr>
        </p:nvGraphicFramePr>
        <p:xfrm>
          <a:off x="618930" y="2076902"/>
          <a:ext cx="11038481" cy="3844925"/>
        </p:xfrm>
        <a:graphic>
          <a:graphicData uri="http://schemas.openxmlformats.org/drawingml/2006/table">
            <a:tbl>
              <a:tblPr/>
              <a:tblGrid>
                <a:gridCol w="2175192">
                  <a:extLst>
                    <a:ext uri="{9D8B030D-6E8A-4147-A177-3AD203B41FA5}">
                      <a16:colId xmlns:a16="http://schemas.microsoft.com/office/drawing/2014/main" val="2340741738"/>
                    </a:ext>
                  </a:extLst>
                </a:gridCol>
                <a:gridCol w="4281677">
                  <a:extLst>
                    <a:ext uri="{9D8B030D-6E8A-4147-A177-3AD203B41FA5}">
                      <a16:colId xmlns:a16="http://schemas.microsoft.com/office/drawing/2014/main" val="4081039492"/>
                    </a:ext>
                  </a:extLst>
                </a:gridCol>
                <a:gridCol w="4581612">
                  <a:extLst>
                    <a:ext uri="{9D8B030D-6E8A-4147-A177-3AD203B41FA5}">
                      <a16:colId xmlns:a16="http://schemas.microsoft.com/office/drawing/2014/main" val="3500295916"/>
                    </a:ext>
                  </a:extLst>
                </a:gridCol>
              </a:tblGrid>
              <a:tr h="846149">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2800" b="0" i="0" u="none" strike="noStrike" cap="none" normalizeH="0" baseline="0" dirty="0">
                        <a:ln>
                          <a:noFill/>
                        </a:ln>
                        <a:solidFill>
                          <a:schemeClr val="tx1"/>
                        </a:solidFill>
                        <a:effectLst/>
                        <a:latin typeface="UTM Avo" panose="02040603050506020204" pitchFamily="18"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800" b="1" i="0" u="none" strike="noStrike" cap="none" normalizeH="0" baseline="0" dirty="0" err="1">
                          <a:ln>
                            <a:noFill/>
                          </a:ln>
                          <a:solidFill>
                            <a:srgbClr val="00B0F0"/>
                          </a:solidFill>
                          <a:effectLst/>
                          <a:latin typeface="UTM Avo" panose="02040603050506020204" pitchFamily="18" charset="0"/>
                        </a:rPr>
                        <a:t>Thời</a:t>
                      </a:r>
                      <a:r>
                        <a:rPr kumimoji="0" lang="en-US" altLang="en-US" sz="2800" b="1" i="0" u="none" strike="noStrike" cap="none" normalizeH="0" baseline="0" dirty="0">
                          <a:ln>
                            <a:noFill/>
                          </a:ln>
                          <a:solidFill>
                            <a:srgbClr val="00B0F0"/>
                          </a:solidFill>
                          <a:effectLst/>
                          <a:latin typeface="UTM Avo" panose="02040603050506020204" pitchFamily="18" charset="0"/>
                        </a:rPr>
                        <a:t> </a:t>
                      </a:r>
                      <a:r>
                        <a:rPr kumimoji="0" lang="en-US" altLang="en-US" sz="2800" b="1" i="0" u="none" strike="noStrike" cap="none" normalizeH="0" baseline="0" dirty="0" err="1">
                          <a:ln>
                            <a:noFill/>
                          </a:ln>
                          <a:solidFill>
                            <a:srgbClr val="00B0F0"/>
                          </a:solidFill>
                          <a:effectLst/>
                          <a:latin typeface="UTM Avo" panose="02040603050506020204" pitchFamily="18" charset="0"/>
                        </a:rPr>
                        <a:t>Lý</a:t>
                      </a:r>
                      <a:r>
                        <a:rPr kumimoji="0" lang="en-US" altLang="en-US" sz="2800" b="1" i="0" u="none" strike="noStrike" cap="none" normalizeH="0" baseline="0" dirty="0">
                          <a:ln>
                            <a:noFill/>
                          </a:ln>
                          <a:solidFill>
                            <a:srgbClr val="00B0F0"/>
                          </a:solidFill>
                          <a:effectLst/>
                          <a:latin typeface="UTM Avo" panose="02040603050506020204" pitchFamily="18" charset="0"/>
                        </a:rPr>
                        <a:t> - </a:t>
                      </a:r>
                      <a:r>
                        <a:rPr kumimoji="0" lang="en-US" altLang="en-US" sz="2800" b="1" i="0" u="none" strike="noStrike" cap="none" normalizeH="0" baseline="0" dirty="0" err="1">
                          <a:ln>
                            <a:noFill/>
                          </a:ln>
                          <a:solidFill>
                            <a:srgbClr val="00B0F0"/>
                          </a:solidFill>
                          <a:effectLst/>
                          <a:latin typeface="UTM Avo" panose="02040603050506020204" pitchFamily="18" charset="0"/>
                        </a:rPr>
                        <a:t>Trần</a:t>
                      </a:r>
                      <a:endParaRPr kumimoji="0" lang="en-US" altLang="en-US" sz="2800" b="1" i="0" u="none" strike="noStrike" cap="none" normalizeH="0" baseline="0" dirty="0">
                        <a:ln>
                          <a:noFill/>
                        </a:ln>
                        <a:solidFill>
                          <a:srgbClr val="00B0F0"/>
                        </a:solidFill>
                        <a:effectLst/>
                        <a:latin typeface="UTM Avo" panose="02040603050506020204" pitchFamily="18"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800" b="1" i="0" u="none" strike="noStrike" cap="none" normalizeH="0" baseline="0" dirty="0" err="1">
                          <a:ln>
                            <a:noFill/>
                          </a:ln>
                          <a:solidFill>
                            <a:srgbClr val="00B0F0"/>
                          </a:solidFill>
                          <a:effectLst/>
                          <a:latin typeface="UTM Avo" panose="02040603050506020204" pitchFamily="18" charset="0"/>
                        </a:rPr>
                        <a:t>Thời</a:t>
                      </a:r>
                      <a:r>
                        <a:rPr kumimoji="0" lang="en-US" altLang="en-US" sz="2800" b="1" i="0" u="none" strike="noStrike" cap="none" normalizeH="0" baseline="0" dirty="0">
                          <a:ln>
                            <a:noFill/>
                          </a:ln>
                          <a:solidFill>
                            <a:srgbClr val="00B0F0"/>
                          </a:solidFill>
                          <a:effectLst/>
                          <a:latin typeface="UTM Avo" panose="02040603050506020204" pitchFamily="18" charset="0"/>
                        </a:rPr>
                        <a:t> </a:t>
                      </a:r>
                      <a:r>
                        <a:rPr kumimoji="0" lang="en-US" altLang="en-US" sz="2800" b="1" i="0" u="none" strike="noStrike" cap="none" normalizeH="0" baseline="0" dirty="0" err="1">
                          <a:ln>
                            <a:noFill/>
                          </a:ln>
                          <a:solidFill>
                            <a:srgbClr val="00B0F0"/>
                          </a:solidFill>
                          <a:effectLst/>
                          <a:latin typeface="UTM Avo" panose="02040603050506020204" pitchFamily="18" charset="0"/>
                        </a:rPr>
                        <a:t>Hậu</a:t>
                      </a:r>
                      <a:r>
                        <a:rPr kumimoji="0" lang="en-US" altLang="en-US" sz="2800" b="1" i="0" u="none" strike="noStrike" cap="none" normalizeH="0" baseline="0" dirty="0">
                          <a:ln>
                            <a:noFill/>
                          </a:ln>
                          <a:solidFill>
                            <a:srgbClr val="00B0F0"/>
                          </a:solidFill>
                          <a:effectLst/>
                          <a:latin typeface="UTM Avo" panose="02040603050506020204" pitchFamily="18" charset="0"/>
                        </a:rPr>
                        <a:t> Lê</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738874196"/>
                  </a:ext>
                </a:extLst>
              </a:tr>
              <a:tr h="2120696">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800" b="1" i="0" u="none" strike="noStrike" cap="none" normalizeH="0" baseline="0" dirty="0" err="1">
                          <a:ln>
                            <a:noFill/>
                          </a:ln>
                          <a:solidFill>
                            <a:schemeClr val="accent6">
                              <a:lumMod val="75000"/>
                            </a:schemeClr>
                          </a:solidFill>
                          <a:effectLst/>
                          <a:latin typeface="UTM Avo" panose="02040603050506020204" pitchFamily="18" charset="0"/>
                        </a:rPr>
                        <a:t>Người</a:t>
                      </a:r>
                      <a:r>
                        <a:rPr kumimoji="0" lang="en-US" altLang="en-US" sz="2800" b="1" i="0" u="none" strike="noStrike" cap="none" normalizeH="0" baseline="0" dirty="0">
                          <a:ln>
                            <a:noFill/>
                          </a:ln>
                          <a:solidFill>
                            <a:schemeClr val="accent6">
                              <a:lumMod val="75000"/>
                            </a:schemeClr>
                          </a:solidFill>
                          <a:effectLst/>
                          <a:latin typeface="UTM Avo" panose="02040603050506020204" pitchFamily="18" charset="0"/>
                        </a:rPr>
                        <a:t> </a:t>
                      </a:r>
                      <a:r>
                        <a:rPr kumimoji="0" lang="en-US" altLang="en-US" sz="2800" b="1" i="0" u="none" strike="noStrike" cap="none" normalizeH="0" baseline="0" dirty="0" err="1">
                          <a:ln>
                            <a:noFill/>
                          </a:ln>
                          <a:solidFill>
                            <a:schemeClr val="accent6">
                              <a:lumMod val="75000"/>
                            </a:schemeClr>
                          </a:solidFill>
                          <a:effectLst/>
                          <a:latin typeface="UTM Avo" panose="02040603050506020204" pitchFamily="18" charset="0"/>
                        </a:rPr>
                        <a:t>học</a:t>
                      </a:r>
                      <a:endParaRPr kumimoji="0" lang="en-US" altLang="en-US" sz="2800" b="1" i="0" u="none" strike="noStrike" cap="none" normalizeH="0" baseline="0" dirty="0">
                        <a:ln>
                          <a:noFill/>
                        </a:ln>
                        <a:solidFill>
                          <a:schemeClr val="accent6">
                            <a:lumMod val="75000"/>
                          </a:schemeClr>
                        </a:solidFill>
                        <a:effectLst/>
                        <a:latin typeface="UTM Avo" panose="02040603050506020204" pitchFamily="18"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en-US" altLang="en-US" sz="2800" b="0" i="0" u="none" strike="noStrike" cap="none" normalizeH="0" baseline="0" dirty="0">
                        <a:ln>
                          <a:noFill/>
                        </a:ln>
                        <a:solidFill>
                          <a:srgbClr val="0000FF"/>
                        </a:solidFill>
                        <a:effectLst/>
                        <a:latin typeface="UTM Avo" panose="02040603050506020204" pitchFamily="18"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en-US" altLang="en-US" sz="2800" b="0" i="0" u="none" strike="noStrike" cap="none" normalizeH="0" baseline="0" dirty="0">
                        <a:ln>
                          <a:noFill/>
                        </a:ln>
                        <a:solidFill>
                          <a:srgbClr val="0000FF"/>
                        </a:solidFill>
                        <a:effectLst/>
                        <a:latin typeface="UTM Avo" panose="02040603050506020204" pitchFamily="18"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915905977"/>
                  </a:ext>
                </a:extLst>
              </a:tr>
              <a:tr h="878080">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800" b="1" i="0" u="none" strike="noStrike" cap="none" normalizeH="0" baseline="0" dirty="0" err="1">
                          <a:ln>
                            <a:noFill/>
                          </a:ln>
                          <a:solidFill>
                            <a:schemeClr val="accent6">
                              <a:lumMod val="75000"/>
                            </a:schemeClr>
                          </a:solidFill>
                          <a:effectLst/>
                          <a:latin typeface="UTM Avo" panose="02040603050506020204" pitchFamily="18" charset="0"/>
                        </a:rPr>
                        <a:t>Nội</a:t>
                      </a:r>
                      <a:r>
                        <a:rPr kumimoji="0" lang="en-US" altLang="en-US" sz="2800" b="1" i="0" u="none" strike="noStrike" cap="none" normalizeH="0" baseline="0" dirty="0">
                          <a:ln>
                            <a:noFill/>
                          </a:ln>
                          <a:solidFill>
                            <a:schemeClr val="accent6">
                              <a:lumMod val="75000"/>
                            </a:schemeClr>
                          </a:solidFill>
                          <a:effectLst/>
                          <a:latin typeface="UTM Avo" panose="02040603050506020204" pitchFamily="18" charset="0"/>
                        </a:rPr>
                        <a:t> dung</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en-US" sz="2800" b="0" i="0" u="none" strike="noStrike" cap="none" normalizeH="0" baseline="0" dirty="0">
                        <a:ln>
                          <a:noFill/>
                        </a:ln>
                        <a:solidFill>
                          <a:srgbClr val="0000FF"/>
                        </a:solidFill>
                        <a:effectLst/>
                        <a:latin typeface="UTM Avo" panose="02040603050506020204" pitchFamily="18"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en-US" sz="2800" b="0" i="0" u="none" strike="noStrike" cap="none" normalizeH="0" baseline="0" dirty="0">
                        <a:ln>
                          <a:noFill/>
                        </a:ln>
                        <a:solidFill>
                          <a:srgbClr val="0000FF"/>
                        </a:solidFill>
                        <a:effectLst/>
                        <a:latin typeface="UTM Avo" panose="02040603050506020204" pitchFamily="18"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517043260"/>
                  </a:ext>
                </a:extLst>
              </a:tr>
            </a:tbl>
          </a:graphicData>
        </a:graphic>
      </p:graphicFrame>
      <p:sp>
        <p:nvSpPr>
          <p:cNvPr id="8" name="Text Box 23"/>
          <p:cNvSpPr txBox="1">
            <a:spLocks noChangeArrowheads="1"/>
          </p:cNvSpPr>
          <p:nvPr/>
        </p:nvSpPr>
        <p:spPr bwMode="auto">
          <a:xfrm>
            <a:off x="7110096" y="3211286"/>
            <a:ext cx="4341504"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eaLnBrk="0" hangingPunct="0"/>
            <a:r>
              <a:rPr lang="en-US" altLang="en-US" sz="2800" b="1" dirty="0" err="1">
                <a:solidFill>
                  <a:srgbClr val="002060"/>
                </a:solidFill>
                <a:latin typeface="UTM Avo" panose="02040603050506020204" pitchFamily="18" charset="0"/>
              </a:rPr>
              <a:t>Người</a:t>
            </a:r>
            <a:r>
              <a:rPr lang="en-US" altLang="en-US" sz="2800" b="1" dirty="0">
                <a:solidFill>
                  <a:srgbClr val="002060"/>
                </a:solidFill>
                <a:latin typeface="UTM Avo" panose="02040603050506020204" pitchFamily="18" charset="0"/>
              </a:rPr>
              <a:t> </a:t>
            </a:r>
            <a:r>
              <a:rPr lang="en-US" altLang="en-US" sz="2800" b="1" dirty="0" err="1">
                <a:solidFill>
                  <a:srgbClr val="002060"/>
                </a:solidFill>
                <a:latin typeface="UTM Avo" panose="02040603050506020204" pitchFamily="18" charset="0"/>
              </a:rPr>
              <a:t>dân</a:t>
            </a:r>
            <a:r>
              <a:rPr lang="en-US" altLang="en-US" sz="2800" b="1" dirty="0">
                <a:solidFill>
                  <a:srgbClr val="002060"/>
                </a:solidFill>
                <a:latin typeface="UTM Avo" panose="02040603050506020204" pitchFamily="18" charset="0"/>
              </a:rPr>
              <a:t> </a:t>
            </a:r>
            <a:r>
              <a:rPr lang="en-US" altLang="en-US" sz="2800" b="1" dirty="0" err="1">
                <a:solidFill>
                  <a:srgbClr val="002060"/>
                </a:solidFill>
                <a:latin typeface="UTM Avo" panose="02040603050506020204" pitchFamily="18" charset="0"/>
              </a:rPr>
              <a:t>nghèo</a:t>
            </a:r>
            <a:r>
              <a:rPr lang="en-US" altLang="en-US" sz="2800" b="1" dirty="0">
                <a:solidFill>
                  <a:srgbClr val="002060"/>
                </a:solidFill>
                <a:latin typeface="UTM Avo" panose="02040603050506020204" pitchFamily="18" charset="0"/>
              </a:rPr>
              <a:t> </a:t>
            </a:r>
            <a:r>
              <a:rPr lang="en-US" altLang="en-US" sz="2800" b="1" dirty="0" err="1">
                <a:solidFill>
                  <a:srgbClr val="002060"/>
                </a:solidFill>
                <a:latin typeface="UTM Avo" panose="02040603050506020204" pitchFamily="18" charset="0"/>
              </a:rPr>
              <a:t>học</a:t>
            </a:r>
            <a:r>
              <a:rPr lang="en-US" altLang="en-US" sz="2800" b="1" dirty="0">
                <a:solidFill>
                  <a:srgbClr val="002060"/>
                </a:solidFill>
                <a:latin typeface="UTM Avo" panose="02040603050506020204" pitchFamily="18" charset="0"/>
              </a:rPr>
              <a:t> </a:t>
            </a:r>
            <a:r>
              <a:rPr lang="en-US" altLang="en-US" sz="2800" b="1" dirty="0" err="1">
                <a:solidFill>
                  <a:srgbClr val="002060"/>
                </a:solidFill>
                <a:latin typeface="UTM Avo" panose="02040603050506020204" pitchFamily="18" charset="0"/>
              </a:rPr>
              <a:t>giỏi</a:t>
            </a:r>
            <a:r>
              <a:rPr lang="en-US" altLang="en-US" sz="2800" b="1" dirty="0">
                <a:solidFill>
                  <a:srgbClr val="002060"/>
                </a:solidFill>
                <a:latin typeface="UTM Avo" panose="02040603050506020204" pitchFamily="18" charset="0"/>
              </a:rPr>
              <a:t> </a:t>
            </a:r>
            <a:r>
              <a:rPr lang="en-US" altLang="en-US" sz="2800" b="1" dirty="0" err="1">
                <a:solidFill>
                  <a:srgbClr val="002060"/>
                </a:solidFill>
                <a:latin typeface="UTM Avo" panose="02040603050506020204" pitchFamily="18" charset="0"/>
              </a:rPr>
              <a:t>được</a:t>
            </a:r>
            <a:r>
              <a:rPr lang="en-US" altLang="en-US" sz="2800" b="1" dirty="0">
                <a:solidFill>
                  <a:srgbClr val="002060"/>
                </a:solidFill>
                <a:latin typeface="UTM Avo" panose="02040603050506020204" pitchFamily="18" charset="0"/>
              </a:rPr>
              <a:t> </a:t>
            </a:r>
            <a:r>
              <a:rPr lang="en-US" altLang="en-US" sz="2800" b="1" dirty="0" err="1">
                <a:solidFill>
                  <a:srgbClr val="002060"/>
                </a:solidFill>
                <a:latin typeface="UTM Avo" panose="02040603050506020204" pitchFamily="18" charset="0"/>
              </a:rPr>
              <a:t>học</a:t>
            </a:r>
            <a:r>
              <a:rPr lang="en-US" altLang="en-US" sz="2800" b="1" dirty="0">
                <a:solidFill>
                  <a:srgbClr val="002060"/>
                </a:solidFill>
                <a:latin typeface="UTM Avo" panose="02040603050506020204" pitchFamily="18" charset="0"/>
              </a:rPr>
              <a:t> </a:t>
            </a:r>
            <a:r>
              <a:rPr lang="en-US" altLang="en-US" sz="2800" b="1" dirty="0" err="1">
                <a:solidFill>
                  <a:srgbClr val="002060"/>
                </a:solidFill>
                <a:latin typeface="UTM Avo" panose="02040603050506020204" pitchFamily="18" charset="0"/>
              </a:rPr>
              <a:t>trường</a:t>
            </a:r>
            <a:r>
              <a:rPr lang="en-US" altLang="en-US" sz="2800" b="1" dirty="0">
                <a:solidFill>
                  <a:srgbClr val="002060"/>
                </a:solidFill>
                <a:latin typeface="UTM Avo" panose="02040603050506020204" pitchFamily="18" charset="0"/>
              </a:rPr>
              <a:t> </a:t>
            </a:r>
            <a:r>
              <a:rPr lang="en-US" altLang="en-US" sz="2800" b="1" dirty="0" err="1">
                <a:solidFill>
                  <a:srgbClr val="002060"/>
                </a:solidFill>
                <a:latin typeface="UTM Avo" panose="02040603050506020204" pitchFamily="18" charset="0"/>
              </a:rPr>
              <a:t>Quốc</a:t>
            </a:r>
            <a:r>
              <a:rPr lang="en-US" altLang="en-US" sz="2800" b="1" dirty="0">
                <a:solidFill>
                  <a:srgbClr val="002060"/>
                </a:solidFill>
                <a:latin typeface="UTM Avo" panose="02040603050506020204" pitchFamily="18" charset="0"/>
              </a:rPr>
              <a:t> </a:t>
            </a:r>
            <a:r>
              <a:rPr lang="en-US" altLang="en-US" sz="2800" b="1" dirty="0" err="1">
                <a:solidFill>
                  <a:srgbClr val="002060"/>
                </a:solidFill>
                <a:latin typeface="UTM Avo" panose="02040603050506020204" pitchFamily="18" charset="0"/>
              </a:rPr>
              <a:t>Tử</a:t>
            </a:r>
            <a:r>
              <a:rPr lang="en-US" altLang="en-US" sz="2800" b="1" dirty="0">
                <a:solidFill>
                  <a:srgbClr val="002060"/>
                </a:solidFill>
                <a:latin typeface="UTM Avo" panose="02040603050506020204" pitchFamily="18" charset="0"/>
              </a:rPr>
              <a:t> </a:t>
            </a:r>
            <a:r>
              <a:rPr lang="en-US" altLang="en-US" sz="2800" b="1" dirty="0" err="1">
                <a:solidFill>
                  <a:srgbClr val="002060"/>
                </a:solidFill>
                <a:latin typeface="UTM Avo" panose="02040603050506020204" pitchFamily="18" charset="0"/>
              </a:rPr>
              <a:t>Giám</a:t>
            </a:r>
            <a:r>
              <a:rPr lang="en-US" altLang="en-US" sz="2800" b="1" dirty="0">
                <a:solidFill>
                  <a:srgbClr val="002060"/>
                </a:solidFill>
                <a:latin typeface="UTM Avo" panose="02040603050506020204" pitchFamily="18" charset="0"/>
              </a:rPr>
              <a:t>.</a:t>
            </a:r>
          </a:p>
        </p:txBody>
      </p:sp>
      <p:sp>
        <p:nvSpPr>
          <p:cNvPr id="9" name="Text Box 24"/>
          <p:cNvSpPr txBox="1">
            <a:spLocks noChangeArrowheads="1"/>
          </p:cNvSpPr>
          <p:nvPr/>
        </p:nvSpPr>
        <p:spPr bwMode="auto">
          <a:xfrm>
            <a:off x="2670801" y="3211286"/>
            <a:ext cx="4296055"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eaLnBrk="0" hangingPunct="0"/>
            <a:r>
              <a:rPr lang="en-US" altLang="en-US" sz="2800" b="1" dirty="0" err="1">
                <a:solidFill>
                  <a:srgbClr val="002060"/>
                </a:solidFill>
                <a:latin typeface="UTM Avo" panose="02040603050506020204" pitchFamily="18" charset="0"/>
              </a:rPr>
              <a:t>Người</a:t>
            </a:r>
            <a:r>
              <a:rPr lang="en-US" altLang="en-US" sz="2800" b="1" dirty="0">
                <a:solidFill>
                  <a:srgbClr val="002060"/>
                </a:solidFill>
                <a:latin typeface="UTM Avo" panose="02040603050506020204" pitchFamily="18" charset="0"/>
              </a:rPr>
              <a:t> </a:t>
            </a:r>
            <a:r>
              <a:rPr lang="en-US" altLang="en-US" sz="2800" b="1" dirty="0" err="1">
                <a:solidFill>
                  <a:srgbClr val="002060"/>
                </a:solidFill>
                <a:latin typeface="UTM Avo" panose="02040603050506020204" pitchFamily="18" charset="0"/>
              </a:rPr>
              <a:t>dân</a:t>
            </a:r>
            <a:r>
              <a:rPr lang="en-US" altLang="en-US" sz="2800" b="1" dirty="0">
                <a:solidFill>
                  <a:srgbClr val="002060"/>
                </a:solidFill>
                <a:latin typeface="UTM Avo" panose="02040603050506020204" pitchFamily="18" charset="0"/>
              </a:rPr>
              <a:t> </a:t>
            </a:r>
            <a:r>
              <a:rPr lang="en-US" altLang="en-US" sz="2800" b="1" dirty="0" err="1">
                <a:solidFill>
                  <a:srgbClr val="002060"/>
                </a:solidFill>
                <a:latin typeface="UTM Avo" panose="02040603050506020204" pitchFamily="18" charset="0"/>
              </a:rPr>
              <a:t>nghèo</a:t>
            </a:r>
            <a:r>
              <a:rPr lang="en-US" altLang="en-US" sz="2800" b="1" dirty="0">
                <a:solidFill>
                  <a:srgbClr val="002060"/>
                </a:solidFill>
                <a:latin typeface="UTM Avo" panose="02040603050506020204" pitchFamily="18" charset="0"/>
              </a:rPr>
              <a:t> </a:t>
            </a:r>
            <a:r>
              <a:rPr lang="en-US" altLang="en-US" sz="2800" b="1" dirty="0" err="1">
                <a:solidFill>
                  <a:srgbClr val="002060"/>
                </a:solidFill>
                <a:latin typeface="UTM Avo" panose="02040603050506020204" pitchFamily="18" charset="0"/>
              </a:rPr>
              <a:t>không</a:t>
            </a:r>
            <a:r>
              <a:rPr lang="en-US" altLang="en-US" sz="2800" b="1" dirty="0">
                <a:solidFill>
                  <a:srgbClr val="002060"/>
                </a:solidFill>
                <a:latin typeface="UTM Avo" panose="02040603050506020204" pitchFamily="18" charset="0"/>
              </a:rPr>
              <a:t> </a:t>
            </a:r>
            <a:r>
              <a:rPr lang="en-US" altLang="en-US" sz="2800" b="1" dirty="0" err="1">
                <a:solidFill>
                  <a:srgbClr val="002060"/>
                </a:solidFill>
                <a:latin typeface="UTM Avo" panose="02040603050506020204" pitchFamily="18" charset="0"/>
              </a:rPr>
              <a:t>được</a:t>
            </a:r>
            <a:r>
              <a:rPr lang="en-US" altLang="en-US" sz="2800" b="1" dirty="0">
                <a:solidFill>
                  <a:srgbClr val="002060"/>
                </a:solidFill>
                <a:latin typeface="UTM Avo" panose="02040603050506020204" pitchFamily="18" charset="0"/>
              </a:rPr>
              <a:t> </a:t>
            </a:r>
            <a:r>
              <a:rPr lang="en-US" altLang="en-US" sz="2800" b="1" dirty="0" err="1">
                <a:solidFill>
                  <a:srgbClr val="002060"/>
                </a:solidFill>
                <a:latin typeface="UTM Avo" panose="02040603050506020204" pitchFamily="18" charset="0"/>
              </a:rPr>
              <a:t>học</a:t>
            </a:r>
            <a:r>
              <a:rPr lang="en-US" altLang="en-US" sz="2800" b="1" dirty="0">
                <a:solidFill>
                  <a:srgbClr val="002060"/>
                </a:solidFill>
                <a:latin typeface="UTM Avo" panose="02040603050506020204" pitchFamily="18" charset="0"/>
              </a:rPr>
              <a:t> </a:t>
            </a:r>
            <a:r>
              <a:rPr lang="en-US" altLang="en-US" sz="2800" b="1" dirty="0" err="1">
                <a:solidFill>
                  <a:srgbClr val="002060"/>
                </a:solidFill>
                <a:latin typeface="UTM Avo" panose="02040603050506020204" pitchFamily="18" charset="0"/>
              </a:rPr>
              <a:t>trường</a:t>
            </a:r>
            <a:r>
              <a:rPr lang="en-US" altLang="en-US" sz="2800" b="1" dirty="0">
                <a:solidFill>
                  <a:srgbClr val="002060"/>
                </a:solidFill>
                <a:latin typeface="UTM Avo" panose="02040603050506020204" pitchFamily="18" charset="0"/>
              </a:rPr>
              <a:t> </a:t>
            </a:r>
            <a:r>
              <a:rPr lang="en-US" altLang="en-US" sz="2800" b="1" dirty="0" err="1">
                <a:solidFill>
                  <a:srgbClr val="002060"/>
                </a:solidFill>
                <a:latin typeface="UTM Avo" panose="02040603050506020204" pitchFamily="18" charset="0"/>
              </a:rPr>
              <a:t>Quốc</a:t>
            </a:r>
            <a:r>
              <a:rPr lang="en-US" altLang="en-US" sz="2800" b="1" dirty="0">
                <a:solidFill>
                  <a:srgbClr val="002060"/>
                </a:solidFill>
                <a:latin typeface="UTM Avo" panose="02040603050506020204" pitchFamily="18" charset="0"/>
              </a:rPr>
              <a:t> </a:t>
            </a:r>
            <a:r>
              <a:rPr lang="en-US" altLang="en-US" sz="2800" b="1" dirty="0" err="1">
                <a:solidFill>
                  <a:srgbClr val="002060"/>
                </a:solidFill>
                <a:latin typeface="UTM Avo" panose="02040603050506020204" pitchFamily="18" charset="0"/>
              </a:rPr>
              <a:t>Tử</a:t>
            </a:r>
            <a:r>
              <a:rPr lang="en-US" altLang="en-US" sz="2800" b="1" dirty="0">
                <a:solidFill>
                  <a:srgbClr val="002060"/>
                </a:solidFill>
                <a:latin typeface="UTM Avo" panose="02040603050506020204" pitchFamily="18" charset="0"/>
              </a:rPr>
              <a:t> </a:t>
            </a:r>
            <a:r>
              <a:rPr lang="en-US" altLang="en-US" sz="2800" b="1" dirty="0" err="1">
                <a:solidFill>
                  <a:srgbClr val="002060"/>
                </a:solidFill>
                <a:latin typeface="UTM Avo" panose="02040603050506020204" pitchFamily="18" charset="0"/>
              </a:rPr>
              <a:t>Giám</a:t>
            </a:r>
            <a:r>
              <a:rPr lang="en-US" altLang="en-US" sz="2800" b="1" dirty="0">
                <a:solidFill>
                  <a:srgbClr val="002060"/>
                </a:solidFill>
                <a:latin typeface="UTM Avo" panose="02040603050506020204" pitchFamily="18" charset="0"/>
              </a:rPr>
              <a:t>.</a:t>
            </a:r>
          </a:p>
        </p:txBody>
      </p:sp>
      <p:sp>
        <p:nvSpPr>
          <p:cNvPr id="10" name="Text Box 25"/>
          <p:cNvSpPr txBox="1">
            <a:spLocks noChangeArrowheads="1"/>
          </p:cNvSpPr>
          <p:nvPr/>
        </p:nvSpPr>
        <p:spPr bwMode="auto">
          <a:xfrm>
            <a:off x="7875116" y="5142837"/>
            <a:ext cx="2811463"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200" b="1" dirty="0" err="1">
                <a:solidFill>
                  <a:srgbClr val="002060"/>
                </a:solidFill>
                <a:latin typeface="UTM Avo" panose="02040603050506020204" pitchFamily="18" charset="0"/>
              </a:rPr>
              <a:t>Nho</a:t>
            </a:r>
            <a:r>
              <a:rPr lang="en-US" altLang="en-US" sz="3200" b="1" dirty="0">
                <a:solidFill>
                  <a:srgbClr val="002060"/>
                </a:solidFill>
                <a:latin typeface="UTM Avo" panose="02040603050506020204" pitchFamily="18" charset="0"/>
              </a:rPr>
              <a:t> </a:t>
            </a:r>
            <a:r>
              <a:rPr lang="en-US" altLang="en-US" sz="3200" b="1" dirty="0" err="1">
                <a:solidFill>
                  <a:srgbClr val="002060"/>
                </a:solidFill>
                <a:latin typeface="UTM Avo" panose="02040603050506020204" pitchFamily="18" charset="0"/>
              </a:rPr>
              <a:t>giáo</a:t>
            </a:r>
            <a:endParaRPr lang="en-US" altLang="en-US" sz="3200" b="1" dirty="0">
              <a:solidFill>
                <a:srgbClr val="002060"/>
              </a:solidFill>
              <a:latin typeface="UTM Avo" panose="02040603050506020204" pitchFamily="18" charset="0"/>
            </a:endParaRPr>
          </a:p>
        </p:txBody>
      </p:sp>
      <p:sp>
        <p:nvSpPr>
          <p:cNvPr id="11" name="Text Box 26"/>
          <p:cNvSpPr txBox="1">
            <a:spLocks noChangeArrowheads="1"/>
          </p:cNvSpPr>
          <p:nvPr/>
        </p:nvSpPr>
        <p:spPr bwMode="auto">
          <a:xfrm>
            <a:off x="3447823" y="5145890"/>
            <a:ext cx="2702605"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200" b="1" dirty="0" err="1">
                <a:solidFill>
                  <a:srgbClr val="002060"/>
                </a:solidFill>
                <a:latin typeface="UTM Avo" panose="02040603050506020204" pitchFamily="18" charset="0"/>
              </a:rPr>
              <a:t>Phật</a:t>
            </a:r>
            <a:r>
              <a:rPr lang="en-US" altLang="en-US" sz="3200" b="1" dirty="0">
                <a:solidFill>
                  <a:srgbClr val="002060"/>
                </a:solidFill>
                <a:latin typeface="UTM Avo" panose="02040603050506020204" pitchFamily="18" charset="0"/>
              </a:rPr>
              <a:t> </a:t>
            </a:r>
            <a:r>
              <a:rPr lang="en-US" altLang="en-US" sz="3200" b="1" dirty="0" err="1">
                <a:solidFill>
                  <a:srgbClr val="002060"/>
                </a:solidFill>
                <a:latin typeface="UTM Avo" panose="02040603050506020204" pitchFamily="18" charset="0"/>
              </a:rPr>
              <a:t>giáo</a:t>
            </a:r>
            <a:endParaRPr lang="en-US" altLang="en-US" sz="3200" b="1" dirty="0">
              <a:solidFill>
                <a:srgbClr val="002060"/>
              </a:solidFill>
              <a:latin typeface="UTM Avo" panose="02040603050506020204" pitchFamily="18" charset="0"/>
            </a:endParaRPr>
          </a:p>
        </p:txBody>
      </p:sp>
    </p:spTree>
    <p:extLst>
      <p:ext uri="{BB962C8B-B14F-4D97-AF65-F5344CB8AC3E}">
        <p14:creationId xmlns:p14="http://schemas.microsoft.com/office/powerpoint/2010/main" val="10007767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circle(in)">
                                      <p:cBhvr>
                                        <p:cTn id="19" dur="20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21" presetClass="entr" presetSubtype="1"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wheel(1)">
                                      <p:cBhvr>
                                        <p:cTn id="24" dur="20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barn(inVertical)">
                                      <p:cBhvr>
                                        <p:cTn id="29" dur="500"/>
                                        <p:tgtEl>
                                          <p:spTgt spid="11"/>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grpId="0" nodeType="click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randombar(horizontal)">
                                      <p:cBhvr>
                                        <p:cTn id="3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9" grpId="0"/>
      <p:bldP spid="10" grpId="0"/>
      <p:bldP spid="11"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667418" y="718456"/>
            <a:ext cx="6464807" cy="537754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8545286" y="3167742"/>
            <a:ext cx="3287492" cy="3287492"/>
          </a:xfrm>
          <a:prstGeom prst="rect">
            <a:avLst/>
          </a:prstGeom>
        </p:spPr>
      </p:pic>
      <p:pic>
        <p:nvPicPr>
          <p:cNvPr id="9" name="Picture 8"/>
          <p:cNvPicPr>
            <a:picLocks noChangeAspect="1"/>
          </p:cNvPicPr>
          <p:nvPr/>
        </p:nvPicPr>
        <p:blipFill rotWithShape="1">
          <a:blip r:embed="rId5">
            <a:extLst>
              <a:ext uri="{BEBA8EAE-BF5A-486C-A8C5-ECC9F3942E4B}">
                <a14:imgProps xmlns:a14="http://schemas.microsoft.com/office/drawing/2010/main">
                  <a14:imgLayer r:embed="rId6">
                    <a14:imgEffect>
                      <a14:backgroundRemoval t="0" b="100000" l="0" r="100000">
                        <a14:backgroundMark x1="52917" y1="60833" x2="43083" y2="70917"/>
                      </a14:backgroundRemoval>
                    </a14:imgEffect>
                  </a14:imgLayer>
                </a14:imgProps>
              </a:ext>
              <a:ext uri="{28A0092B-C50C-407E-A947-70E740481C1C}">
                <a14:useLocalDpi xmlns:a14="http://schemas.microsoft.com/office/drawing/2010/main" val="0"/>
              </a:ext>
            </a:extLst>
          </a:blip>
          <a:srcRect l="38998" t="28254" b="29207"/>
          <a:stretch/>
        </p:blipFill>
        <p:spPr>
          <a:xfrm flipH="1">
            <a:off x="6849849" y="2928256"/>
            <a:ext cx="4183502" cy="2917375"/>
          </a:xfrm>
          <a:prstGeom prst="rect">
            <a:avLst/>
          </a:prstGeom>
        </p:spPr>
      </p:pic>
      <p:cxnSp>
        <p:nvCxnSpPr>
          <p:cNvPr id="10" name="Straight Connector 9"/>
          <p:cNvCxnSpPr/>
          <p:nvPr/>
        </p:nvCxnSpPr>
        <p:spPr>
          <a:xfrm>
            <a:off x="3211286" y="3614057"/>
            <a:ext cx="364671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949793" y="5061858"/>
            <a:ext cx="590005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957944" y="4604657"/>
            <a:ext cx="590005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870859" y="4103915"/>
            <a:ext cx="598714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a:off x="6947168" y="718456"/>
            <a:ext cx="5059775" cy="2554545"/>
          </a:xfrm>
          <a:prstGeom prst="rect">
            <a:avLst/>
          </a:prstGeom>
        </p:spPr>
        <p:txBody>
          <a:bodyPr wrap="square">
            <a:spAutoFit/>
          </a:bodyPr>
          <a:lstStyle/>
          <a:p>
            <a:pPr algn="ctr"/>
            <a:r>
              <a:rPr lang="vi-VN" altLang="en-US" sz="4000" b="1" dirty="0">
                <a:solidFill>
                  <a:srgbClr val="002060"/>
                </a:solidFill>
                <a:latin typeface="UTM Avo" panose="02040603050506020204" pitchFamily="18" charset="0"/>
              </a:rPr>
              <a:t>Nhà Hậu Lê </a:t>
            </a:r>
            <a:endParaRPr lang="en-US" altLang="en-US" sz="4000" b="1" dirty="0">
              <a:solidFill>
                <a:srgbClr val="002060"/>
              </a:solidFill>
              <a:latin typeface="UTM Avo" panose="02040603050506020204" pitchFamily="18" charset="0"/>
            </a:endParaRPr>
          </a:p>
          <a:p>
            <a:pPr algn="ctr"/>
            <a:r>
              <a:rPr lang="vi-VN" altLang="en-US" sz="4000" b="1" dirty="0">
                <a:solidFill>
                  <a:srgbClr val="002060"/>
                </a:solidFill>
                <a:latin typeface="UTM Avo" panose="02040603050506020204" pitchFamily="18" charset="0"/>
              </a:rPr>
              <a:t>đã làm gì </a:t>
            </a:r>
            <a:endParaRPr lang="en-US" altLang="en-US" sz="4000" b="1" dirty="0">
              <a:solidFill>
                <a:srgbClr val="002060"/>
              </a:solidFill>
              <a:latin typeface="UTM Avo" panose="02040603050506020204" pitchFamily="18" charset="0"/>
            </a:endParaRPr>
          </a:p>
          <a:p>
            <a:pPr algn="ctr"/>
            <a:r>
              <a:rPr lang="vi-VN" altLang="en-US" sz="4000" b="1" dirty="0">
                <a:solidFill>
                  <a:srgbClr val="002060"/>
                </a:solidFill>
                <a:latin typeface="UTM Avo" panose="02040603050506020204" pitchFamily="18" charset="0"/>
              </a:rPr>
              <a:t>để khuyến khích việc học tập?</a:t>
            </a:r>
          </a:p>
        </p:txBody>
      </p:sp>
      <p:cxnSp>
        <p:nvCxnSpPr>
          <p:cNvPr id="13" name="Straight Connector 12"/>
          <p:cNvCxnSpPr/>
          <p:nvPr/>
        </p:nvCxnSpPr>
        <p:spPr>
          <a:xfrm>
            <a:off x="957944" y="5551715"/>
            <a:ext cx="590005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928021" y="6019801"/>
            <a:ext cx="489583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720448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1000" fill="hold"/>
                                        <p:tgtEl>
                                          <p:spTgt spid="5"/>
                                        </p:tgtEl>
                                        <p:attrNameLst>
                                          <p:attrName>ppt_w</p:attrName>
                                        </p:attrNameLst>
                                      </p:cBhvr>
                                      <p:tavLst>
                                        <p:tav tm="0">
                                          <p:val>
                                            <p:fltVal val="0"/>
                                          </p:val>
                                        </p:tav>
                                        <p:tav tm="100000">
                                          <p:val>
                                            <p:strVal val="#ppt_w"/>
                                          </p:val>
                                        </p:tav>
                                      </p:tavLst>
                                    </p:anim>
                                    <p:anim calcmode="lin" valueType="num">
                                      <p:cBhvr>
                                        <p:cTn id="16" dur="1000" fill="hold"/>
                                        <p:tgtEl>
                                          <p:spTgt spid="5"/>
                                        </p:tgtEl>
                                        <p:attrNameLst>
                                          <p:attrName>ppt_h</p:attrName>
                                        </p:attrNameLst>
                                      </p:cBhvr>
                                      <p:tavLst>
                                        <p:tav tm="0">
                                          <p:val>
                                            <p:fltVal val="0"/>
                                          </p:val>
                                        </p:tav>
                                        <p:tav tm="100000">
                                          <p:val>
                                            <p:strVal val="#ppt_h"/>
                                          </p:val>
                                        </p:tav>
                                      </p:tavLst>
                                    </p:anim>
                                    <p:anim calcmode="lin" valueType="num">
                                      <p:cBhvr>
                                        <p:cTn id="17" dur="1000" fill="hold"/>
                                        <p:tgtEl>
                                          <p:spTgt spid="5"/>
                                        </p:tgtEl>
                                        <p:attrNameLst>
                                          <p:attrName>style.rotation</p:attrName>
                                        </p:attrNameLst>
                                      </p:cBhvr>
                                      <p:tavLst>
                                        <p:tav tm="0">
                                          <p:val>
                                            <p:fltVal val="90"/>
                                          </p:val>
                                        </p:tav>
                                        <p:tav tm="100000">
                                          <p:val>
                                            <p:fltVal val="0"/>
                                          </p:val>
                                        </p:tav>
                                      </p:tavLst>
                                    </p:anim>
                                    <p:animEffect transition="in" filter="fade">
                                      <p:cBhvr>
                                        <p:cTn id="18" dur="10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21" presetClass="entr" presetSubtype="1"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heel(1)">
                                      <p:cBhvr>
                                        <p:cTn id="23" dur="20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8" fill="hold" nodeType="clickEffect">
                                  <p:stCondLst>
                                    <p:cond delay="0"/>
                                  </p:stCondLst>
                                  <p:childTnLst>
                                    <p:set>
                                      <p:cBhvr>
                                        <p:cTn id="27" dur="1" fill="hold">
                                          <p:stCondLst>
                                            <p:cond delay="0"/>
                                          </p:stCondLst>
                                        </p:cTn>
                                        <p:tgtEl>
                                          <p:spTgt spid="10"/>
                                        </p:tgtEl>
                                        <p:attrNameLst>
                                          <p:attrName>style.visibility</p:attrName>
                                        </p:attrNameLst>
                                      </p:cBhvr>
                                      <p:to>
                                        <p:strVal val="visible"/>
                                      </p:to>
                                    </p:set>
                                    <p:anim calcmode="lin" valueType="num">
                                      <p:cBhvr additive="base">
                                        <p:cTn id="28" dur="500" fill="hold"/>
                                        <p:tgtEl>
                                          <p:spTgt spid="10"/>
                                        </p:tgtEl>
                                        <p:attrNameLst>
                                          <p:attrName>ppt_x</p:attrName>
                                        </p:attrNameLst>
                                      </p:cBhvr>
                                      <p:tavLst>
                                        <p:tav tm="0">
                                          <p:val>
                                            <p:strVal val="0-#ppt_w/2"/>
                                          </p:val>
                                        </p:tav>
                                        <p:tav tm="100000">
                                          <p:val>
                                            <p:strVal val="#ppt_x"/>
                                          </p:val>
                                        </p:tav>
                                      </p:tavLst>
                                    </p:anim>
                                    <p:anim calcmode="lin" valueType="num">
                                      <p:cBhvr additive="base">
                                        <p:cTn id="29" dur="500" fill="hold"/>
                                        <p:tgtEl>
                                          <p:spTgt spid="10"/>
                                        </p:tgtEl>
                                        <p:attrNameLst>
                                          <p:attrName>ppt_y</p:attrName>
                                        </p:attrNameLst>
                                      </p:cBhvr>
                                      <p:tavLst>
                                        <p:tav tm="0">
                                          <p:val>
                                            <p:strVal val="#ppt_y"/>
                                          </p:val>
                                        </p:tav>
                                        <p:tav tm="100000">
                                          <p:val>
                                            <p:strVal val="#ppt_y"/>
                                          </p:val>
                                        </p:tav>
                                      </p:tavLst>
                                    </p:anim>
                                  </p:childTnLst>
                                </p:cTn>
                              </p:par>
                            </p:childTnLst>
                          </p:cTn>
                        </p:par>
                        <p:par>
                          <p:cTn id="30" fill="hold">
                            <p:stCondLst>
                              <p:cond delay="500"/>
                            </p:stCondLst>
                            <p:childTnLst>
                              <p:par>
                                <p:cTn id="31" presetID="2" presetClass="entr" presetSubtype="8" fill="hold" nodeType="afterEffect">
                                  <p:stCondLst>
                                    <p:cond delay="0"/>
                                  </p:stCondLst>
                                  <p:childTnLst>
                                    <p:set>
                                      <p:cBhvr>
                                        <p:cTn id="32" dur="1" fill="hold">
                                          <p:stCondLst>
                                            <p:cond delay="0"/>
                                          </p:stCondLst>
                                        </p:cTn>
                                        <p:tgtEl>
                                          <p:spTgt spid="15"/>
                                        </p:tgtEl>
                                        <p:attrNameLst>
                                          <p:attrName>style.visibility</p:attrName>
                                        </p:attrNameLst>
                                      </p:cBhvr>
                                      <p:to>
                                        <p:strVal val="visible"/>
                                      </p:to>
                                    </p:set>
                                    <p:anim calcmode="lin" valueType="num">
                                      <p:cBhvr additive="base">
                                        <p:cTn id="33" dur="500" fill="hold"/>
                                        <p:tgtEl>
                                          <p:spTgt spid="15"/>
                                        </p:tgtEl>
                                        <p:attrNameLst>
                                          <p:attrName>ppt_x</p:attrName>
                                        </p:attrNameLst>
                                      </p:cBhvr>
                                      <p:tavLst>
                                        <p:tav tm="0">
                                          <p:val>
                                            <p:strVal val="0-#ppt_w/2"/>
                                          </p:val>
                                        </p:tav>
                                        <p:tav tm="100000">
                                          <p:val>
                                            <p:strVal val="#ppt_x"/>
                                          </p:val>
                                        </p:tav>
                                      </p:tavLst>
                                    </p:anim>
                                    <p:anim calcmode="lin" valueType="num">
                                      <p:cBhvr additive="base">
                                        <p:cTn id="34" dur="500" fill="hold"/>
                                        <p:tgtEl>
                                          <p:spTgt spid="15"/>
                                        </p:tgtEl>
                                        <p:attrNameLst>
                                          <p:attrName>ppt_y</p:attrName>
                                        </p:attrNameLst>
                                      </p:cBhvr>
                                      <p:tavLst>
                                        <p:tav tm="0">
                                          <p:val>
                                            <p:strVal val="#ppt_y"/>
                                          </p:val>
                                        </p:tav>
                                        <p:tav tm="100000">
                                          <p:val>
                                            <p:strVal val="#ppt_y"/>
                                          </p:val>
                                        </p:tav>
                                      </p:tavLst>
                                    </p:anim>
                                  </p:childTnLst>
                                </p:cTn>
                              </p:par>
                            </p:childTnLst>
                          </p:cTn>
                        </p:par>
                        <p:par>
                          <p:cTn id="35" fill="hold">
                            <p:stCondLst>
                              <p:cond delay="1000"/>
                            </p:stCondLst>
                            <p:childTnLst>
                              <p:par>
                                <p:cTn id="36" presetID="2" presetClass="entr" presetSubtype="8" fill="hold" nodeType="afterEffect">
                                  <p:stCondLst>
                                    <p:cond delay="0"/>
                                  </p:stCondLst>
                                  <p:childTnLst>
                                    <p:set>
                                      <p:cBhvr>
                                        <p:cTn id="37" dur="1" fill="hold">
                                          <p:stCondLst>
                                            <p:cond delay="0"/>
                                          </p:stCondLst>
                                        </p:cTn>
                                        <p:tgtEl>
                                          <p:spTgt spid="14"/>
                                        </p:tgtEl>
                                        <p:attrNameLst>
                                          <p:attrName>style.visibility</p:attrName>
                                        </p:attrNameLst>
                                      </p:cBhvr>
                                      <p:to>
                                        <p:strVal val="visible"/>
                                      </p:to>
                                    </p:set>
                                    <p:anim calcmode="lin" valueType="num">
                                      <p:cBhvr additive="base">
                                        <p:cTn id="38" dur="500" fill="hold"/>
                                        <p:tgtEl>
                                          <p:spTgt spid="14"/>
                                        </p:tgtEl>
                                        <p:attrNameLst>
                                          <p:attrName>ppt_x</p:attrName>
                                        </p:attrNameLst>
                                      </p:cBhvr>
                                      <p:tavLst>
                                        <p:tav tm="0">
                                          <p:val>
                                            <p:strVal val="0-#ppt_w/2"/>
                                          </p:val>
                                        </p:tav>
                                        <p:tav tm="100000">
                                          <p:val>
                                            <p:strVal val="#ppt_x"/>
                                          </p:val>
                                        </p:tav>
                                      </p:tavLst>
                                    </p:anim>
                                    <p:anim calcmode="lin" valueType="num">
                                      <p:cBhvr additive="base">
                                        <p:cTn id="39" dur="500" fill="hold"/>
                                        <p:tgtEl>
                                          <p:spTgt spid="14"/>
                                        </p:tgtEl>
                                        <p:attrNameLst>
                                          <p:attrName>ppt_y</p:attrName>
                                        </p:attrNameLst>
                                      </p:cBhvr>
                                      <p:tavLst>
                                        <p:tav tm="0">
                                          <p:val>
                                            <p:strVal val="#ppt_y"/>
                                          </p:val>
                                        </p:tav>
                                        <p:tav tm="100000">
                                          <p:val>
                                            <p:strVal val="#ppt_y"/>
                                          </p:val>
                                        </p:tav>
                                      </p:tavLst>
                                    </p:anim>
                                  </p:childTnLst>
                                </p:cTn>
                              </p:par>
                            </p:childTnLst>
                          </p:cTn>
                        </p:par>
                        <p:par>
                          <p:cTn id="40" fill="hold">
                            <p:stCondLst>
                              <p:cond delay="1500"/>
                            </p:stCondLst>
                            <p:childTnLst>
                              <p:par>
                                <p:cTn id="41" presetID="2" presetClass="entr" presetSubtype="8" fill="hold" nodeType="afterEffect">
                                  <p:stCondLst>
                                    <p:cond delay="0"/>
                                  </p:stCondLst>
                                  <p:childTnLst>
                                    <p:set>
                                      <p:cBhvr>
                                        <p:cTn id="42" dur="1" fill="hold">
                                          <p:stCondLst>
                                            <p:cond delay="0"/>
                                          </p:stCondLst>
                                        </p:cTn>
                                        <p:tgtEl>
                                          <p:spTgt spid="12"/>
                                        </p:tgtEl>
                                        <p:attrNameLst>
                                          <p:attrName>style.visibility</p:attrName>
                                        </p:attrNameLst>
                                      </p:cBhvr>
                                      <p:to>
                                        <p:strVal val="visible"/>
                                      </p:to>
                                    </p:set>
                                    <p:anim calcmode="lin" valueType="num">
                                      <p:cBhvr additive="base">
                                        <p:cTn id="43" dur="500" fill="hold"/>
                                        <p:tgtEl>
                                          <p:spTgt spid="12"/>
                                        </p:tgtEl>
                                        <p:attrNameLst>
                                          <p:attrName>ppt_x</p:attrName>
                                        </p:attrNameLst>
                                      </p:cBhvr>
                                      <p:tavLst>
                                        <p:tav tm="0">
                                          <p:val>
                                            <p:strVal val="0-#ppt_w/2"/>
                                          </p:val>
                                        </p:tav>
                                        <p:tav tm="100000">
                                          <p:val>
                                            <p:strVal val="#ppt_x"/>
                                          </p:val>
                                        </p:tav>
                                      </p:tavLst>
                                    </p:anim>
                                    <p:anim calcmode="lin" valueType="num">
                                      <p:cBhvr additive="base">
                                        <p:cTn id="44" dur="500" fill="hold"/>
                                        <p:tgtEl>
                                          <p:spTgt spid="12"/>
                                        </p:tgtEl>
                                        <p:attrNameLst>
                                          <p:attrName>ppt_y</p:attrName>
                                        </p:attrNameLst>
                                      </p:cBhvr>
                                      <p:tavLst>
                                        <p:tav tm="0">
                                          <p:val>
                                            <p:strVal val="#ppt_y"/>
                                          </p:val>
                                        </p:tav>
                                        <p:tav tm="100000">
                                          <p:val>
                                            <p:strVal val="#ppt_y"/>
                                          </p:val>
                                        </p:tav>
                                      </p:tavLst>
                                    </p:anim>
                                  </p:childTnLst>
                                </p:cTn>
                              </p:par>
                            </p:childTnLst>
                          </p:cTn>
                        </p:par>
                        <p:par>
                          <p:cTn id="45" fill="hold">
                            <p:stCondLst>
                              <p:cond delay="2000"/>
                            </p:stCondLst>
                            <p:childTnLst>
                              <p:par>
                                <p:cTn id="46" presetID="2" presetClass="entr" presetSubtype="8" fill="hold" nodeType="afterEffect">
                                  <p:stCondLst>
                                    <p:cond delay="0"/>
                                  </p:stCondLst>
                                  <p:childTnLst>
                                    <p:set>
                                      <p:cBhvr>
                                        <p:cTn id="47" dur="1" fill="hold">
                                          <p:stCondLst>
                                            <p:cond delay="0"/>
                                          </p:stCondLst>
                                        </p:cTn>
                                        <p:tgtEl>
                                          <p:spTgt spid="13"/>
                                        </p:tgtEl>
                                        <p:attrNameLst>
                                          <p:attrName>style.visibility</p:attrName>
                                        </p:attrNameLst>
                                      </p:cBhvr>
                                      <p:to>
                                        <p:strVal val="visible"/>
                                      </p:to>
                                    </p:set>
                                    <p:anim calcmode="lin" valueType="num">
                                      <p:cBhvr additive="base">
                                        <p:cTn id="48" dur="500" fill="hold"/>
                                        <p:tgtEl>
                                          <p:spTgt spid="13"/>
                                        </p:tgtEl>
                                        <p:attrNameLst>
                                          <p:attrName>ppt_x</p:attrName>
                                        </p:attrNameLst>
                                      </p:cBhvr>
                                      <p:tavLst>
                                        <p:tav tm="0">
                                          <p:val>
                                            <p:strVal val="0-#ppt_w/2"/>
                                          </p:val>
                                        </p:tav>
                                        <p:tav tm="100000">
                                          <p:val>
                                            <p:strVal val="#ppt_x"/>
                                          </p:val>
                                        </p:tav>
                                      </p:tavLst>
                                    </p:anim>
                                    <p:anim calcmode="lin" valueType="num">
                                      <p:cBhvr additive="base">
                                        <p:cTn id="49" dur="500" fill="hold"/>
                                        <p:tgtEl>
                                          <p:spTgt spid="13"/>
                                        </p:tgtEl>
                                        <p:attrNameLst>
                                          <p:attrName>ppt_y</p:attrName>
                                        </p:attrNameLst>
                                      </p:cBhvr>
                                      <p:tavLst>
                                        <p:tav tm="0">
                                          <p:val>
                                            <p:strVal val="#ppt_y"/>
                                          </p:val>
                                        </p:tav>
                                        <p:tav tm="100000">
                                          <p:val>
                                            <p:strVal val="#ppt_y"/>
                                          </p:val>
                                        </p:tav>
                                      </p:tavLst>
                                    </p:anim>
                                  </p:childTnLst>
                                </p:cTn>
                              </p:par>
                            </p:childTnLst>
                          </p:cTn>
                        </p:par>
                        <p:par>
                          <p:cTn id="50" fill="hold">
                            <p:stCondLst>
                              <p:cond delay="2500"/>
                            </p:stCondLst>
                            <p:childTnLst>
                              <p:par>
                                <p:cTn id="51" presetID="2" presetClass="entr" presetSubtype="8" fill="hold" nodeType="afterEffect">
                                  <p:stCondLst>
                                    <p:cond delay="0"/>
                                  </p:stCondLst>
                                  <p:childTnLst>
                                    <p:set>
                                      <p:cBhvr>
                                        <p:cTn id="52" dur="1" fill="hold">
                                          <p:stCondLst>
                                            <p:cond delay="0"/>
                                          </p:stCondLst>
                                        </p:cTn>
                                        <p:tgtEl>
                                          <p:spTgt spid="16"/>
                                        </p:tgtEl>
                                        <p:attrNameLst>
                                          <p:attrName>style.visibility</p:attrName>
                                        </p:attrNameLst>
                                      </p:cBhvr>
                                      <p:to>
                                        <p:strVal val="visible"/>
                                      </p:to>
                                    </p:set>
                                    <p:anim calcmode="lin" valueType="num">
                                      <p:cBhvr additive="base">
                                        <p:cTn id="53" dur="500" fill="hold"/>
                                        <p:tgtEl>
                                          <p:spTgt spid="16"/>
                                        </p:tgtEl>
                                        <p:attrNameLst>
                                          <p:attrName>ppt_x</p:attrName>
                                        </p:attrNameLst>
                                      </p:cBhvr>
                                      <p:tavLst>
                                        <p:tav tm="0">
                                          <p:val>
                                            <p:strVal val="0-#ppt_w/2"/>
                                          </p:val>
                                        </p:tav>
                                        <p:tav tm="100000">
                                          <p:val>
                                            <p:strVal val="#ppt_x"/>
                                          </p:val>
                                        </p:tav>
                                      </p:tavLst>
                                    </p:anim>
                                    <p:anim calcmode="lin" valueType="num">
                                      <p:cBhvr additive="base">
                                        <p:cTn id="54" dur="5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08083" y="696684"/>
            <a:ext cx="3706256" cy="482237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3143" y="696685"/>
            <a:ext cx="6429828" cy="482237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Text Box 9"/>
          <p:cNvSpPr txBox="1">
            <a:spLocks noChangeArrowheads="1"/>
          </p:cNvSpPr>
          <p:nvPr/>
        </p:nvSpPr>
        <p:spPr bwMode="auto">
          <a:xfrm>
            <a:off x="2144484" y="5682344"/>
            <a:ext cx="807720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4000" dirty="0" err="1">
                <a:solidFill>
                  <a:srgbClr val="002060"/>
                </a:solidFill>
                <a:latin typeface="UTM Avo" panose="02040603050506020204" pitchFamily="18" charset="0"/>
              </a:rPr>
              <a:t>Tranh</a:t>
            </a:r>
            <a:r>
              <a:rPr lang="en-US" altLang="en-US" sz="4000" dirty="0">
                <a:solidFill>
                  <a:srgbClr val="002060"/>
                </a:solidFill>
                <a:latin typeface="UTM Avo" panose="02040603050506020204" pitchFamily="18" charset="0"/>
              </a:rPr>
              <a:t> </a:t>
            </a:r>
            <a:r>
              <a:rPr lang="en-US" altLang="en-US" sz="4000" dirty="0" err="1">
                <a:solidFill>
                  <a:srgbClr val="002060"/>
                </a:solidFill>
                <a:latin typeface="UTM Avo" panose="02040603050506020204" pitchFamily="18" charset="0"/>
              </a:rPr>
              <a:t>dân</a:t>
            </a:r>
            <a:r>
              <a:rPr lang="en-US" altLang="en-US" sz="4000" dirty="0">
                <a:solidFill>
                  <a:srgbClr val="002060"/>
                </a:solidFill>
                <a:latin typeface="UTM Avo" panose="02040603050506020204" pitchFamily="18" charset="0"/>
              </a:rPr>
              <a:t> </a:t>
            </a:r>
            <a:r>
              <a:rPr lang="en-US" altLang="en-US" sz="4000" dirty="0" err="1">
                <a:solidFill>
                  <a:srgbClr val="002060"/>
                </a:solidFill>
                <a:latin typeface="UTM Avo" panose="02040603050506020204" pitchFamily="18" charset="0"/>
              </a:rPr>
              <a:t>gian</a:t>
            </a:r>
            <a:r>
              <a:rPr lang="en-US" altLang="en-US" sz="4000" dirty="0">
                <a:solidFill>
                  <a:srgbClr val="002060"/>
                </a:solidFill>
                <a:latin typeface="UTM Avo" panose="02040603050506020204" pitchFamily="18" charset="0"/>
              </a:rPr>
              <a:t> </a:t>
            </a:r>
            <a:r>
              <a:rPr lang="en-US" altLang="en-US" sz="4000" b="1" dirty="0" err="1">
                <a:solidFill>
                  <a:srgbClr val="002060"/>
                </a:solidFill>
                <a:latin typeface="UTM Avo" panose="02040603050506020204" pitchFamily="18" charset="0"/>
              </a:rPr>
              <a:t>Vinh</a:t>
            </a:r>
            <a:r>
              <a:rPr lang="en-US" altLang="en-US" sz="4000" b="1" dirty="0">
                <a:solidFill>
                  <a:srgbClr val="002060"/>
                </a:solidFill>
                <a:latin typeface="UTM Avo" panose="02040603050506020204" pitchFamily="18" charset="0"/>
              </a:rPr>
              <a:t> </a:t>
            </a:r>
            <a:r>
              <a:rPr lang="en-US" altLang="en-US" sz="4000" b="1" dirty="0" err="1">
                <a:solidFill>
                  <a:srgbClr val="002060"/>
                </a:solidFill>
                <a:latin typeface="UTM Avo" panose="02040603050506020204" pitchFamily="18" charset="0"/>
              </a:rPr>
              <a:t>quy</a:t>
            </a:r>
            <a:r>
              <a:rPr lang="en-US" altLang="en-US" sz="4000" b="1" dirty="0">
                <a:solidFill>
                  <a:srgbClr val="002060"/>
                </a:solidFill>
                <a:latin typeface="UTM Avo" panose="02040603050506020204" pitchFamily="18" charset="0"/>
              </a:rPr>
              <a:t> </a:t>
            </a:r>
            <a:r>
              <a:rPr lang="en-US" altLang="en-US" sz="4000" b="1" dirty="0" err="1">
                <a:solidFill>
                  <a:srgbClr val="002060"/>
                </a:solidFill>
                <a:latin typeface="UTM Avo" panose="02040603050506020204" pitchFamily="18" charset="0"/>
              </a:rPr>
              <a:t>bái</a:t>
            </a:r>
            <a:r>
              <a:rPr lang="en-US" altLang="en-US" sz="4000" b="1" dirty="0">
                <a:solidFill>
                  <a:srgbClr val="002060"/>
                </a:solidFill>
                <a:latin typeface="UTM Avo" panose="02040603050506020204" pitchFamily="18" charset="0"/>
              </a:rPr>
              <a:t> </a:t>
            </a:r>
            <a:r>
              <a:rPr lang="en-US" altLang="en-US" sz="4000" b="1" dirty="0" err="1">
                <a:solidFill>
                  <a:srgbClr val="002060"/>
                </a:solidFill>
                <a:latin typeface="UTM Avo" panose="02040603050506020204" pitchFamily="18" charset="0"/>
              </a:rPr>
              <a:t>tổ</a:t>
            </a:r>
            <a:endParaRPr lang="en-US" altLang="en-US" sz="4000" b="1" dirty="0">
              <a:solidFill>
                <a:srgbClr val="002060"/>
              </a:solidFill>
              <a:latin typeface="UTM Avo" panose="02040603050506020204" pitchFamily="18" charset="0"/>
            </a:endParaRPr>
          </a:p>
        </p:txBody>
      </p:sp>
    </p:spTree>
    <p:extLst>
      <p:ext uri="{BB962C8B-B14F-4D97-AF65-F5344CB8AC3E}">
        <p14:creationId xmlns:p14="http://schemas.microsoft.com/office/powerpoint/2010/main" val="25243530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4" presetClass="entr" presetSubtype="1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8" presetClass="entr" presetSubtype="16"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diamond(in)">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9" name="图片 1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2667000" y="-2667000"/>
            <a:ext cx="6858000" cy="12192000"/>
          </a:xfrm>
          <a:prstGeom prst="rect">
            <a:avLst/>
          </a:prstGeom>
        </p:spPr>
      </p:pic>
      <p:sp>
        <p:nvSpPr>
          <p:cNvPr id="2" name="圆角矩形 1"/>
          <p:cNvSpPr/>
          <p:nvPr/>
        </p:nvSpPr>
        <p:spPr>
          <a:xfrm>
            <a:off x="315686" y="1160842"/>
            <a:ext cx="11593285" cy="4695674"/>
          </a:xfrm>
          <a:prstGeom prst="roundRect">
            <a:avLst>
              <a:gd name="adj" fmla="val 6102"/>
            </a:avLst>
          </a:prstGeom>
          <a:solidFill>
            <a:schemeClr val="bg1"/>
          </a:solidFill>
          <a:ln w="38100">
            <a:gradFill>
              <a:gsLst>
                <a:gs pos="0">
                  <a:srgbClr val="D8C0A1"/>
                </a:gs>
                <a:gs pos="37000">
                  <a:srgbClr val="614019"/>
                </a:gs>
                <a:gs pos="65000">
                  <a:srgbClr val="D8C0A1"/>
                </a:gs>
                <a:gs pos="100000">
                  <a:schemeClr val="accent4">
                    <a:lumMod val="75000"/>
                  </a:schemeClr>
                </a:gs>
              </a:gsLst>
              <a:lin ang="5400000" scaled="1"/>
            </a:gra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TextBox 19"/>
          <p:cNvSpPr txBox="1"/>
          <p:nvPr/>
        </p:nvSpPr>
        <p:spPr>
          <a:xfrm>
            <a:off x="1149575" y="1581748"/>
            <a:ext cx="10148206" cy="646331"/>
          </a:xfrm>
          <a:prstGeom prst="rect">
            <a:avLst/>
          </a:prstGeom>
          <a:noFill/>
        </p:spPr>
        <p:txBody>
          <a:bodyPr wrap="square" rtlCol="0">
            <a:spAutoFit/>
          </a:bodyPr>
          <a:lstStyle/>
          <a:p>
            <a:r>
              <a:rPr lang="en-US" sz="3600" b="1" dirty="0" err="1">
                <a:solidFill>
                  <a:srgbClr val="002060"/>
                </a:solidFill>
                <a:latin typeface="UTM Avo" panose="02040603050506020204" pitchFamily="18" charset="0"/>
              </a:rPr>
              <a:t>Bản</a:t>
            </a:r>
            <a:r>
              <a:rPr lang="en-US" sz="3600" b="1" dirty="0">
                <a:solidFill>
                  <a:srgbClr val="002060"/>
                </a:solidFill>
                <a:latin typeface="UTM Avo" panose="02040603050506020204" pitchFamily="18" charset="0"/>
              </a:rPr>
              <a:t> </a:t>
            </a:r>
            <a:r>
              <a:rPr lang="en-US" sz="3600" b="1" dirty="0" err="1">
                <a:solidFill>
                  <a:srgbClr val="002060"/>
                </a:solidFill>
                <a:latin typeface="UTM Avo" panose="02040603050506020204" pitchFamily="18" charset="0"/>
              </a:rPr>
              <a:t>đồ</a:t>
            </a:r>
            <a:r>
              <a:rPr lang="en-US" sz="3600" b="1" dirty="0">
                <a:solidFill>
                  <a:srgbClr val="002060"/>
                </a:solidFill>
                <a:latin typeface="UTM Avo" panose="02040603050506020204" pitchFamily="18" charset="0"/>
              </a:rPr>
              <a:t> </a:t>
            </a:r>
            <a:r>
              <a:rPr lang="en-US" sz="3600" b="1" dirty="0" err="1">
                <a:solidFill>
                  <a:srgbClr val="002060"/>
                </a:solidFill>
                <a:latin typeface="UTM Avo" panose="02040603050506020204" pitchFamily="18" charset="0"/>
              </a:rPr>
              <a:t>đầu</a:t>
            </a:r>
            <a:r>
              <a:rPr lang="en-US" sz="3600" b="1" dirty="0">
                <a:solidFill>
                  <a:srgbClr val="002060"/>
                </a:solidFill>
                <a:latin typeface="UTM Avo" panose="02040603050506020204" pitchFamily="18" charset="0"/>
              </a:rPr>
              <a:t> </a:t>
            </a:r>
            <a:r>
              <a:rPr lang="en-US" sz="3600" b="1" dirty="0" err="1">
                <a:solidFill>
                  <a:srgbClr val="002060"/>
                </a:solidFill>
                <a:latin typeface="UTM Avo" panose="02040603050506020204" pitchFamily="18" charset="0"/>
              </a:rPr>
              <a:t>tiên</a:t>
            </a:r>
            <a:r>
              <a:rPr lang="en-US" sz="3600" b="1" dirty="0">
                <a:solidFill>
                  <a:srgbClr val="002060"/>
                </a:solidFill>
                <a:latin typeface="UTM Avo" panose="02040603050506020204" pitchFamily="18" charset="0"/>
              </a:rPr>
              <a:t> </a:t>
            </a:r>
            <a:r>
              <a:rPr lang="en-US" sz="3600" b="1" dirty="0" err="1">
                <a:solidFill>
                  <a:srgbClr val="002060"/>
                </a:solidFill>
                <a:latin typeface="UTM Avo" panose="02040603050506020204" pitchFamily="18" charset="0"/>
              </a:rPr>
              <a:t>của</a:t>
            </a:r>
            <a:r>
              <a:rPr lang="en-US" sz="3600" b="1" dirty="0">
                <a:solidFill>
                  <a:srgbClr val="002060"/>
                </a:solidFill>
                <a:latin typeface="UTM Avo" panose="02040603050506020204" pitchFamily="18" charset="0"/>
              </a:rPr>
              <a:t> </a:t>
            </a:r>
            <a:r>
              <a:rPr lang="en-US" sz="3600" b="1" dirty="0" err="1">
                <a:solidFill>
                  <a:srgbClr val="002060"/>
                </a:solidFill>
                <a:latin typeface="UTM Avo" panose="02040603050506020204" pitchFamily="18" charset="0"/>
              </a:rPr>
              <a:t>nước</a:t>
            </a:r>
            <a:r>
              <a:rPr lang="en-US" sz="3600" b="1" dirty="0">
                <a:solidFill>
                  <a:srgbClr val="002060"/>
                </a:solidFill>
                <a:latin typeface="UTM Avo" panose="02040603050506020204" pitchFamily="18" charset="0"/>
              </a:rPr>
              <a:t> ta </a:t>
            </a:r>
            <a:r>
              <a:rPr lang="en-US" sz="3600" b="1" dirty="0" err="1">
                <a:solidFill>
                  <a:srgbClr val="002060"/>
                </a:solidFill>
                <a:latin typeface="UTM Avo" panose="02040603050506020204" pitchFamily="18" charset="0"/>
              </a:rPr>
              <a:t>có</a:t>
            </a:r>
            <a:r>
              <a:rPr lang="en-US" sz="3600" b="1" dirty="0">
                <a:solidFill>
                  <a:srgbClr val="002060"/>
                </a:solidFill>
                <a:latin typeface="UTM Avo" panose="02040603050506020204" pitchFamily="18" charset="0"/>
              </a:rPr>
              <a:t> </a:t>
            </a:r>
            <a:r>
              <a:rPr lang="en-US" sz="3600" b="1" dirty="0" err="1">
                <a:solidFill>
                  <a:srgbClr val="002060"/>
                </a:solidFill>
                <a:latin typeface="UTM Avo" panose="02040603050506020204" pitchFamily="18" charset="0"/>
              </a:rPr>
              <a:t>tên</a:t>
            </a:r>
            <a:r>
              <a:rPr lang="en-US" sz="3600" b="1" dirty="0">
                <a:solidFill>
                  <a:srgbClr val="002060"/>
                </a:solidFill>
                <a:latin typeface="UTM Avo" panose="02040603050506020204" pitchFamily="18" charset="0"/>
              </a:rPr>
              <a:t> </a:t>
            </a:r>
            <a:r>
              <a:rPr lang="en-US" sz="3600" b="1" dirty="0" err="1">
                <a:solidFill>
                  <a:srgbClr val="002060"/>
                </a:solidFill>
                <a:latin typeface="UTM Avo" panose="02040603050506020204" pitchFamily="18" charset="0"/>
              </a:rPr>
              <a:t>là</a:t>
            </a:r>
            <a:r>
              <a:rPr lang="en-US" sz="3600" b="1" dirty="0">
                <a:solidFill>
                  <a:srgbClr val="002060"/>
                </a:solidFill>
                <a:latin typeface="UTM Avo" panose="02040603050506020204" pitchFamily="18" charset="0"/>
              </a:rPr>
              <a:t> </a:t>
            </a:r>
            <a:r>
              <a:rPr lang="en-US" sz="3600" b="1" dirty="0" err="1">
                <a:solidFill>
                  <a:srgbClr val="002060"/>
                </a:solidFill>
                <a:latin typeface="UTM Avo" panose="02040603050506020204" pitchFamily="18" charset="0"/>
              </a:rPr>
              <a:t>gì</a:t>
            </a:r>
            <a:r>
              <a:rPr lang="en-US" sz="3600" b="1" dirty="0">
                <a:solidFill>
                  <a:srgbClr val="002060"/>
                </a:solidFill>
                <a:latin typeface="UTM Avo" panose="02040603050506020204" pitchFamily="18" charset="0"/>
              </a:rPr>
              <a:t>?</a:t>
            </a:r>
          </a:p>
        </p:txBody>
      </p:sp>
      <p:grpSp>
        <p:nvGrpSpPr>
          <p:cNvPr id="4" name="Group 3"/>
          <p:cNvGrpSpPr/>
          <p:nvPr/>
        </p:nvGrpSpPr>
        <p:grpSpPr>
          <a:xfrm>
            <a:off x="1076420" y="3977401"/>
            <a:ext cx="4871357" cy="1126541"/>
            <a:chOff x="1251857" y="2068286"/>
            <a:chExt cx="3918858" cy="1126541"/>
          </a:xfrm>
        </p:grpSpPr>
        <p:sp>
          <p:nvSpPr>
            <p:cNvPr id="3" name="Rectangle 2"/>
            <p:cNvSpPr/>
            <p:nvPr/>
          </p:nvSpPr>
          <p:spPr>
            <a:xfrm>
              <a:off x="1251857" y="2068286"/>
              <a:ext cx="3810000" cy="1012371"/>
            </a:xfrm>
            <a:prstGeom prst="rect">
              <a:avLst/>
            </a:prstGeom>
            <a:solidFill>
              <a:srgbClr val="17386E"/>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22" name="Rectangle 21"/>
            <p:cNvSpPr/>
            <p:nvPr/>
          </p:nvSpPr>
          <p:spPr>
            <a:xfrm>
              <a:off x="1360715" y="2182456"/>
              <a:ext cx="3810000" cy="1012371"/>
            </a:xfrm>
            <a:prstGeom prst="rect">
              <a:avLst/>
            </a:prstGeom>
            <a:solidFill>
              <a:srgbClr val="00CCF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effectLst>
                    <a:outerShdw blurRad="38100" dist="38100" dir="2700000" algn="tl">
                      <a:srgbClr val="000000">
                        <a:alpha val="43137"/>
                      </a:srgbClr>
                    </a:outerShdw>
                  </a:effectLst>
                  <a:latin typeface="UTM Avo" panose="02040603050506020204" pitchFamily="18" charset="0"/>
                </a:rPr>
                <a:t>B. </a:t>
              </a:r>
              <a:r>
                <a:rPr lang="en-US" sz="3200" b="1" dirty="0" err="1">
                  <a:effectLst>
                    <a:outerShdw blurRad="38100" dist="38100" dir="2700000" algn="tl">
                      <a:srgbClr val="000000">
                        <a:alpha val="43137"/>
                      </a:srgbClr>
                    </a:outerShdw>
                  </a:effectLst>
                  <a:latin typeface="UTM Avo" panose="02040603050506020204" pitchFamily="18" charset="0"/>
                </a:rPr>
                <a:t>Bản</a:t>
              </a:r>
              <a:r>
                <a:rPr lang="en-US" sz="3200" b="1" dirty="0">
                  <a:effectLst>
                    <a:outerShdw blurRad="38100" dist="38100" dir="2700000" algn="tl">
                      <a:srgbClr val="000000">
                        <a:alpha val="43137"/>
                      </a:srgbClr>
                    </a:outerShdw>
                  </a:effectLst>
                  <a:latin typeface="UTM Avo" panose="02040603050506020204" pitchFamily="18" charset="0"/>
                </a:rPr>
                <a:t> </a:t>
              </a:r>
              <a:r>
                <a:rPr lang="en-US" sz="3200" b="1" dirty="0" err="1">
                  <a:effectLst>
                    <a:outerShdw blurRad="38100" dist="38100" dir="2700000" algn="tl">
                      <a:srgbClr val="000000">
                        <a:alpha val="43137"/>
                      </a:srgbClr>
                    </a:outerShdw>
                  </a:effectLst>
                  <a:latin typeface="UTM Avo" panose="02040603050506020204" pitchFamily="18" charset="0"/>
                </a:rPr>
                <a:t>đồ</a:t>
              </a:r>
              <a:r>
                <a:rPr lang="en-US" sz="3200" b="1" dirty="0">
                  <a:effectLst>
                    <a:outerShdw blurRad="38100" dist="38100" dir="2700000" algn="tl">
                      <a:srgbClr val="000000">
                        <a:alpha val="43137"/>
                      </a:srgbClr>
                    </a:outerShdw>
                  </a:effectLst>
                  <a:latin typeface="UTM Avo" panose="02040603050506020204" pitchFamily="18" charset="0"/>
                </a:rPr>
                <a:t> </a:t>
              </a:r>
              <a:r>
                <a:rPr lang="en-US" sz="3200" b="1" dirty="0" err="1">
                  <a:effectLst>
                    <a:outerShdw blurRad="38100" dist="38100" dir="2700000" algn="tl">
                      <a:srgbClr val="000000">
                        <a:alpha val="43137"/>
                      </a:srgbClr>
                    </a:outerShdw>
                  </a:effectLst>
                  <a:latin typeface="UTM Avo" panose="02040603050506020204" pitchFamily="18" charset="0"/>
                </a:rPr>
                <a:t>Đại</a:t>
              </a:r>
              <a:r>
                <a:rPr lang="en-US" sz="3200" b="1" dirty="0">
                  <a:effectLst>
                    <a:outerShdw blurRad="38100" dist="38100" dir="2700000" algn="tl">
                      <a:srgbClr val="000000">
                        <a:alpha val="43137"/>
                      </a:srgbClr>
                    </a:outerShdw>
                  </a:effectLst>
                  <a:latin typeface="UTM Avo" panose="02040603050506020204" pitchFamily="18" charset="0"/>
                </a:rPr>
                <a:t> </a:t>
              </a:r>
              <a:r>
                <a:rPr lang="en-US" sz="3200" b="1" dirty="0" err="1">
                  <a:effectLst>
                    <a:outerShdw blurRad="38100" dist="38100" dir="2700000" algn="tl">
                      <a:srgbClr val="000000">
                        <a:alpha val="43137"/>
                      </a:srgbClr>
                    </a:outerShdw>
                  </a:effectLst>
                  <a:latin typeface="UTM Avo" panose="02040603050506020204" pitchFamily="18" charset="0"/>
                </a:rPr>
                <a:t>Việt</a:t>
              </a:r>
              <a:endParaRPr lang="en-US" sz="3200" b="1" dirty="0">
                <a:effectLst>
                  <a:outerShdw blurRad="38100" dist="38100" dir="2700000" algn="tl">
                    <a:srgbClr val="000000">
                      <a:alpha val="43137"/>
                    </a:srgbClr>
                  </a:outerShdw>
                </a:effectLst>
                <a:latin typeface="UTM Avo" panose="02040603050506020204" pitchFamily="18" charset="0"/>
              </a:endParaRPr>
            </a:p>
          </p:txBody>
        </p:sp>
      </p:grpSp>
      <p:grpSp>
        <p:nvGrpSpPr>
          <p:cNvPr id="23" name="Group 22"/>
          <p:cNvGrpSpPr/>
          <p:nvPr/>
        </p:nvGrpSpPr>
        <p:grpSpPr>
          <a:xfrm>
            <a:off x="1014582" y="2569144"/>
            <a:ext cx="4859715" cy="1126541"/>
            <a:chOff x="1251857" y="2068286"/>
            <a:chExt cx="3918858" cy="1126541"/>
          </a:xfrm>
        </p:grpSpPr>
        <p:sp>
          <p:nvSpPr>
            <p:cNvPr id="24" name="Rectangle 23"/>
            <p:cNvSpPr/>
            <p:nvPr/>
          </p:nvSpPr>
          <p:spPr>
            <a:xfrm>
              <a:off x="1251857" y="2068286"/>
              <a:ext cx="3810000" cy="1012371"/>
            </a:xfrm>
            <a:prstGeom prst="rect">
              <a:avLst/>
            </a:prstGeom>
            <a:solidFill>
              <a:srgbClr val="17386E"/>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25" name="Rectangle 24"/>
            <p:cNvSpPr/>
            <p:nvPr/>
          </p:nvSpPr>
          <p:spPr>
            <a:xfrm>
              <a:off x="1360715" y="2182456"/>
              <a:ext cx="3810000" cy="1012371"/>
            </a:xfrm>
            <a:prstGeom prst="rect">
              <a:avLst/>
            </a:prstGeom>
            <a:solidFill>
              <a:srgbClr val="00CCF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effectLst>
                    <a:outerShdw blurRad="38100" dist="38100" dir="2700000" algn="tl">
                      <a:srgbClr val="000000">
                        <a:alpha val="43137"/>
                      </a:srgbClr>
                    </a:outerShdw>
                  </a:effectLst>
                  <a:latin typeface="UTM Avo" panose="02040603050506020204" pitchFamily="18" charset="0"/>
                </a:rPr>
                <a:t>A. </a:t>
              </a:r>
              <a:r>
                <a:rPr lang="en-US" sz="3200" b="1" dirty="0" err="1">
                  <a:effectLst>
                    <a:outerShdw blurRad="38100" dist="38100" dir="2700000" algn="tl">
                      <a:srgbClr val="000000">
                        <a:alpha val="43137"/>
                      </a:srgbClr>
                    </a:outerShdw>
                  </a:effectLst>
                  <a:latin typeface="UTM Avo" panose="02040603050506020204" pitchFamily="18" charset="0"/>
                </a:rPr>
                <a:t>Bản</a:t>
              </a:r>
              <a:r>
                <a:rPr lang="en-US" sz="3200" b="1" dirty="0">
                  <a:effectLst>
                    <a:outerShdw blurRad="38100" dist="38100" dir="2700000" algn="tl">
                      <a:srgbClr val="000000">
                        <a:alpha val="43137"/>
                      </a:srgbClr>
                    </a:outerShdw>
                  </a:effectLst>
                  <a:latin typeface="UTM Avo" panose="02040603050506020204" pitchFamily="18" charset="0"/>
                </a:rPr>
                <a:t> </a:t>
              </a:r>
              <a:r>
                <a:rPr lang="en-US" sz="3200" b="1" dirty="0" err="1">
                  <a:effectLst>
                    <a:outerShdw blurRad="38100" dist="38100" dir="2700000" algn="tl">
                      <a:srgbClr val="000000">
                        <a:alpha val="43137"/>
                      </a:srgbClr>
                    </a:outerShdw>
                  </a:effectLst>
                  <a:latin typeface="UTM Avo" panose="02040603050506020204" pitchFamily="18" charset="0"/>
                </a:rPr>
                <a:t>đồ</a:t>
              </a:r>
              <a:r>
                <a:rPr lang="en-US" sz="3200" b="1" dirty="0">
                  <a:effectLst>
                    <a:outerShdw blurRad="38100" dist="38100" dir="2700000" algn="tl">
                      <a:srgbClr val="000000">
                        <a:alpha val="43137"/>
                      </a:srgbClr>
                    </a:outerShdw>
                  </a:effectLst>
                  <a:latin typeface="UTM Avo" panose="02040603050506020204" pitchFamily="18" charset="0"/>
                </a:rPr>
                <a:t> </a:t>
              </a:r>
              <a:r>
                <a:rPr lang="en-US" sz="3200" b="1" dirty="0" err="1">
                  <a:effectLst>
                    <a:outerShdw blurRad="38100" dist="38100" dir="2700000" algn="tl">
                      <a:srgbClr val="000000">
                        <a:alpha val="43137"/>
                      </a:srgbClr>
                    </a:outerShdw>
                  </a:effectLst>
                  <a:latin typeface="UTM Avo" panose="02040603050506020204" pitchFamily="18" charset="0"/>
                </a:rPr>
                <a:t>Việt</a:t>
              </a:r>
              <a:r>
                <a:rPr lang="en-US" sz="3200" b="1" dirty="0">
                  <a:effectLst>
                    <a:outerShdw blurRad="38100" dist="38100" dir="2700000" algn="tl">
                      <a:srgbClr val="000000">
                        <a:alpha val="43137"/>
                      </a:srgbClr>
                    </a:outerShdw>
                  </a:effectLst>
                  <a:latin typeface="UTM Avo" panose="02040603050506020204" pitchFamily="18" charset="0"/>
                </a:rPr>
                <a:t> Nam </a:t>
              </a:r>
            </a:p>
          </p:txBody>
        </p:sp>
      </p:grpSp>
      <p:grpSp>
        <p:nvGrpSpPr>
          <p:cNvPr id="26" name="Group 25"/>
          <p:cNvGrpSpPr/>
          <p:nvPr/>
        </p:nvGrpSpPr>
        <p:grpSpPr>
          <a:xfrm>
            <a:off x="6274349" y="2569144"/>
            <a:ext cx="4871357" cy="1126541"/>
            <a:chOff x="1251857" y="2068286"/>
            <a:chExt cx="3918858" cy="1126541"/>
          </a:xfrm>
        </p:grpSpPr>
        <p:sp>
          <p:nvSpPr>
            <p:cNvPr id="27" name="Rectangle 26"/>
            <p:cNvSpPr/>
            <p:nvPr/>
          </p:nvSpPr>
          <p:spPr>
            <a:xfrm>
              <a:off x="1251857" y="2068286"/>
              <a:ext cx="3810000" cy="1012371"/>
            </a:xfrm>
            <a:prstGeom prst="rect">
              <a:avLst/>
            </a:prstGeom>
            <a:solidFill>
              <a:srgbClr val="17386E"/>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28" name="Rectangle 27"/>
            <p:cNvSpPr/>
            <p:nvPr/>
          </p:nvSpPr>
          <p:spPr>
            <a:xfrm>
              <a:off x="1360715" y="2182456"/>
              <a:ext cx="3810000" cy="1012371"/>
            </a:xfrm>
            <a:prstGeom prst="rect">
              <a:avLst/>
            </a:prstGeom>
            <a:solidFill>
              <a:srgbClr val="00CCF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effectLst>
                    <a:outerShdw blurRad="38100" dist="38100" dir="2700000" algn="tl">
                      <a:srgbClr val="000000">
                        <a:alpha val="43137"/>
                      </a:srgbClr>
                    </a:outerShdw>
                  </a:effectLst>
                  <a:latin typeface="UTM Avo" panose="02040603050506020204" pitchFamily="18" charset="0"/>
                </a:rPr>
                <a:t>C. </a:t>
              </a:r>
              <a:r>
                <a:rPr lang="en-US" sz="3200" b="1" dirty="0" err="1">
                  <a:effectLst>
                    <a:outerShdw blurRad="38100" dist="38100" dir="2700000" algn="tl">
                      <a:srgbClr val="000000">
                        <a:alpha val="43137"/>
                      </a:srgbClr>
                    </a:outerShdw>
                  </a:effectLst>
                  <a:latin typeface="UTM Avo" panose="02040603050506020204" pitchFamily="18" charset="0"/>
                </a:rPr>
                <a:t>Bản</a:t>
              </a:r>
              <a:r>
                <a:rPr lang="en-US" sz="3200" b="1" dirty="0">
                  <a:effectLst>
                    <a:outerShdw blurRad="38100" dist="38100" dir="2700000" algn="tl">
                      <a:srgbClr val="000000">
                        <a:alpha val="43137"/>
                      </a:srgbClr>
                    </a:outerShdw>
                  </a:effectLst>
                  <a:latin typeface="UTM Avo" panose="02040603050506020204" pitchFamily="18" charset="0"/>
                </a:rPr>
                <a:t> </a:t>
              </a:r>
              <a:r>
                <a:rPr lang="en-US" sz="3200" b="1" dirty="0" err="1">
                  <a:effectLst>
                    <a:outerShdw blurRad="38100" dist="38100" dir="2700000" algn="tl">
                      <a:srgbClr val="000000">
                        <a:alpha val="43137"/>
                      </a:srgbClr>
                    </a:outerShdw>
                  </a:effectLst>
                  <a:latin typeface="UTM Avo" panose="02040603050506020204" pitchFamily="18" charset="0"/>
                </a:rPr>
                <a:t>đồ</a:t>
              </a:r>
              <a:r>
                <a:rPr lang="en-US" sz="3200" b="1" dirty="0">
                  <a:effectLst>
                    <a:outerShdw blurRad="38100" dist="38100" dir="2700000" algn="tl">
                      <a:srgbClr val="000000">
                        <a:alpha val="43137"/>
                      </a:srgbClr>
                    </a:outerShdw>
                  </a:effectLst>
                  <a:latin typeface="UTM Avo" panose="02040603050506020204" pitchFamily="18" charset="0"/>
                </a:rPr>
                <a:t> </a:t>
              </a:r>
              <a:r>
                <a:rPr lang="en-US" sz="3200" b="1" dirty="0" err="1">
                  <a:effectLst>
                    <a:outerShdw blurRad="38100" dist="38100" dir="2700000" algn="tl">
                      <a:srgbClr val="000000">
                        <a:alpha val="43137"/>
                      </a:srgbClr>
                    </a:outerShdw>
                  </a:effectLst>
                  <a:latin typeface="UTM Avo" panose="02040603050506020204" pitchFamily="18" charset="0"/>
                </a:rPr>
                <a:t>Hồng</a:t>
              </a:r>
              <a:r>
                <a:rPr lang="en-US" sz="3200" b="1" dirty="0">
                  <a:effectLst>
                    <a:outerShdw blurRad="38100" dist="38100" dir="2700000" algn="tl">
                      <a:srgbClr val="000000">
                        <a:alpha val="43137"/>
                      </a:srgbClr>
                    </a:outerShdw>
                  </a:effectLst>
                  <a:latin typeface="UTM Avo" panose="02040603050506020204" pitchFamily="18" charset="0"/>
                </a:rPr>
                <a:t> </a:t>
              </a:r>
              <a:r>
                <a:rPr lang="en-US" sz="3200" b="1" dirty="0" err="1">
                  <a:effectLst>
                    <a:outerShdw blurRad="38100" dist="38100" dir="2700000" algn="tl">
                      <a:srgbClr val="000000">
                        <a:alpha val="43137"/>
                      </a:srgbClr>
                    </a:outerShdw>
                  </a:effectLst>
                  <a:latin typeface="UTM Avo" panose="02040603050506020204" pitchFamily="18" charset="0"/>
                </a:rPr>
                <a:t>Đức</a:t>
              </a:r>
              <a:endParaRPr lang="en-US" sz="3200" b="1" dirty="0">
                <a:effectLst>
                  <a:outerShdw blurRad="38100" dist="38100" dir="2700000" algn="tl">
                    <a:srgbClr val="000000">
                      <a:alpha val="43137"/>
                    </a:srgbClr>
                  </a:outerShdw>
                </a:effectLst>
                <a:latin typeface="UTM Avo" panose="02040603050506020204" pitchFamily="18" charset="0"/>
              </a:endParaRPr>
            </a:p>
          </p:txBody>
        </p:sp>
      </p:grpSp>
      <p:grpSp>
        <p:nvGrpSpPr>
          <p:cNvPr id="29" name="Group 28"/>
          <p:cNvGrpSpPr/>
          <p:nvPr/>
        </p:nvGrpSpPr>
        <p:grpSpPr>
          <a:xfrm>
            <a:off x="6274349" y="3977401"/>
            <a:ext cx="4871357" cy="1126541"/>
            <a:chOff x="1251857" y="2068286"/>
            <a:chExt cx="3918858" cy="1126541"/>
          </a:xfrm>
        </p:grpSpPr>
        <p:sp>
          <p:nvSpPr>
            <p:cNvPr id="30" name="Rectangle 29"/>
            <p:cNvSpPr/>
            <p:nvPr/>
          </p:nvSpPr>
          <p:spPr>
            <a:xfrm>
              <a:off x="1251857" y="2068286"/>
              <a:ext cx="3810000" cy="1012371"/>
            </a:xfrm>
            <a:prstGeom prst="rect">
              <a:avLst/>
            </a:prstGeom>
            <a:solidFill>
              <a:srgbClr val="17386E"/>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31" name="Rectangle 30"/>
            <p:cNvSpPr/>
            <p:nvPr/>
          </p:nvSpPr>
          <p:spPr>
            <a:xfrm>
              <a:off x="1360715" y="2182456"/>
              <a:ext cx="3810000" cy="1012371"/>
            </a:xfrm>
            <a:prstGeom prst="rect">
              <a:avLst/>
            </a:prstGeom>
            <a:solidFill>
              <a:srgbClr val="00CCF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effectLst>
                    <a:outerShdw blurRad="38100" dist="38100" dir="2700000" algn="tl">
                      <a:srgbClr val="000000">
                        <a:alpha val="43137"/>
                      </a:srgbClr>
                    </a:outerShdw>
                  </a:effectLst>
                  <a:latin typeface="UTM Avo" panose="02040603050506020204" pitchFamily="18" charset="0"/>
                </a:rPr>
                <a:t>D. </a:t>
              </a:r>
              <a:r>
                <a:rPr lang="en-US" sz="3200" b="1" dirty="0" err="1">
                  <a:effectLst>
                    <a:outerShdw blurRad="38100" dist="38100" dir="2700000" algn="tl">
                      <a:srgbClr val="000000">
                        <a:alpha val="43137"/>
                      </a:srgbClr>
                    </a:outerShdw>
                  </a:effectLst>
                  <a:latin typeface="UTM Avo" panose="02040603050506020204" pitchFamily="18" charset="0"/>
                </a:rPr>
                <a:t>Bản</a:t>
              </a:r>
              <a:r>
                <a:rPr lang="en-US" sz="3200" b="1" dirty="0">
                  <a:effectLst>
                    <a:outerShdw blurRad="38100" dist="38100" dir="2700000" algn="tl">
                      <a:srgbClr val="000000">
                        <a:alpha val="43137"/>
                      </a:srgbClr>
                    </a:outerShdw>
                  </a:effectLst>
                  <a:latin typeface="UTM Avo" panose="02040603050506020204" pitchFamily="18" charset="0"/>
                </a:rPr>
                <a:t> </a:t>
              </a:r>
              <a:r>
                <a:rPr lang="en-US" sz="3200" b="1" dirty="0" err="1">
                  <a:effectLst>
                    <a:outerShdw blurRad="38100" dist="38100" dir="2700000" algn="tl">
                      <a:srgbClr val="000000">
                        <a:alpha val="43137"/>
                      </a:srgbClr>
                    </a:outerShdw>
                  </a:effectLst>
                  <a:latin typeface="UTM Avo" panose="02040603050506020204" pitchFamily="18" charset="0"/>
                </a:rPr>
                <a:t>đồ</a:t>
              </a:r>
              <a:r>
                <a:rPr lang="en-US" sz="3200" b="1" dirty="0">
                  <a:effectLst>
                    <a:outerShdw blurRad="38100" dist="38100" dir="2700000" algn="tl">
                      <a:srgbClr val="000000">
                        <a:alpha val="43137"/>
                      </a:srgbClr>
                    </a:outerShdw>
                  </a:effectLst>
                  <a:latin typeface="UTM Avo" panose="02040603050506020204" pitchFamily="18" charset="0"/>
                </a:rPr>
                <a:t> </a:t>
              </a:r>
              <a:r>
                <a:rPr lang="en-US" sz="3200" b="1" dirty="0" err="1">
                  <a:effectLst>
                    <a:outerShdw blurRad="38100" dist="38100" dir="2700000" algn="tl">
                      <a:srgbClr val="000000">
                        <a:alpha val="43137"/>
                      </a:srgbClr>
                    </a:outerShdw>
                  </a:effectLst>
                  <a:latin typeface="UTM Avo" panose="02040603050506020204" pitchFamily="18" charset="0"/>
                </a:rPr>
                <a:t>Phú</a:t>
              </a:r>
              <a:r>
                <a:rPr lang="en-US" sz="3200" b="1" dirty="0">
                  <a:effectLst>
                    <a:outerShdw blurRad="38100" dist="38100" dir="2700000" algn="tl">
                      <a:srgbClr val="000000">
                        <a:alpha val="43137"/>
                      </a:srgbClr>
                    </a:outerShdw>
                  </a:effectLst>
                  <a:latin typeface="UTM Avo" panose="02040603050506020204" pitchFamily="18" charset="0"/>
                </a:rPr>
                <a:t> </a:t>
              </a:r>
              <a:r>
                <a:rPr lang="en-US" sz="3200" b="1" dirty="0" err="1">
                  <a:effectLst>
                    <a:outerShdw blurRad="38100" dist="38100" dir="2700000" algn="tl">
                      <a:srgbClr val="000000">
                        <a:alpha val="43137"/>
                      </a:srgbClr>
                    </a:outerShdw>
                  </a:effectLst>
                  <a:latin typeface="UTM Avo" panose="02040603050506020204" pitchFamily="18" charset="0"/>
                </a:rPr>
                <a:t>Xuân</a:t>
              </a:r>
              <a:endParaRPr lang="en-US" sz="3200" b="1" dirty="0">
                <a:effectLst>
                  <a:outerShdw blurRad="38100" dist="38100" dir="2700000" algn="tl">
                    <a:srgbClr val="000000">
                      <a:alpha val="43137"/>
                    </a:srgbClr>
                  </a:outerShdw>
                </a:effectLst>
                <a:latin typeface="UTM Avo" panose="02040603050506020204" pitchFamily="18" charset="0"/>
              </a:endParaRPr>
            </a:p>
          </p:txBody>
        </p:sp>
      </p:grpSp>
    </p:spTree>
    <p:extLst>
      <p:ext uri="{BB962C8B-B14F-4D97-AF65-F5344CB8AC3E}">
        <p14:creationId xmlns:p14="http://schemas.microsoft.com/office/powerpoint/2010/main" val="39997972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p:cTn id="12" dur="500" fill="hold"/>
                                        <p:tgtEl>
                                          <p:spTgt spid="23"/>
                                        </p:tgtEl>
                                        <p:attrNameLst>
                                          <p:attrName>ppt_w</p:attrName>
                                        </p:attrNameLst>
                                      </p:cBhvr>
                                      <p:tavLst>
                                        <p:tav tm="0">
                                          <p:val>
                                            <p:fltVal val="0"/>
                                          </p:val>
                                        </p:tav>
                                        <p:tav tm="100000">
                                          <p:val>
                                            <p:strVal val="#ppt_w"/>
                                          </p:val>
                                        </p:tav>
                                      </p:tavLst>
                                    </p:anim>
                                    <p:anim calcmode="lin" valueType="num">
                                      <p:cBhvr>
                                        <p:cTn id="13" dur="500" fill="hold"/>
                                        <p:tgtEl>
                                          <p:spTgt spid="23"/>
                                        </p:tgtEl>
                                        <p:attrNameLst>
                                          <p:attrName>ppt_h</p:attrName>
                                        </p:attrNameLst>
                                      </p:cBhvr>
                                      <p:tavLst>
                                        <p:tav tm="0">
                                          <p:val>
                                            <p:fltVal val="0"/>
                                          </p:val>
                                        </p:tav>
                                        <p:tav tm="100000">
                                          <p:val>
                                            <p:strVal val="#ppt_h"/>
                                          </p:val>
                                        </p:tav>
                                      </p:tavLst>
                                    </p:anim>
                                    <p:animEffect transition="in" filter="fade">
                                      <p:cBhvr>
                                        <p:cTn id="14" dur="500"/>
                                        <p:tgtEl>
                                          <p:spTgt spid="23"/>
                                        </p:tgtEl>
                                      </p:cBhvr>
                                    </p:animEffect>
                                  </p:childTnLst>
                                </p:cTn>
                              </p:par>
                              <p:par>
                                <p:cTn id="15" presetID="53" presetClass="entr" presetSubtype="16" fill="hold" nodeType="withEffect">
                                  <p:stCondLst>
                                    <p:cond delay="0"/>
                                  </p:stCondLst>
                                  <p:childTnLst>
                                    <p:set>
                                      <p:cBhvr>
                                        <p:cTn id="16" dur="1" fill="hold">
                                          <p:stCondLst>
                                            <p:cond delay="0"/>
                                          </p:stCondLst>
                                        </p:cTn>
                                        <p:tgtEl>
                                          <p:spTgt spid="26"/>
                                        </p:tgtEl>
                                        <p:attrNameLst>
                                          <p:attrName>style.visibility</p:attrName>
                                        </p:attrNameLst>
                                      </p:cBhvr>
                                      <p:to>
                                        <p:strVal val="visible"/>
                                      </p:to>
                                    </p:set>
                                    <p:anim calcmode="lin" valueType="num">
                                      <p:cBhvr>
                                        <p:cTn id="17" dur="500" fill="hold"/>
                                        <p:tgtEl>
                                          <p:spTgt spid="26"/>
                                        </p:tgtEl>
                                        <p:attrNameLst>
                                          <p:attrName>ppt_w</p:attrName>
                                        </p:attrNameLst>
                                      </p:cBhvr>
                                      <p:tavLst>
                                        <p:tav tm="0">
                                          <p:val>
                                            <p:fltVal val="0"/>
                                          </p:val>
                                        </p:tav>
                                        <p:tav tm="100000">
                                          <p:val>
                                            <p:strVal val="#ppt_w"/>
                                          </p:val>
                                        </p:tav>
                                      </p:tavLst>
                                    </p:anim>
                                    <p:anim calcmode="lin" valueType="num">
                                      <p:cBhvr>
                                        <p:cTn id="18" dur="500" fill="hold"/>
                                        <p:tgtEl>
                                          <p:spTgt spid="26"/>
                                        </p:tgtEl>
                                        <p:attrNameLst>
                                          <p:attrName>ppt_h</p:attrName>
                                        </p:attrNameLst>
                                      </p:cBhvr>
                                      <p:tavLst>
                                        <p:tav tm="0">
                                          <p:val>
                                            <p:fltVal val="0"/>
                                          </p:val>
                                        </p:tav>
                                        <p:tav tm="100000">
                                          <p:val>
                                            <p:strVal val="#ppt_h"/>
                                          </p:val>
                                        </p:tav>
                                      </p:tavLst>
                                    </p:anim>
                                    <p:animEffect transition="in" filter="fade">
                                      <p:cBhvr>
                                        <p:cTn id="19" dur="500"/>
                                        <p:tgtEl>
                                          <p:spTgt spid="26"/>
                                        </p:tgtEl>
                                      </p:cBhvr>
                                    </p:animEffect>
                                  </p:childTnLst>
                                </p:cTn>
                              </p:par>
                              <p:par>
                                <p:cTn id="20" presetID="53" presetClass="entr" presetSubtype="16" fill="hold" nodeType="withEffect">
                                  <p:stCondLst>
                                    <p:cond delay="0"/>
                                  </p:stCondLst>
                                  <p:childTnLst>
                                    <p:set>
                                      <p:cBhvr>
                                        <p:cTn id="21" dur="1" fill="hold">
                                          <p:stCondLst>
                                            <p:cond delay="0"/>
                                          </p:stCondLst>
                                        </p:cTn>
                                        <p:tgtEl>
                                          <p:spTgt spid="29"/>
                                        </p:tgtEl>
                                        <p:attrNameLst>
                                          <p:attrName>style.visibility</p:attrName>
                                        </p:attrNameLst>
                                      </p:cBhvr>
                                      <p:to>
                                        <p:strVal val="visible"/>
                                      </p:to>
                                    </p:set>
                                    <p:anim calcmode="lin" valueType="num">
                                      <p:cBhvr>
                                        <p:cTn id="22" dur="500" fill="hold"/>
                                        <p:tgtEl>
                                          <p:spTgt spid="29"/>
                                        </p:tgtEl>
                                        <p:attrNameLst>
                                          <p:attrName>ppt_w</p:attrName>
                                        </p:attrNameLst>
                                      </p:cBhvr>
                                      <p:tavLst>
                                        <p:tav tm="0">
                                          <p:val>
                                            <p:fltVal val="0"/>
                                          </p:val>
                                        </p:tav>
                                        <p:tav tm="100000">
                                          <p:val>
                                            <p:strVal val="#ppt_w"/>
                                          </p:val>
                                        </p:tav>
                                      </p:tavLst>
                                    </p:anim>
                                    <p:anim calcmode="lin" valueType="num">
                                      <p:cBhvr>
                                        <p:cTn id="23" dur="500" fill="hold"/>
                                        <p:tgtEl>
                                          <p:spTgt spid="29"/>
                                        </p:tgtEl>
                                        <p:attrNameLst>
                                          <p:attrName>ppt_h</p:attrName>
                                        </p:attrNameLst>
                                      </p:cBhvr>
                                      <p:tavLst>
                                        <p:tav tm="0">
                                          <p:val>
                                            <p:fltVal val="0"/>
                                          </p:val>
                                        </p:tav>
                                        <p:tav tm="100000">
                                          <p:val>
                                            <p:strVal val="#ppt_h"/>
                                          </p:val>
                                        </p:tav>
                                      </p:tavLst>
                                    </p:anim>
                                    <p:animEffect transition="in" filter="fade">
                                      <p:cBhvr>
                                        <p:cTn id="24" dur="500"/>
                                        <p:tgtEl>
                                          <p:spTgt spid="29"/>
                                        </p:tgtEl>
                                      </p:cBhvr>
                                    </p:animEffect>
                                  </p:childTnLst>
                                </p:cTn>
                              </p:par>
                              <p:par>
                                <p:cTn id="25" presetID="53" presetClass="entr" presetSubtype="16" fill="hold" nodeType="withEffect">
                                  <p:stCondLst>
                                    <p:cond delay="0"/>
                                  </p:stCondLst>
                                  <p:childTnLst>
                                    <p:set>
                                      <p:cBhvr>
                                        <p:cTn id="26" dur="1" fill="hold">
                                          <p:stCondLst>
                                            <p:cond delay="0"/>
                                          </p:stCondLst>
                                        </p:cTn>
                                        <p:tgtEl>
                                          <p:spTgt spid="4"/>
                                        </p:tgtEl>
                                        <p:attrNameLst>
                                          <p:attrName>style.visibility</p:attrName>
                                        </p:attrNameLst>
                                      </p:cBhvr>
                                      <p:to>
                                        <p:strVal val="visible"/>
                                      </p:to>
                                    </p:set>
                                    <p:anim calcmode="lin" valueType="num">
                                      <p:cBhvr>
                                        <p:cTn id="27" dur="500" fill="hold"/>
                                        <p:tgtEl>
                                          <p:spTgt spid="4"/>
                                        </p:tgtEl>
                                        <p:attrNameLst>
                                          <p:attrName>ppt_w</p:attrName>
                                        </p:attrNameLst>
                                      </p:cBhvr>
                                      <p:tavLst>
                                        <p:tav tm="0">
                                          <p:val>
                                            <p:fltVal val="0"/>
                                          </p:val>
                                        </p:tav>
                                        <p:tav tm="100000">
                                          <p:val>
                                            <p:strVal val="#ppt_w"/>
                                          </p:val>
                                        </p:tav>
                                      </p:tavLst>
                                    </p:anim>
                                    <p:anim calcmode="lin" valueType="num">
                                      <p:cBhvr>
                                        <p:cTn id="28" dur="500" fill="hold"/>
                                        <p:tgtEl>
                                          <p:spTgt spid="4"/>
                                        </p:tgtEl>
                                        <p:attrNameLst>
                                          <p:attrName>ppt_h</p:attrName>
                                        </p:attrNameLst>
                                      </p:cBhvr>
                                      <p:tavLst>
                                        <p:tav tm="0">
                                          <p:val>
                                            <p:fltVal val="0"/>
                                          </p:val>
                                        </p:tav>
                                        <p:tav tm="100000">
                                          <p:val>
                                            <p:strVal val="#ppt_h"/>
                                          </p:val>
                                        </p:tav>
                                      </p:tavLst>
                                    </p:anim>
                                    <p:animEffect transition="in" filter="fade">
                                      <p:cBhvr>
                                        <p:cTn id="29" dur="500"/>
                                        <p:tgtEl>
                                          <p:spTgt spid="4"/>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xit" presetSubtype="0" fill="hold" nodeType="clickEffect">
                                  <p:stCondLst>
                                    <p:cond delay="0"/>
                                  </p:stCondLst>
                                  <p:childTnLst>
                                    <p:animEffect transition="out" filter="fade">
                                      <p:cBhvr>
                                        <p:cTn id="33" dur="1000"/>
                                        <p:tgtEl>
                                          <p:spTgt spid="23"/>
                                        </p:tgtEl>
                                      </p:cBhvr>
                                    </p:animEffect>
                                    <p:anim calcmode="lin" valueType="num">
                                      <p:cBhvr>
                                        <p:cTn id="34" dur="1000"/>
                                        <p:tgtEl>
                                          <p:spTgt spid="23"/>
                                        </p:tgtEl>
                                        <p:attrNameLst>
                                          <p:attrName>ppt_x</p:attrName>
                                        </p:attrNameLst>
                                      </p:cBhvr>
                                      <p:tavLst>
                                        <p:tav tm="0">
                                          <p:val>
                                            <p:strVal val="ppt_x"/>
                                          </p:val>
                                        </p:tav>
                                        <p:tav tm="100000">
                                          <p:val>
                                            <p:strVal val="ppt_x"/>
                                          </p:val>
                                        </p:tav>
                                      </p:tavLst>
                                    </p:anim>
                                    <p:anim calcmode="lin" valueType="num">
                                      <p:cBhvr>
                                        <p:cTn id="35" dur="1000"/>
                                        <p:tgtEl>
                                          <p:spTgt spid="23"/>
                                        </p:tgtEl>
                                        <p:attrNameLst>
                                          <p:attrName>ppt_y</p:attrName>
                                        </p:attrNameLst>
                                      </p:cBhvr>
                                      <p:tavLst>
                                        <p:tav tm="0">
                                          <p:val>
                                            <p:strVal val="ppt_y"/>
                                          </p:val>
                                        </p:tav>
                                        <p:tav tm="100000">
                                          <p:val>
                                            <p:strVal val="ppt_y+.1"/>
                                          </p:val>
                                        </p:tav>
                                      </p:tavLst>
                                    </p:anim>
                                    <p:set>
                                      <p:cBhvr>
                                        <p:cTn id="36" dur="1" fill="hold">
                                          <p:stCondLst>
                                            <p:cond delay="999"/>
                                          </p:stCondLst>
                                        </p:cTn>
                                        <p:tgtEl>
                                          <p:spTgt spid="23"/>
                                        </p:tgtEl>
                                        <p:attrNameLst>
                                          <p:attrName>style.visibility</p:attrName>
                                        </p:attrNameLst>
                                      </p:cBhvr>
                                      <p:to>
                                        <p:strVal val="hidden"/>
                                      </p:to>
                                    </p:set>
                                  </p:childTnLst>
                                  <p:subTnLst>
                                    <p:audio>
                                      <p:cMediaNode>
                                        <p:cTn display="0" masterRel="sameClick">
                                          <p:stCondLst>
                                            <p:cond evt="begin" delay="0">
                                              <p:tn val="32"/>
                                            </p:cond>
                                          </p:stCondLst>
                                          <p:endCondLst>
                                            <p:cond evt="onStopAudio" delay="0">
                                              <p:tgtEl>
                                                <p:sldTgt/>
                                              </p:tgtEl>
                                            </p:cond>
                                          </p:endCondLst>
                                        </p:cTn>
                                        <p:tgtEl>
                                          <p:sndTgt r:embed="rId3" name="applause.wav"/>
                                        </p:tgtEl>
                                      </p:cMediaNode>
                                    </p:audio>
                                  </p:subTnLst>
                                </p:cTn>
                              </p:par>
                              <p:par>
                                <p:cTn id="37" presetID="42" presetClass="exit" presetSubtype="0" fill="hold" nodeType="withEffect">
                                  <p:stCondLst>
                                    <p:cond delay="0"/>
                                  </p:stCondLst>
                                  <p:childTnLst>
                                    <p:animEffect transition="out" filter="fade">
                                      <p:cBhvr>
                                        <p:cTn id="38" dur="1000"/>
                                        <p:tgtEl>
                                          <p:spTgt spid="29"/>
                                        </p:tgtEl>
                                      </p:cBhvr>
                                    </p:animEffect>
                                    <p:anim calcmode="lin" valueType="num">
                                      <p:cBhvr>
                                        <p:cTn id="39" dur="1000"/>
                                        <p:tgtEl>
                                          <p:spTgt spid="29"/>
                                        </p:tgtEl>
                                        <p:attrNameLst>
                                          <p:attrName>ppt_x</p:attrName>
                                        </p:attrNameLst>
                                      </p:cBhvr>
                                      <p:tavLst>
                                        <p:tav tm="0">
                                          <p:val>
                                            <p:strVal val="ppt_x"/>
                                          </p:val>
                                        </p:tav>
                                        <p:tav tm="100000">
                                          <p:val>
                                            <p:strVal val="ppt_x"/>
                                          </p:val>
                                        </p:tav>
                                      </p:tavLst>
                                    </p:anim>
                                    <p:anim calcmode="lin" valueType="num">
                                      <p:cBhvr>
                                        <p:cTn id="40" dur="1000"/>
                                        <p:tgtEl>
                                          <p:spTgt spid="29"/>
                                        </p:tgtEl>
                                        <p:attrNameLst>
                                          <p:attrName>ppt_y</p:attrName>
                                        </p:attrNameLst>
                                      </p:cBhvr>
                                      <p:tavLst>
                                        <p:tav tm="0">
                                          <p:val>
                                            <p:strVal val="ppt_y"/>
                                          </p:val>
                                        </p:tav>
                                        <p:tav tm="100000">
                                          <p:val>
                                            <p:strVal val="ppt_y+.1"/>
                                          </p:val>
                                        </p:tav>
                                      </p:tavLst>
                                    </p:anim>
                                    <p:set>
                                      <p:cBhvr>
                                        <p:cTn id="41" dur="1" fill="hold">
                                          <p:stCondLst>
                                            <p:cond delay="999"/>
                                          </p:stCondLst>
                                        </p:cTn>
                                        <p:tgtEl>
                                          <p:spTgt spid="29"/>
                                        </p:tgtEl>
                                        <p:attrNameLst>
                                          <p:attrName>style.visibility</p:attrName>
                                        </p:attrNameLst>
                                      </p:cBhvr>
                                      <p:to>
                                        <p:strVal val="hidden"/>
                                      </p:to>
                                    </p:set>
                                  </p:childTnLst>
                                </p:cTn>
                              </p:par>
                              <p:par>
                                <p:cTn id="42" presetID="42" presetClass="exit" presetSubtype="0" fill="hold" nodeType="withEffect">
                                  <p:stCondLst>
                                    <p:cond delay="0"/>
                                  </p:stCondLst>
                                  <p:childTnLst>
                                    <p:animEffect transition="out" filter="fade">
                                      <p:cBhvr>
                                        <p:cTn id="43" dur="1000"/>
                                        <p:tgtEl>
                                          <p:spTgt spid="4"/>
                                        </p:tgtEl>
                                      </p:cBhvr>
                                    </p:animEffect>
                                    <p:anim calcmode="lin" valueType="num">
                                      <p:cBhvr>
                                        <p:cTn id="44" dur="1000"/>
                                        <p:tgtEl>
                                          <p:spTgt spid="4"/>
                                        </p:tgtEl>
                                        <p:attrNameLst>
                                          <p:attrName>ppt_x</p:attrName>
                                        </p:attrNameLst>
                                      </p:cBhvr>
                                      <p:tavLst>
                                        <p:tav tm="0">
                                          <p:val>
                                            <p:strVal val="ppt_x"/>
                                          </p:val>
                                        </p:tav>
                                        <p:tav tm="100000">
                                          <p:val>
                                            <p:strVal val="ppt_x"/>
                                          </p:val>
                                        </p:tav>
                                      </p:tavLst>
                                    </p:anim>
                                    <p:anim calcmode="lin" valueType="num">
                                      <p:cBhvr>
                                        <p:cTn id="45" dur="1000"/>
                                        <p:tgtEl>
                                          <p:spTgt spid="4"/>
                                        </p:tgtEl>
                                        <p:attrNameLst>
                                          <p:attrName>ppt_y</p:attrName>
                                        </p:attrNameLst>
                                      </p:cBhvr>
                                      <p:tavLst>
                                        <p:tav tm="0">
                                          <p:val>
                                            <p:strVal val="ppt_y"/>
                                          </p:val>
                                        </p:tav>
                                        <p:tav tm="100000">
                                          <p:val>
                                            <p:strVal val="ppt_y+.1"/>
                                          </p:val>
                                        </p:tav>
                                      </p:tavLst>
                                    </p:anim>
                                    <p:set>
                                      <p:cBhvr>
                                        <p:cTn id="46" dur="1" fill="hold">
                                          <p:stCondLst>
                                            <p:cond delay="9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8086" y="795336"/>
            <a:ext cx="5882434" cy="411885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38835" y="795336"/>
            <a:ext cx="5144450" cy="411885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7" name="Rectangle 6"/>
          <p:cNvSpPr/>
          <p:nvPr/>
        </p:nvSpPr>
        <p:spPr>
          <a:xfrm>
            <a:off x="307714" y="5047681"/>
            <a:ext cx="11375571" cy="1200329"/>
          </a:xfrm>
          <a:prstGeom prst="rect">
            <a:avLst/>
          </a:prstGeom>
        </p:spPr>
        <p:txBody>
          <a:bodyPr wrap="square">
            <a:spAutoFit/>
          </a:bodyPr>
          <a:lstStyle/>
          <a:p>
            <a:pPr algn="just"/>
            <a:r>
              <a:rPr lang="en-US" sz="2400" dirty="0">
                <a:solidFill>
                  <a:srgbClr val="002060"/>
                </a:solidFill>
                <a:latin typeface="UTM Avo" panose="02040603050506020204" pitchFamily="18" charset="0"/>
              </a:rPr>
              <a:t>	</a:t>
            </a:r>
            <a:r>
              <a:rPr lang="vi-VN" sz="2400" dirty="0">
                <a:solidFill>
                  <a:srgbClr val="002060"/>
                </a:solidFill>
                <a:latin typeface="UTM Avo" panose="02040603050506020204" pitchFamily="18" charset="0"/>
              </a:rPr>
              <a:t>Bia tiến sĩ Văn Miếu</a:t>
            </a:r>
            <a:r>
              <a:rPr lang="en-US" sz="2400" dirty="0">
                <a:solidFill>
                  <a:srgbClr val="002060"/>
                </a:solidFill>
                <a:latin typeface="UTM Avo" panose="02040603050506020204" pitchFamily="18" charset="0"/>
              </a:rPr>
              <a:t> </a:t>
            </a:r>
            <a:r>
              <a:rPr lang="vi-VN" sz="2400" dirty="0">
                <a:solidFill>
                  <a:srgbClr val="002060"/>
                </a:solidFill>
                <a:latin typeface="UTM Avo" panose="02040603050506020204" pitchFamily="18" charset="0"/>
              </a:rPr>
              <a:t>-</a:t>
            </a:r>
            <a:r>
              <a:rPr lang="en-US" sz="2400" dirty="0">
                <a:solidFill>
                  <a:srgbClr val="002060"/>
                </a:solidFill>
                <a:latin typeface="UTM Avo" panose="02040603050506020204" pitchFamily="18" charset="0"/>
              </a:rPr>
              <a:t> </a:t>
            </a:r>
            <a:r>
              <a:rPr lang="vi-VN" sz="2400" dirty="0">
                <a:solidFill>
                  <a:srgbClr val="002060"/>
                </a:solidFill>
                <a:latin typeface="UTM Avo" panose="02040603050506020204" pitchFamily="18" charset="0"/>
              </a:rPr>
              <a:t>Quốc Tử Giám ghi tên những người đỗ Tiến sĩ các khoa thi</a:t>
            </a:r>
            <a:r>
              <a:rPr lang="en-US" sz="2400" dirty="0">
                <a:solidFill>
                  <a:srgbClr val="002060"/>
                </a:solidFill>
                <a:latin typeface="UTM Avo" panose="02040603050506020204" pitchFamily="18" charset="0"/>
              </a:rPr>
              <a:t>. </a:t>
            </a:r>
            <a:r>
              <a:rPr lang="vi-VN" sz="2400" dirty="0">
                <a:solidFill>
                  <a:srgbClr val="002060"/>
                </a:solidFill>
                <a:latin typeface="UTM Avo" panose="02040603050506020204" pitchFamily="18" charset="0"/>
              </a:rPr>
              <a:t>Các bia đá này đã</a:t>
            </a:r>
            <a:r>
              <a:rPr lang="en-US" sz="2400" dirty="0">
                <a:solidFill>
                  <a:srgbClr val="002060"/>
                </a:solidFill>
                <a:latin typeface="UTM Avo" panose="02040603050506020204" pitchFamily="18" charset="0"/>
              </a:rPr>
              <a:t> </a:t>
            </a:r>
            <a:r>
              <a:rPr lang="vi-VN" sz="2400" dirty="0">
                <a:solidFill>
                  <a:srgbClr val="002060"/>
                </a:solidFill>
                <a:latin typeface="UTM Avo" panose="02040603050506020204" pitchFamily="18" charset="0"/>
              </a:rPr>
              <a:t>được UNESCO công nhận là Di sản tư liệu thế giới thuộc Chương trình Ký ức Thế giới vào ngày 9/3/2010</a:t>
            </a:r>
            <a:r>
              <a:rPr lang="en-US" sz="2400" dirty="0">
                <a:solidFill>
                  <a:srgbClr val="002060"/>
                </a:solidFill>
                <a:latin typeface="UTM Avo" panose="02040603050506020204" pitchFamily="18" charset="0"/>
              </a:rPr>
              <a:t>.</a:t>
            </a:r>
          </a:p>
        </p:txBody>
      </p:sp>
    </p:spTree>
    <p:extLst>
      <p:ext uri="{BB962C8B-B14F-4D97-AF65-F5344CB8AC3E}">
        <p14:creationId xmlns:p14="http://schemas.microsoft.com/office/powerpoint/2010/main" val="35678257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p:cTn id="19" dur="500" fill="hold"/>
                                        <p:tgtEl>
                                          <p:spTgt spid="6"/>
                                        </p:tgtEl>
                                        <p:attrNameLst>
                                          <p:attrName>ppt_w</p:attrName>
                                        </p:attrNameLst>
                                      </p:cBhvr>
                                      <p:tavLst>
                                        <p:tav tm="0">
                                          <p:val>
                                            <p:fltVal val="0"/>
                                          </p:val>
                                        </p:tav>
                                        <p:tav tm="100000">
                                          <p:val>
                                            <p:strVal val="#ppt_w"/>
                                          </p:val>
                                        </p:tav>
                                      </p:tavLst>
                                    </p:anim>
                                    <p:anim calcmode="lin" valueType="num">
                                      <p:cBhvr>
                                        <p:cTn id="20" dur="500" fill="hold"/>
                                        <p:tgtEl>
                                          <p:spTgt spid="6"/>
                                        </p:tgtEl>
                                        <p:attrNameLst>
                                          <p:attrName>ppt_h</p:attrName>
                                        </p:attrNameLst>
                                      </p:cBhvr>
                                      <p:tavLst>
                                        <p:tav tm="0">
                                          <p:val>
                                            <p:fltVal val="0"/>
                                          </p:val>
                                        </p:tav>
                                        <p:tav tm="100000">
                                          <p:val>
                                            <p:strVal val="#ppt_h"/>
                                          </p:val>
                                        </p:tav>
                                      </p:tavLst>
                                    </p:anim>
                                    <p:animEffect transition="in" filter="fade">
                                      <p:cBhvr>
                                        <p:cTn id="2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9" name="图片 1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2667000" y="-2667000"/>
            <a:ext cx="6858000" cy="12192000"/>
          </a:xfrm>
          <a:prstGeom prst="rect">
            <a:avLst/>
          </a:prstGeom>
        </p:spPr>
      </p:pic>
      <p:sp>
        <p:nvSpPr>
          <p:cNvPr id="2" name="圆角矩形 1"/>
          <p:cNvSpPr/>
          <p:nvPr/>
        </p:nvSpPr>
        <p:spPr>
          <a:xfrm>
            <a:off x="315686" y="1062868"/>
            <a:ext cx="11593285" cy="4695674"/>
          </a:xfrm>
          <a:prstGeom prst="roundRect">
            <a:avLst>
              <a:gd name="adj" fmla="val 6102"/>
            </a:avLst>
          </a:prstGeom>
          <a:solidFill>
            <a:schemeClr val="bg1"/>
          </a:solidFill>
          <a:ln w="38100">
            <a:gradFill>
              <a:gsLst>
                <a:gs pos="0">
                  <a:srgbClr val="D8C0A1"/>
                </a:gs>
                <a:gs pos="37000">
                  <a:srgbClr val="614019"/>
                </a:gs>
                <a:gs pos="65000">
                  <a:srgbClr val="D8C0A1"/>
                </a:gs>
                <a:gs pos="100000">
                  <a:schemeClr val="accent4">
                    <a:lumMod val="75000"/>
                  </a:schemeClr>
                </a:gs>
              </a:gsLst>
              <a:lin ang="5400000" scaled="1"/>
            </a:gra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0" name="TextBox 19"/>
          <p:cNvSpPr txBox="1"/>
          <p:nvPr/>
        </p:nvSpPr>
        <p:spPr>
          <a:xfrm>
            <a:off x="506581" y="1299363"/>
            <a:ext cx="4995749" cy="1107996"/>
          </a:xfrm>
          <a:prstGeom prst="rect">
            <a:avLst/>
          </a:prstGeom>
          <a:noFill/>
        </p:spPr>
        <p:txBody>
          <a:bodyPr wrap="square" rtlCol="0">
            <a:spAutoFit/>
          </a:bodyPr>
          <a:lstStyle/>
          <a:p>
            <a:pPr algn="ctr"/>
            <a:r>
              <a:rPr lang="en-US" sz="6600" b="1" dirty="0">
                <a:ln w="38100">
                  <a:solidFill>
                    <a:schemeClr val="accent4">
                      <a:lumMod val="75000"/>
                    </a:schemeClr>
                  </a:solidFill>
                </a:ln>
                <a:solidFill>
                  <a:srgbClr val="002060"/>
                </a:solidFill>
                <a:effectLst>
                  <a:reflection blurRad="6350" stA="55000" endA="300" endPos="45500" dir="5400000" sy="-100000" algn="bl" rotWithShape="0"/>
                </a:effectLst>
                <a:latin typeface="UTM Futura Extra" panose="02040603050506020204" pitchFamily="18" charset="0"/>
              </a:rPr>
              <a:t>GHI NHỚ</a:t>
            </a:r>
          </a:p>
        </p:txBody>
      </p:sp>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6429" y="2938793"/>
            <a:ext cx="13846597" cy="4665029"/>
          </a:xfrm>
          <a:prstGeom prst="rect">
            <a:avLst/>
          </a:prstGeom>
        </p:spPr>
      </p:pic>
      <p:sp>
        <p:nvSpPr>
          <p:cNvPr id="5" name="Rectangle 4"/>
          <p:cNvSpPr/>
          <p:nvPr/>
        </p:nvSpPr>
        <p:spPr>
          <a:xfrm>
            <a:off x="4067072" y="2407359"/>
            <a:ext cx="7552166" cy="3046988"/>
          </a:xfrm>
          <a:prstGeom prst="rect">
            <a:avLst/>
          </a:prstGeom>
        </p:spPr>
        <p:txBody>
          <a:bodyPr wrap="square">
            <a:spAutoFit/>
          </a:bodyPr>
          <a:lstStyle/>
          <a:p>
            <a:pPr algn="just"/>
            <a:r>
              <a:rPr lang="en-US" altLang="en-US" sz="3200" b="1" dirty="0">
                <a:solidFill>
                  <a:srgbClr val="002060"/>
                </a:solidFill>
                <a:latin typeface="UTM Avo" panose="02040603050506020204" pitchFamily="18" charset="0"/>
              </a:rPr>
              <a:t>+ </a:t>
            </a:r>
            <a:r>
              <a:rPr lang="en-US" altLang="en-US" sz="3200" b="1" dirty="0" err="1">
                <a:solidFill>
                  <a:srgbClr val="002060"/>
                </a:solidFill>
                <a:latin typeface="UTM Avo" panose="02040603050506020204" pitchFamily="18" charset="0"/>
              </a:rPr>
              <a:t>Giáo</a:t>
            </a:r>
            <a:r>
              <a:rPr lang="en-US" altLang="en-US" sz="3200" b="1" dirty="0">
                <a:solidFill>
                  <a:srgbClr val="002060"/>
                </a:solidFill>
                <a:latin typeface="UTM Avo" panose="02040603050506020204" pitchFamily="18" charset="0"/>
              </a:rPr>
              <a:t> </a:t>
            </a:r>
            <a:r>
              <a:rPr lang="en-US" altLang="en-US" sz="3200" b="1" dirty="0" err="1">
                <a:solidFill>
                  <a:srgbClr val="002060"/>
                </a:solidFill>
                <a:latin typeface="UTM Avo" panose="02040603050506020204" pitchFamily="18" charset="0"/>
              </a:rPr>
              <a:t>dục</a:t>
            </a:r>
            <a:r>
              <a:rPr lang="en-US" altLang="en-US" sz="3200" b="1" dirty="0">
                <a:solidFill>
                  <a:srgbClr val="002060"/>
                </a:solidFill>
                <a:latin typeface="UTM Avo" panose="02040603050506020204" pitchFamily="18" charset="0"/>
              </a:rPr>
              <a:t> </a:t>
            </a:r>
            <a:r>
              <a:rPr lang="en-US" altLang="en-US" sz="3200" b="1" dirty="0" err="1">
                <a:solidFill>
                  <a:srgbClr val="002060"/>
                </a:solidFill>
                <a:latin typeface="UTM Avo" panose="02040603050506020204" pitchFamily="18" charset="0"/>
              </a:rPr>
              <a:t>thời</a:t>
            </a:r>
            <a:r>
              <a:rPr lang="en-US" altLang="en-US" sz="3200" b="1" dirty="0">
                <a:solidFill>
                  <a:srgbClr val="002060"/>
                </a:solidFill>
                <a:latin typeface="UTM Avo" panose="02040603050506020204" pitchFamily="18" charset="0"/>
              </a:rPr>
              <a:t> </a:t>
            </a:r>
            <a:r>
              <a:rPr lang="en-US" altLang="en-US" sz="3200" b="1" dirty="0" err="1">
                <a:solidFill>
                  <a:srgbClr val="002060"/>
                </a:solidFill>
                <a:latin typeface="UTM Avo" panose="02040603050506020204" pitchFamily="18" charset="0"/>
              </a:rPr>
              <a:t>Hậu</a:t>
            </a:r>
            <a:r>
              <a:rPr lang="en-US" altLang="en-US" sz="3200" b="1" dirty="0">
                <a:solidFill>
                  <a:srgbClr val="002060"/>
                </a:solidFill>
                <a:latin typeface="UTM Avo" panose="02040603050506020204" pitchFamily="18" charset="0"/>
              </a:rPr>
              <a:t> Lê </a:t>
            </a:r>
            <a:r>
              <a:rPr lang="en-US" altLang="en-US" sz="3200" b="1" dirty="0" err="1">
                <a:solidFill>
                  <a:srgbClr val="002060"/>
                </a:solidFill>
                <a:latin typeface="UTM Avo" panose="02040603050506020204" pitchFamily="18" charset="0"/>
              </a:rPr>
              <a:t>đã</a:t>
            </a:r>
            <a:r>
              <a:rPr lang="en-US" altLang="en-US" sz="3200" b="1" dirty="0">
                <a:solidFill>
                  <a:srgbClr val="002060"/>
                </a:solidFill>
                <a:latin typeface="UTM Avo" panose="02040603050506020204" pitchFamily="18" charset="0"/>
              </a:rPr>
              <a:t> </a:t>
            </a:r>
            <a:r>
              <a:rPr lang="en-US" altLang="en-US" sz="3200" b="1" dirty="0" err="1">
                <a:solidFill>
                  <a:srgbClr val="002060"/>
                </a:solidFill>
                <a:latin typeface="UTM Avo" panose="02040603050506020204" pitchFamily="18" charset="0"/>
              </a:rPr>
              <a:t>có</a:t>
            </a:r>
            <a:r>
              <a:rPr lang="en-US" altLang="en-US" sz="3200" b="1" dirty="0">
                <a:solidFill>
                  <a:srgbClr val="002060"/>
                </a:solidFill>
                <a:latin typeface="UTM Avo" panose="02040603050506020204" pitchFamily="18" charset="0"/>
              </a:rPr>
              <a:t> </a:t>
            </a:r>
            <a:r>
              <a:rPr lang="en-US" altLang="en-US" sz="3200" b="1" dirty="0" err="1">
                <a:solidFill>
                  <a:srgbClr val="002060"/>
                </a:solidFill>
                <a:latin typeface="UTM Avo" panose="02040603050506020204" pitchFamily="18" charset="0"/>
              </a:rPr>
              <a:t>nề</a:t>
            </a:r>
            <a:r>
              <a:rPr lang="en-US" altLang="en-US" sz="3200" b="1" dirty="0">
                <a:solidFill>
                  <a:srgbClr val="002060"/>
                </a:solidFill>
                <a:latin typeface="UTM Avo" panose="02040603050506020204" pitchFamily="18" charset="0"/>
              </a:rPr>
              <a:t> </a:t>
            </a:r>
            <a:r>
              <a:rPr lang="en-US" altLang="en-US" sz="3200" b="1" dirty="0" err="1">
                <a:solidFill>
                  <a:srgbClr val="002060"/>
                </a:solidFill>
                <a:latin typeface="UTM Avo" panose="02040603050506020204" pitchFamily="18" charset="0"/>
              </a:rPr>
              <a:t>nếp</a:t>
            </a:r>
            <a:r>
              <a:rPr lang="en-US" altLang="en-US" sz="3200" b="1" dirty="0">
                <a:solidFill>
                  <a:srgbClr val="002060"/>
                </a:solidFill>
                <a:latin typeface="UTM Avo" panose="02040603050506020204" pitchFamily="18" charset="0"/>
              </a:rPr>
              <a:t> </a:t>
            </a:r>
            <a:r>
              <a:rPr lang="en-US" altLang="en-US" sz="3200" b="1" dirty="0" err="1">
                <a:solidFill>
                  <a:srgbClr val="002060"/>
                </a:solidFill>
                <a:latin typeface="UTM Avo" panose="02040603050506020204" pitchFamily="18" charset="0"/>
              </a:rPr>
              <a:t>và</a:t>
            </a:r>
            <a:r>
              <a:rPr lang="en-US" altLang="en-US" sz="3200" b="1" dirty="0">
                <a:solidFill>
                  <a:srgbClr val="002060"/>
                </a:solidFill>
                <a:latin typeface="UTM Avo" panose="02040603050506020204" pitchFamily="18" charset="0"/>
              </a:rPr>
              <a:t> </a:t>
            </a:r>
            <a:r>
              <a:rPr lang="en-US" altLang="en-US" sz="3200" b="1" dirty="0" err="1">
                <a:solidFill>
                  <a:srgbClr val="002060"/>
                </a:solidFill>
                <a:latin typeface="UTM Avo" panose="02040603050506020204" pitchFamily="18" charset="0"/>
              </a:rPr>
              <a:t>quy</a:t>
            </a:r>
            <a:r>
              <a:rPr lang="en-US" altLang="en-US" sz="3200" b="1" dirty="0">
                <a:solidFill>
                  <a:srgbClr val="002060"/>
                </a:solidFill>
                <a:latin typeface="UTM Avo" panose="02040603050506020204" pitchFamily="18" charset="0"/>
              </a:rPr>
              <a:t> </a:t>
            </a:r>
            <a:r>
              <a:rPr lang="en-US" altLang="en-US" sz="3200" b="1" dirty="0" err="1">
                <a:solidFill>
                  <a:srgbClr val="002060"/>
                </a:solidFill>
                <a:latin typeface="UTM Avo" panose="02040603050506020204" pitchFamily="18" charset="0"/>
              </a:rPr>
              <a:t>củ</a:t>
            </a:r>
            <a:r>
              <a:rPr lang="en-US" altLang="en-US" sz="3200" b="1" dirty="0">
                <a:solidFill>
                  <a:srgbClr val="002060"/>
                </a:solidFill>
                <a:latin typeface="UTM Avo" panose="02040603050506020204" pitchFamily="18" charset="0"/>
              </a:rPr>
              <a:t>.	</a:t>
            </a:r>
          </a:p>
          <a:p>
            <a:pPr algn="just"/>
            <a:r>
              <a:rPr lang="en-US" altLang="en-US" sz="3200" b="1" dirty="0">
                <a:solidFill>
                  <a:srgbClr val="002060"/>
                </a:solidFill>
                <a:latin typeface="UTM Avo" panose="02040603050506020204" pitchFamily="18" charset="0"/>
              </a:rPr>
              <a:t>+ </a:t>
            </a:r>
            <a:r>
              <a:rPr lang="en-US" altLang="en-US" sz="3200" b="1" dirty="0" err="1">
                <a:solidFill>
                  <a:srgbClr val="002060"/>
                </a:solidFill>
                <a:latin typeface="UTM Avo" panose="02040603050506020204" pitchFamily="18" charset="0"/>
              </a:rPr>
              <a:t>Trường</a:t>
            </a:r>
            <a:r>
              <a:rPr lang="en-US" altLang="en-US" sz="3200" b="1" dirty="0">
                <a:solidFill>
                  <a:srgbClr val="002060"/>
                </a:solidFill>
                <a:latin typeface="UTM Avo" panose="02040603050506020204" pitchFamily="18" charset="0"/>
              </a:rPr>
              <a:t> </a:t>
            </a:r>
            <a:r>
              <a:rPr lang="en-US" altLang="en-US" sz="3200" b="1" dirty="0" err="1">
                <a:solidFill>
                  <a:srgbClr val="002060"/>
                </a:solidFill>
                <a:latin typeface="UTM Avo" panose="02040603050506020204" pitchFamily="18" charset="0"/>
              </a:rPr>
              <a:t>học</a:t>
            </a:r>
            <a:r>
              <a:rPr lang="en-US" altLang="en-US" sz="3200" b="1" dirty="0">
                <a:solidFill>
                  <a:srgbClr val="002060"/>
                </a:solidFill>
                <a:latin typeface="UTM Avo" panose="02040603050506020204" pitchFamily="18" charset="0"/>
              </a:rPr>
              <a:t> </a:t>
            </a:r>
            <a:r>
              <a:rPr lang="en-US" altLang="en-US" sz="3200" b="1" dirty="0" err="1">
                <a:solidFill>
                  <a:srgbClr val="002060"/>
                </a:solidFill>
                <a:latin typeface="UTM Avo" panose="02040603050506020204" pitchFamily="18" charset="0"/>
              </a:rPr>
              <a:t>thời</a:t>
            </a:r>
            <a:r>
              <a:rPr lang="en-US" altLang="en-US" sz="3200" b="1" dirty="0">
                <a:solidFill>
                  <a:srgbClr val="002060"/>
                </a:solidFill>
                <a:latin typeface="UTM Avo" panose="02040603050506020204" pitchFamily="18" charset="0"/>
              </a:rPr>
              <a:t> </a:t>
            </a:r>
            <a:r>
              <a:rPr lang="en-US" altLang="en-US" sz="3200" b="1" dirty="0" err="1">
                <a:solidFill>
                  <a:srgbClr val="002060"/>
                </a:solidFill>
                <a:latin typeface="UTM Avo" panose="02040603050506020204" pitchFamily="18" charset="0"/>
              </a:rPr>
              <a:t>Hậu</a:t>
            </a:r>
            <a:r>
              <a:rPr lang="en-US" altLang="en-US" sz="3200" b="1" dirty="0">
                <a:solidFill>
                  <a:srgbClr val="002060"/>
                </a:solidFill>
                <a:latin typeface="UTM Avo" panose="02040603050506020204" pitchFamily="18" charset="0"/>
              </a:rPr>
              <a:t> Lê </a:t>
            </a:r>
            <a:r>
              <a:rPr lang="en-US" altLang="en-US" sz="3200" b="1" dirty="0" err="1">
                <a:solidFill>
                  <a:srgbClr val="002060"/>
                </a:solidFill>
                <a:latin typeface="UTM Avo" panose="02040603050506020204" pitchFamily="18" charset="0"/>
              </a:rPr>
              <a:t>nhằm</a:t>
            </a:r>
            <a:r>
              <a:rPr lang="en-US" altLang="en-US" sz="3200" b="1" dirty="0">
                <a:solidFill>
                  <a:srgbClr val="002060"/>
                </a:solidFill>
                <a:latin typeface="UTM Avo" panose="02040603050506020204" pitchFamily="18" charset="0"/>
              </a:rPr>
              <a:t> </a:t>
            </a:r>
            <a:r>
              <a:rPr lang="en-US" altLang="en-US" sz="3200" b="1" dirty="0" err="1">
                <a:solidFill>
                  <a:srgbClr val="002060"/>
                </a:solidFill>
                <a:latin typeface="UTM Avo" panose="02040603050506020204" pitchFamily="18" charset="0"/>
              </a:rPr>
              <a:t>đào</a:t>
            </a:r>
            <a:r>
              <a:rPr lang="en-US" altLang="en-US" sz="3200" b="1" dirty="0">
                <a:solidFill>
                  <a:srgbClr val="002060"/>
                </a:solidFill>
                <a:latin typeface="UTM Avo" panose="02040603050506020204" pitchFamily="18" charset="0"/>
              </a:rPr>
              <a:t> </a:t>
            </a:r>
            <a:r>
              <a:rPr lang="en-US" altLang="en-US" sz="3200" b="1" dirty="0" err="1">
                <a:solidFill>
                  <a:srgbClr val="002060"/>
                </a:solidFill>
                <a:latin typeface="UTM Avo" panose="02040603050506020204" pitchFamily="18" charset="0"/>
              </a:rPr>
              <a:t>tạo</a:t>
            </a:r>
            <a:r>
              <a:rPr lang="en-US" altLang="en-US" sz="3200" b="1" dirty="0">
                <a:solidFill>
                  <a:srgbClr val="002060"/>
                </a:solidFill>
                <a:latin typeface="UTM Avo" panose="02040603050506020204" pitchFamily="18" charset="0"/>
              </a:rPr>
              <a:t> </a:t>
            </a:r>
            <a:r>
              <a:rPr lang="en-US" altLang="en-US" sz="3200" b="1" dirty="0" err="1">
                <a:solidFill>
                  <a:srgbClr val="002060"/>
                </a:solidFill>
                <a:latin typeface="UTM Avo" panose="02040603050506020204" pitchFamily="18" charset="0"/>
              </a:rPr>
              <a:t>những</a:t>
            </a:r>
            <a:r>
              <a:rPr lang="en-US" altLang="en-US" sz="3200" b="1" dirty="0">
                <a:solidFill>
                  <a:srgbClr val="002060"/>
                </a:solidFill>
                <a:latin typeface="UTM Avo" panose="02040603050506020204" pitchFamily="18" charset="0"/>
              </a:rPr>
              <a:t> </a:t>
            </a:r>
            <a:r>
              <a:rPr lang="en-US" altLang="en-US" sz="3200" b="1" dirty="0" err="1">
                <a:solidFill>
                  <a:srgbClr val="002060"/>
                </a:solidFill>
                <a:latin typeface="UTM Avo" panose="02040603050506020204" pitchFamily="18" charset="0"/>
              </a:rPr>
              <a:t>người</a:t>
            </a:r>
            <a:r>
              <a:rPr lang="en-US" altLang="en-US" sz="3200" b="1" dirty="0">
                <a:solidFill>
                  <a:srgbClr val="002060"/>
                </a:solidFill>
                <a:latin typeface="UTM Avo" panose="02040603050506020204" pitchFamily="18" charset="0"/>
              </a:rPr>
              <a:t> </a:t>
            </a:r>
            <a:r>
              <a:rPr lang="en-US" altLang="en-US" sz="3200" b="1" dirty="0" err="1">
                <a:solidFill>
                  <a:srgbClr val="002060"/>
                </a:solidFill>
                <a:latin typeface="UTM Avo" panose="02040603050506020204" pitchFamily="18" charset="0"/>
              </a:rPr>
              <a:t>trung</a:t>
            </a:r>
            <a:r>
              <a:rPr lang="en-US" altLang="en-US" sz="3200" b="1" dirty="0">
                <a:solidFill>
                  <a:srgbClr val="002060"/>
                </a:solidFill>
                <a:latin typeface="UTM Avo" panose="02040603050506020204" pitchFamily="18" charset="0"/>
              </a:rPr>
              <a:t> </a:t>
            </a:r>
            <a:r>
              <a:rPr lang="en-US" altLang="en-US" sz="3200" b="1" dirty="0" err="1">
                <a:solidFill>
                  <a:srgbClr val="002060"/>
                </a:solidFill>
                <a:latin typeface="UTM Avo" panose="02040603050506020204" pitchFamily="18" charset="0"/>
              </a:rPr>
              <a:t>thành</a:t>
            </a:r>
            <a:r>
              <a:rPr lang="en-US" altLang="en-US" sz="3200" b="1" dirty="0">
                <a:solidFill>
                  <a:srgbClr val="002060"/>
                </a:solidFill>
                <a:latin typeface="UTM Avo" panose="02040603050506020204" pitchFamily="18" charset="0"/>
              </a:rPr>
              <a:t> </a:t>
            </a:r>
            <a:r>
              <a:rPr lang="en-US" altLang="en-US" sz="3200" b="1" dirty="0" err="1">
                <a:solidFill>
                  <a:srgbClr val="002060"/>
                </a:solidFill>
                <a:latin typeface="UTM Avo" panose="02040603050506020204" pitchFamily="18" charset="0"/>
              </a:rPr>
              <a:t>với</a:t>
            </a:r>
            <a:r>
              <a:rPr lang="en-US" altLang="en-US" sz="3200" b="1" dirty="0">
                <a:solidFill>
                  <a:srgbClr val="002060"/>
                </a:solidFill>
                <a:latin typeface="UTM Avo" panose="02040603050506020204" pitchFamily="18" charset="0"/>
              </a:rPr>
              <a:t> </a:t>
            </a:r>
            <a:r>
              <a:rPr lang="en-US" altLang="en-US" sz="3200" b="1" dirty="0" err="1">
                <a:solidFill>
                  <a:srgbClr val="002060"/>
                </a:solidFill>
                <a:latin typeface="UTM Avo" panose="02040603050506020204" pitchFamily="18" charset="0"/>
              </a:rPr>
              <a:t>chế</a:t>
            </a:r>
            <a:r>
              <a:rPr lang="en-US" altLang="en-US" sz="3200" b="1" dirty="0">
                <a:solidFill>
                  <a:srgbClr val="002060"/>
                </a:solidFill>
                <a:latin typeface="UTM Avo" panose="02040603050506020204" pitchFamily="18" charset="0"/>
              </a:rPr>
              <a:t> </a:t>
            </a:r>
            <a:r>
              <a:rPr lang="en-US" altLang="en-US" sz="3200" b="1" dirty="0" err="1">
                <a:solidFill>
                  <a:srgbClr val="002060"/>
                </a:solidFill>
                <a:latin typeface="UTM Avo" panose="02040603050506020204" pitchFamily="18" charset="0"/>
              </a:rPr>
              <a:t>độ</a:t>
            </a:r>
            <a:r>
              <a:rPr lang="en-US" altLang="en-US" sz="3200" b="1" dirty="0">
                <a:solidFill>
                  <a:srgbClr val="002060"/>
                </a:solidFill>
                <a:latin typeface="UTM Avo" panose="02040603050506020204" pitchFamily="18" charset="0"/>
              </a:rPr>
              <a:t> </a:t>
            </a:r>
            <a:r>
              <a:rPr lang="en-US" altLang="en-US" sz="3200" b="1" dirty="0" err="1">
                <a:solidFill>
                  <a:srgbClr val="002060"/>
                </a:solidFill>
                <a:latin typeface="UTM Avo" panose="02040603050506020204" pitchFamily="18" charset="0"/>
              </a:rPr>
              <a:t>phong</a:t>
            </a:r>
            <a:r>
              <a:rPr lang="en-US" altLang="en-US" sz="3200" b="1" dirty="0">
                <a:solidFill>
                  <a:srgbClr val="002060"/>
                </a:solidFill>
                <a:latin typeface="UTM Avo" panose="02040603050506020204" pitchFamily="18" charset="0"/>
              </a:rPr>
              <a:t> </a:t>
            </a:r>
            <a:r>
              <a:rPr lang="en-US" altLang="en-US" sz="3200" b="1" dirty="0" err="1">
                <a:solidFill>
                  <a:srgbClr val="002060"/>
                </a:solidFill>
                <a:latin typeface="UTM Avo" panose="02040603050506020204" pitchFamily="18" charset="0"/>
              </a:rPr>
              <a:t>kiến</a:t>
            </a:r>
            <a:r>
              <a:rPr lang="en-US" altLang="en-US" sz="3200" b="1" dirty="0">
                <a:solidFill>
                  <a:srgbClr val="002060"/>
                </a:solidFill>
                <a:latin typeface="UTM Avo" panose="02040603050506020204" pitchFamily="18" charset="0"/>
              </a:rPr>
              <a:t> </a:t>
            </a:r>
            <a:r>
              <a:rPr lang="en-US" altLang="en-US" sz="3200" b="1" dirty="0" err="1">
                <a:solidFill>
                  <a:srgbClr val="002060"/>
                </a:solidFill>
                <a:latin typeface="UTM Avo" panose="02040603050506020204" pitchFamily="18" charset="0"/>
              </a:rPr>
              <a:t>và</a:t>
            </a:r>
            <a:r>
              <a:rPr lang="en-US" altLang="en-US" sz="3200" b="1" dirty="0">
                <a:solidFill>
                  <a:srgbClr val="002060"/>
                </a:solidFill>
                <a:latin typeface="UTM Avo" panose="02040603050506020204" pitchFamily="18" charset="0"/>
              </a:rPr>
              <a:t> </a:t>
            </a:r>
            <a:r>
              <a:rPr lang="en-US" altLang="en-US" sz="3200" b="1" dirty="0" err="1">
                <a:solidFill>
                  <a:srgbClr val="002060"/>
                </a:solidFill>
                <a:latin typeface="UTM Avo" panose="02040603050506020204" pitchFamily="18" charset="0"/>
              </a:rPr>
              <a:t>nhân</a:t>
            </a:r>
            <a:r>
              <a:rPr lang="en-US" altLang="en-US" sz="3200" b="1" dirty="0">
                <a:solidFill>
                  <a:srgbClr val="002060"/>
                </a:solidFill>
                <a:latin typeface="UTM Avo" panose="02040603050506020204" pitchFamily="18" charset="0"/>
              </a:rPr>
              <a:t> </a:t>
            </a:r>
            <a:r>
              <a:rPr lang="en-US" altLang="en-US" sz="3200" b="1" dirty="0" err="1">
                <a:solidFill>
                  <a:srgbClr val="002060"/>
                </a:solidFill>
                <a:latin typeface="UTM Avo" panose="02040603050506020204" pitchFamily="18" charset="0"/>
              </a:rPr>
              <a:t>tài</a:t>
            </a:r>
            <a:r>
              <a:rPr lang="en-US" altLang="en-US" sz="3200" b="1" dirty="0">
                <a:solidFill>
                  <a:srgbClr val="002060"/>
                </a:solidFill>
                <a:latin typeface="UTM Avo" panose="02040603050506020204" pitchFamily="18" charset="0"/>
              </a:rPr>
              <a:t> </a:t>
            </a:r>
            <a:r>
              <a:rPr lang="en-US" altLang="en-US" sz="3200" b="1" dirty="0" err="1">
                <a:solidFill>
                  <a:srgbClr val="002060"/>
                </a:solidFill>
                <a:latin typeface="UTM Avo" panose="02040603050506020204" pitchFamily="18" charset="0"/>
              </a:rPr>
              <a:t>cho</a:t>
            </a:r>
            <a:r>
              <a:rPr lang="en-US" altLang="en-US" sz="3200" b="1" dirty="0">
                <a:solidFill>
                  <a:srgbClr val="002060"/>
                </a:solidFill>
                <a:latin typeface="UTM Avo" panose="02040603050506020204" pitchFamily="18" charset="0"/>
              </a:rPr>
              <a:t> </a:t>
            </a:r>
            <a:r>
              <a:rPr lang="en-US" altLang="en-US" sz="3200" b="1" dirty="0" err="1">
                <a:solidFill>
                  <a:srgbClr val="002060"/>
                </a:solidFill>
                <a:latin typeface="UTM Avo" panose="02040603050506020204" pitchFamily="18" charset="0"/>
              </a:rPr>
              <a:t>đất</a:t>
            </a:r>
            <a:r>
              <a:rPr lang="en-US" altLang="en-US" sz="3200" b="1" dirty="0">
                <a:solidFill>
                  <a:srgbClr val="002060"/>
                </a:solidFill>
                <a:latin typeface="UTM Avo" panose="02040603050506020204" pitchFamily="18" charset="0"/>
              </a:rPr>
              <a:t> </a:t>
            </a:r>
            <a:r>
              <a:rPr lang="en-US" altLang="en-US" sz="3200" b="1" dirty="0" err="1">
                <a:solidFill>
                  <a:srgbClr val="002060"/>
                </a:solidFill>
                <a:latin typeface="UTM Avo" panose="02040603050506020204" pitchFamily="18" charset="0"/>
              </a:rPr>
              <a:t>nước</a:t>
            </a:r>
            <a:r>
              <a:rPr lang="en-US" altLang="en-US" sz="3200" b="1" dirty="0">
                <a:solidFill>
                  <a:srgbClr val="002060"/>
                </a:solidFill>
                <a:latin typeface="UTM Avo" panose="02040603050506020204" pitchFamily="18" charset="0"/>
              </a:rPr>
              <a:t>.</a:t>
            </a:r>
            <a:endParaRPr lang="en-US" sz="3200" b="1" dirty="0">
              <a:solidFill>
                <a:srgbClr val="002060"/>
              </a:solidFill>
              <a:latin typeface="UTM Avo" panose="02040603050506020204" pitchFamily="18" charset="0"/>
            </a:endParaRPr>
          </a:p>
        </p:txBody>
      </p:sp>
    </p:spTree>
    <p:extLst>
      <p:ext uri="{BB962C8B-B14F-4D97-AF65-F5344CB8AC3E}">
        <p14:creationId xmlns:p14="http://schemas.microsoft.com/office/powerpoint/2010/main" val="6056539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randombar(horizontal)">
                                      <p:cBhvr>
                                        <p:cTn id="17" dur="500"/>
                                        <p:tgtEl>
                                          <p:spTgt spid="5">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5">
                                            <p:txEl>
                                              <p:pRg st="1" end="1"/>
                                            </p:txEl>
                                          </p:spTgt>
                                        </p:tgtEl>
                                        <p:attrNameLst>
                                          <p:attrName>style.visibility</p:attrName>
                                        </p:attrNameLst>
                                      </p:cBhvr>
                                      <p:to>
                                        <p:strVal val="visible"/>
                                      </p:to>
                                    </p:set>
                                    <p:animEffect transition="in" filter="randombar(horizontal)">
                                      <p:cBhvr>
                                        <p:cTn id="22"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5"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2667000" y="-2667000"/>
            <a:ext cx="6858000" cy="12192000"/>
          </a:xfrm>
          <a:prstGeom prst="rect">
            <a:avLst/>
          </a:prstGeom>
        </p:spPr>
      </p:pic>
      <p:sp>
        <p:nvSpPr>
          <p:cNvPr id="16" name="文本框 15">
            <a:extLst>
              <a:ext uri="{FF2B5EF4-FFF2-40B4-BE49-F238E27FC236}">
                <a16:creationId xmlns:a16="http://schemas.microsoft.com/office/drawing/2014/main" id="{D7890BD8-40D4-4552-A68E-185CDF5F56A5}"/>
              </a:ext>
            </a:extLst>
          </p:cNvPr>
          <p:cNvSpPr txBox="1"/>
          <p:nvPr/>
        </p:nvSpPr>
        <p:spPr>
          <a:xfrm>
            <a:off x="4208968" y="2555537"/>
            <a:ext cx="6371946" cy="2554545"/>
          </a:xfrm>
          <a:prstGeom prst="rect">
            <a:avLst/>
          </a:prstGeom>
          <a:noFill/>
        </p:spPr>
        <p:txBody>
          <a:bodyPr wrap="square" rtlCol="0">
            <a:spAutoFit/>
          </a:bodyPr>
          <a:lstStyle/>
          <a:p>
            <a:pPr algn="ctr"/>
            <a:r>
              <a:rPr lang="en-US" altLang="zh-CN" sz="8000" dirty="0">
                <a:ln w="38100">
                  <a:solidFill>
                    <a:schemeClr val="accent4">
                      <a:lumMod val="75000"/>
                    </a:schemeClr>
                  </a:solidFill>
                </a:ln>
                <a:solidFill>
                  <a:srgbClr val="002060"/>
                </a:solidFill>
                <a:latin typeface="UTM Futura Extra" panose="02040603050506020204" pitchFamily="18" charset="0"/>
                <a:ea typeface="字魂59号-创粗黑" panose="00000500000000000000" pitchFamily="2" charset="-122"/>
                <a:sym typeface="字魂59号-创粗黑" panose="00000500000000000000" pitchFamily="2" charset="-122"/>
              </a:rPr>
              <a:t>CHÀO </a:t>
            </a:r>
          </a:p>
          <a:p>
            <a:pPr algn="ctr"/>
            <a:r>
              <a:rPr lang="en-US" altLang="zh-CN" sz="8000" dirty="0">
                <a:ln w="38100">
                  <a:solidFill>
                    <a:schemeClr val="accent4">
                      <a:lumMod val="75000"/>
                    </a:schemeClr>
                  </a:solidFill>
                </a:ln>
                <a:solidFill>
                  <a:srgbClr val="002060"/>
                </a:solidFill>
                <a:latin typeface="UTM Futura Extra" panose="02040603050506020204" pitchFamily="18" charset="0"/>
                <a:ea typeface="字魂59号-创粗黑" panose="00000500000000000000" pitchFamily="2" charset="-122"/>
                <a:sym typeface="字魂59号-创粗黑" panose="00000500000000000000" pitchFamily="2" charset="-122"/>
              </a:rPr>
              <a:t>TẠM BIỆT</a:t>
            </a:r>
            <a:endParaRPr lang="zh-CN" altLang="en-US" sz="8000" dirty="0">
              <a:ln w="38100">
                <a:solidFill>
                  <a:schemeClr val="accent4">
                    <a:lumMod val="75000"/>
                  </a:schemeClr>
                </a:solidFill>
              </a:ln>
              <a:solidFill>
                <a:srgbClr val="002060"/>
              </a:solidFill>
              <a:latin typeface="UTM Futura Extra" panose="02040603050506020204" pitchFamily="18" charset="0"/>
              <a:ea typeface="字魂59号-创粗黑" panose="00000500000000000000" pitchFamily="2" charset="-122"/>
              <a:sym typeface="字魂59号-创粗黑" panose="00000500000000000000" pitchFamily="2" charset="-122"/>
            </a:endParaRPr>
          </a:p>
        </p:txBody>
      </p:sp>
      <p:pic>
        <p:nvPicPr>
          <p:cNvPr id="9" name="图片 8"/>
          <p:cNvPicPr>
            <a:picLocks noChangeAspect="1"/>
          </p:cNvPicPr>
          <p:nvPr/>
        </p:nvPicPr>
        <p:blipFill rotWithShape="1">
          <a:blip r:embed="rId4">
            <a:extLst>
              <a:ext uri="{28A0092B-C50C-407E-A947-70E740481C1C}">
                <a14:useLocalDpi xmlns:a14="http://schemas.microsoft.com/office/drawing/2010/main" val="0"/>
              </a:ext>
            </a:extLst>
          </a:blip>
          <a:srcRect t="34188" r="56336" b="16873"/>
          <a:stretch/>
        </p:blipFill>
        <p:spPr>
          <a:xfrm>
            <a:off x="2043792" y="2015067"/>
            <a:ext cx="2165176" cy="2827864"/>
          </a:xfrm>
          <a:prstGeom prst="rect">
            <a:avLst/>
          </a:prstGeom>
        </p:spPr>
      </p:pic>
      <p:pic>
        <p:nvPicPr>
          <p:cNvPr id="7" name="Picture 6"/>
          <p:cNvPicPr>
            <a:picLocks noChangeAspect="1"/>
          </p:cNvPicPr>
          <p:nvPr/>
        </p:nvPicPr>
        <p:blipFill rotWithShape="1">
          <a:blip r:embed="rId5">
            <a:extLst>
              <a:ext uri="{BEBA8EAE-BF5A-486C-A8C5-ECC9F3942E4B}">
                <a14:imgProps xmlns:a14="http://schemas.microsoft.com/office/drawing/2010/main">
                  <a14:imgLayer r:embed="rId6">
                    <a14:imgEffect>
                      <a14:backgroundRemoval t="54384" b="93010" l="0" r="100000"/>
                    </a14:imgEffect>
                    <a14:imgEffect>
                      <a14:brightnessContrast bright="20000" contrast="20000"/>
                    </a14:imgEffect>
                  </a14:imgLayer>
                </a14:imgProps>
              </a:ext>
              <a:ext uri="{28A0092B-C50C-407E-A947-70E740481C1C}">
                <a14:useLocalDpi xmlns:a14="http://schemas.microsoft.com/office/drawing/2010/main" val="0"/>
              </a:ext>
            </a:extLst>
          </a:blip>
          <a:srcRect t="54603" b="7302"/>
          <a:stretch/>
        </p:blipFill>
        <p:spPr>
          <a:xfrm>
            <a:off x="97972" y="648806"/>
            <a:ext cx="2667000" cy="1016000"/>
          </a:xfrm>
          <a:prstGeom prst="rect">
            <a:avLst/>
          </a:prstGeom>
        </p:spPr>
      </p:pic>
      <p:pic>
        <p:nvPicPr>
          <p:cNvPr id="10" name="Picture 9"/>
          <p:cNvPicPr>
            <a:picLocks noChangeAspect="1"/>
          </p:cNvPicPr>
          <p:nvPr/>
        </p:nvPicPr>
        <p:blipFill rotWithShape="1">
          <a:blip r:embed="rId7">
            <a:extLst>
              <a:ext uri="{BEBA8EAE-BF5A-486C-A8C5-ECC9F3942E4B}">
                <a14:imgProps xmlns:a14="http://schemas.microsoft.com/office/drawing/2010/main">
                  <a14:imgLayer r:embed="rId8">
                    <a14:imgEffect>
                      <a14:backgroundRemoval t="54384" b="93010" l="0" r="100000"/>
                    </a14:imgEffect>
                    <a14:imgEffect>
                      <a14:brightnessContrast bright="20000"/>
                    </a14:imgEffect>
                  </a14:imgLayer>
                </a14:imgProps>
              </a:ext>
              <a:ext uri="{28A0092B-C50C-407E-A947-70E740481C1C}">
                <a14:useLocalDpi xmlns:a14="http://schemas.microsoft.com/office/drawing/2010/main" val="0"/>
              </a:ext>
            </a:extLst>
          </a:blip>
          <a:srcRect t="54603" b="7302"/>
          <a:stretch/>
        </p:blipFill>
        <p:spPr>
          <a:xfrm flipH="1">
            <a:off x="8179395" y="1219"/>
            <a:ext cx="4110578" cy="1565935"/>
          </a:xfrm>
          <a:prstGeom prst="rect">
            <a:avLst/>
          </a:prstGeom>
        </p:spPr>
      </p:pic>
    </p:spTree>
    <p:extLst>
      <p:ext uri="{BB962C8B-B14F-4D97-AF65-F5344CB8AC3E}">
        <p14:creationId xmlns:p14="http://schemas.microsoft.com/office/powerpoint/2010/main" val="9588337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barn(inVertical)">
                                      <p:cBhvr>
                                        <p:cTn id="2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9" name="图片 1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2667000" y="-2667000"/>
            <a:ext cx="6858000" cy="12192000"/>
          </a:xfrm>
          <a:prstGeom prst="rect">
            <a:avLst/>
          </a:prstGeom>
        </p:spPr>
      </p:pic>
      <p:sp>
        <p:nvSpPr>
          <p:cNvPr id="2" name="圆角矩形 1"/>
          <p:cNvSpPr/>
          <p:nvPr/>
        </p:nvSpPr>
        <p:spPr>
          <a:xfrm>
            <a:off x="315686" y="1160842"/>
            <a:ext cx="11593285" cy="4695674"/>
          </a:xfrm>
          <a:prstGeom prst="roundRect">
            <a:avLst>
              <a:gd name="adj" fmla="val 6102"/>
            </a:avLst>
          </a:prstGeom>
          <a:solidFill>
            <a:schemeClr val="bg1"/>
          </a:solidFill>
          <a:ln w="38100">
            <a:gradFill>
              <a:gsLst>
                <a:gs pos="0">
                  <a:srgbClr val="D8C0A1"/>
                </a:gs>
                <a:gs pos="37000">
                  <a:srgbClr val="614019"/>
                </a:gs>
                <a:gs pos="65000">
                  <a:srgbClr val="D8C0A1"/>
                </a:gs>
                <a:gs pos="100000">
                  <a:schemeClr val="accent4">
                    <a:lumMod val="75000"/>
                  </a:schemeClr>
                </a:gs>
              </a:gsLst>
              <a:lin ang="5400000" scaled="1"/>
            </a:gra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TextBox 19"/>
          <p:cNvSpPr txBox="1"/>
          <p:nvPr/>
        </p:nvSpPr>
        <p:spPr>
          <a:xfrm>
            <a:off x="604951" y="1541828"/>
            <a:ext cx="10982095" cy="646331"/>
          </a:xfrm>
          <a:prstGeom prst="rect">
            <a:avLst/>
          </a:prstGeom>
          <a:noFill/>
        </p:spPr>
        <p:txBody>
          <a:bodyPr wrap="square" rtlCol="0">
            <a:spAutoFit/>
          </a:bodyPr>
          <a:lstStyle/>
          <a:p>
            <a:r>
              <a:rPr lang="en-US" sz="3600" b="1" dirty="0" err="1">
                <a:solidFill>
                  <a:srgbClr val="002060"/>
                </a:solidFill>
                <a:latin typeface="UTM Avo" panose="02040603050506020204" pitchFamily="18" charset="0"/>
              </a:rPr>
              <a:t>Bộ</a:t>
            </a:r>
            <a:r>
              <a:rPr lang="en-US" sz="3600" b="1" dirty="0">
                <a:solidFill>
                  <a:srgbClr val="002060"/>
                </a:solidFill>
                <a:latin typeface="UTM Avo" panose="02040603050506020204" pitchFamily="18" charset="0"/>
              </a:rPr>
              <a:t> </a:t>
            </a:r>
            <a:r>
              <a:rPr lang="en-US" sz="3600" b="1" dirty="0" err="1">
                <a:solidFill>
                  <a:srgbClr val="002060"/>
                </a:solidFill>
                <a:latin typeface="UTM Avo" panose="02040603050506020204" pitchFamily="18" charset="0"/>
              </a:rPr>
              <a:t>luật</a:t>
            </a:r>
            <a:r>
              <a:rPr lang="en-US" sz="3600" b="1" dirty="0">
                <a:solidFill>
                  <a:srgbClr val="002060"/>
                </a:solidFill>
                <a:latin typeface="UTM Avo" panose="02040603050506020204" pitchFamily="18" charset="0"/>
              </a:rPr>
              <a:t> </a:t>
            </a:r>
            <a:r>
              <a:rPr lang="en-US" sz="3600" b="1" dirty="0" err="1">
                <a:solidFill>
                  <a:srgbClr val="002060"/>
                </a:solidFill>
                <a:latin typeface="UTM Avo" panose="02040603050506020204" pitchFamily="18" charset="0"/>
              </a:rPr>
              <a:t>Hồng</a:t>
            </a:r>
            <a:r>
              <a:rPr lang="en-US" sz="3600" b="1" dirty="0">
                <a:solidFill>
                  <a:srgbClr val="002060"/>
                </a:solidFill>
                <a:latin typeface="UTM Avo" panose="02040603050506020204" pitchFamily="18" charset="0"/>
              </a:rPr>
              <a:t> </a:t>
            </a:r>
            <a:r>
              <a:rPr lang="en-US" sz="3600" b="1" dirty="0" err="1">
                <a:solidFill>
                  <a:srgbClr val="002060"/>
                </a:solidFill>
                <a:latin typeface="UTM Avo" panose="02040603050506020204" pitchFamily="18" charset="0"/>
              </a:rPr>
              <a:t>Đức</a:t>
            </a:r>
            <a:r>
              <a:rPr lang="en-US" sz="3600" b="1" dirty="0">
                <a:solidFill>
                  <a:srgbClr val="002060"/>
                </a:solidFill>
                <a:latin typeface="UTM Avo" panose="02040603050506020204" pitchFamily="18" charset="0"/>
              </a:rPr>
              <a:t> </a:t>
            </a:r>
            <a:r>
              <a:rPr lang="en-US" sz="3600" b="1" dirty="0" err="1">
                <a:solidFill>
                  <a:srgbClr val="002060"/>
                </a:solidFill>
                <a:latin typeface="UTM Avo" panose="02040603050506020204" pitchFamily="18" charset="0"/>
              </a:rPr>
              <a:t>ra</a:t>
            </a:r>
            <a:r>
              <a:rPr lang="en-US" sz="3600" b="1" dirty="0">
                <a:solidFill>
                  <a:srgbClr val="002060"/>
                </a:solidFill>
                <a:latin typeface="UTM Avo" panose="02040603050506020204" pitchFamily="18" charset="0"/>
              </a:rPr>
              <a:t> </a:t>
            </a:r>
            <a:r>
              <a:rPr lang="en-US" sz="3600" b="1" dirty="0" err="1">
                <a:solidFill>
                  <a:srgbClr val="002060"/>
                </a:solidFill>
                <a:latin typeface="UTM Avo" panose="02040603050506020204" pitchFamily="18" charset="0"/>
              </a:rPr>
              <a:t>đời</a:t>
            </a:r>
            <a:r>
              <a:rPr lang="en-US" sz="3600" b="1" dirty="0">
                <a:solidFill>
                  <a:srgbClr val="002060"/>
                </a:solidFill>
                <a:latin typeface="UTM Avo" panose="02040603050506020204" pitchFamily="18" charset="0"/>
              </a:rPr>
              <a:t> </a:t>
            </a:r>
            <a:r>
              <a:rPr lang="en-US" sz="3600" b="1" dirty="0" err="1">
                <a:solidFill>
                  <a:srgbClr val="002060"/>
                </a:solidFill>
                <a:latin typeface="UTM Avo" panose="02040603050506020204" pitchFamily="18" charset="0"/>
              </a:rPr>
              <a:t>dưới</a:t>
            </a:r>
            <a:r>
              <a:rPr lang="en-US" sz="3600" b="1" dirty="0">
                <a:solidFill>
                  <a:srgbClr val="002060"/>
                </a:solidFill>
                <a:latin typeface="UTM Avo" panose="02040603050506020204" pitchFamily="18" charset="0"/>
              </a:rPr>
              <a:t> </a:t>
            </a:r>
            <a:r>
              <a:rPr lang="en-US" sz="3600" b="1" dirty="0" err="1">
                <a:solidFill>
                  <a:srgbClr val="002060"/>
                </a:solidFill>
                <a:latin typeface="UTM Avo" panose="02040603050506020204" pitchFamily="18" charset="0"/>
              </a:rPr>
              <a:t>thời</a:t>
            </a:r>
            <a:r>
              <a:rPr lang="en-US" sz="3600" b="1" dirty="0">
                <a:solidFill>
                  <a:srgbClr val="002060"/>
                </a:solidFill>
                <a:latin typeface="UTM Avo" panose="02040603050506020204" pitchFamily="18" charset="0"/>
              </a:rPr>
              <a:t> </a:t>
            </a:r>
            <a:r>
              <a:rPr lang="en-US" sz="3600" b="1" dirty="0" err="1">
                <a:solidFill>
                  <a:srgbClr val="002060"/>
                </a:solidFill>
                <a:latin typeface="UTM Avo" panose="02040603050506020204" pitchFamily="18" charset="0"/>
              </a:rPr>
              <a:t>vị</a:t>
            </a:r>
            <a:r>
              <a:rPr lang="en-US" sz="3600" b="1" dirty="0">
                <a:solidFill>
                  <a:srgbClr val="002060"/>
                </a:solidFill>
                <a:latin typeface="UTM Avo" panose="02040603050506020204" pitchFamily="18" charset="0"/>
              </a:rPr>
              <a:t> </a:t>
            </a:r>
            <a:r>
              <a:rPr lang="en-US" sz="3600" b="1" dirty="0" err="1">
                <a:solidFill>
                  <a:srgbClr val="002060"/>
                </a:solidFill>
                <a:latin typeface="UTM Avo" panose="02040603050506020204" pitchFamily="18" charset="0"/>
              </a:rPr>
              <a:t>vua</a:t>
            </a:r>
            <a:r>
              <a:rPr lang="en-US" sz="3600" b="1" dirty="0">
                <a:solidFill>
                  <a:srgbClr val="002060"/>
                </a:solidFill>
                <a:latin typeface="UTM Avo" panose="02040603050506020204" pitchFamily="18" charset="0"/>
              </a:rPr>
              <a:t> </a:t>
            </a:r>
            <a:r>
              <a:rPr lang="en-US" sz="3600" b="1" dirty="0" err="1">
                <a:solidFill>
                  <a:srgbClr val="002060"/>
                </a:solidFill>
                <a:latin typeface="UTM Avo" panose="02040603050506020204" pitchFamily="18" charset="0"/>
              </a:rPr>
              <a:t>nào</a:t>
            </a:r>
            <a:r>
              <a:rPr lang="en-US" sz="3600" b="1" dirty="0">
                <a:solidFill>
                  <a:srgbClr val="002060"/>
                </a:solidFill>
                <a:latin typeface="UTM Avo" panose="02040603050506020204" pitchFamily="18" charset="0"/>
              </a:rPr>
              <a:t>?</a:t>
            </a:r>
          </a:p>
        </p:txBody>
      </p:sp>
      <p:grpSp>
        <p:nvGrpSpPr>
          <p:cNvPr id="4" name="Group 3"/>
          <p:cNvGrpSpPr/>
          <p:nvPr/>
        </p:nvGrpSpPr>
        <p:grpSpPr>
          <a:xfrm>
            <a:off x="6274349" y="2568465"/>
            <a:ext cx="4871357" cy="1126541"/>
            <a:chOff x="1251857" y="2068286"/>
            <a:chExt cx="3918858" cy="1126541"/>
          </a:xfrm>
        </p:grpSpPr>
        <p:sp>
          <p:nvSpPr>
            <p:cNvPr id="3" name="Rectangle 2"/>
            <p:cNvSpPr/>
            <p:nvPr/>
          </p:nvSpPr>
          <p:spPr>
            <a:xfrm>
              <a:off x="1251857" y="2068286"/>
              <a:ext cx="3810000" cy="1012371"/>
            </a:xfrm>
            <a:prstGeom prst="rect">
              <a:avLst/>
            </a:prstGeom>
            <a:solidFill>
              <a:srgbClr val="17386E"/>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22" name="Rectangle 21"/>
            <p:cNvSpPr/>
            <p:nvPr/>
          </p:nvSpPr>
          <p:spPr>
            <a:xfrm>
              <a:off x="1360715" y="2182456"/>
              <a:ext cx="3810000" cy="1012371"/>
            </a:xfrm>
            <a:prstGeom prst="rect">
              <a:avLst/>
            </a:prstGeom>
            <a:solidFill>
              <a:srgbClr val="00CCF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effectLst>
                    <a:outerShdw blurRad="38100" dist="38100" dir="2700000" algn="tl">
                      <a:srgbClr val="000000">
                        <a:alpha val="43137"/>
                      </a:srgbClr>
                    </a:outerShdw>
                  </a:effectLst>
                  <a:latin typeface="UTM Avo" panose="02040603050506020204" pitchFamily="18" charset="0"/>
                </a:rPr>
                <a:t>C. Lê </a:t>
              </a:r>
              <a:r>
                <a:rPr lang="en-US" sz="3200" b="1" dirty="0" err="1">
                  <a:effectLst>
                    <a:outerShdw blurRad="38100" dist="38100" dir="2700000" algn="tl">
                      <a:srgbClr val="000000">
                        <a:alpha val="43137"/>
                      </a:srgbClr>
                    </a:outerShdw>
                  </a:effectLst>
                  <a:latin typeface="UTM Avo" panose="02040603050506020204" pitchFamily="18" charset="0"/>
                </a:rPr>
                <a:t>Nhân</a:t>
              </a:r>
              <a:r>
                <a:rPr lang="en-US" sz="3200" b="1" dirty="0">
                  <a:effectLst>
                    <a:outerShdw blurRad="38100" dist="38100" dir="2700000" algn="tl">
                      <a:srgbClr val="000000">
                        <a:alpha val="43137"/>
                      </a:srgbClr>
                    </a:outerShdw>
                  </a:effectLst>
                  <a:latin typeface="UTM Avo" panose="02040603050506020204" pitchFamily="18" charset="0"/>
                </a:rPr>
                <a:t> </a:t>
              </a:r>
              <a:r>
                <a:rPr lang="en-US" sz="3200" b="1" dirty="0" err="1">
                  <a:effectLst>
                    <a:outerShdw blurRad="38100" dist="38100" dir="2700000" algn="tl">
                      <a:srgbClr val="000000">
                        <a:alpha val="43137"/>
                      </a:srgbClr>
                    </a:outerShdw>
                  </a:effectLst>
                  <a:latin typeface="UTM Avo" panose="02040603050506020204" pitchFamily="18" charset="0"/>
                </a:rPr>
                <a:t>Tông</a:t>
              </a:r>
              <a:endParaRPr lang="en-US" sz="3200" b="1" dirty="0">
                <a:effectLst>
                  <a:outerShdw blurRad="38100" dist="38100" dir="2700000" algn="tl">
                    <a:srgbClr val="000000">
                      <a:alpha val="43137"/>
                    </a:srgbClr>
                  </a:outerShdw>
                </a:effectLst>
                <a:latin typeface="UTM Avo" panose="02040603050506020204" pitchFamily="18" charset="0"/>
              </a:endParaRPr>
            </a:p>
          </p:txBody>
        </p:sp>
      </p:grpSp>
      <p:grpSp>
        <p:nvGrpSpPr>
          <p:cNvPr id="23" name="Group 22"/>
          <p:cNvGrpSpPr/>
          <p:nvPr/>
        </p:nvGrpSpPr>
        <p:grpSpPr>
          <a:xfrm>
            <a:off x="1014582" y="2569144"/>
            <a:ext cx="4859715" cy="1126541"/>
            <a:chOff x="1251857" y="2068286"/>
            <a:chExt cx="3918858" cy="1126541"/>
          </a:xfrm>
        </p:grpSpPr>
        <p:sp>
          <p:nvSpPr>
            <p:cNvPr id="24" name="Rectangle 23"/>
            <p:cNvSpPr/>
            <p:nvPr/>
          </p:nvSpPr>
          <p:spPr>
            <a:xfrm>
              <a:off x="1251857" y="2068286"/>
              <a:ext cx="3810000" cy="1012371"/>
            </a:xfrm>
            <a:prstGeom prst="rect">
              <a:avLst/>
            </a:prstGeom>
            <a:solidFill>
              <a:srgbClr val="17386E"/>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25" name="Rectangle 24"/>
            <p:cNvSpPr/>
            <p:nvPr/>
          </p:nvSpPr>
          <p:spPr>
            <a:xfrm>
              <a:off x="1360715" y="2182456"/>
              <a:ext cx="3810000" cy="1012371"/>
            </a:xfrm>
            <a:prstGeom prst="rect">
              <a:avLst/>
            </a:prstGeom>
            <a:solidFill>
              <a:srgbClr val="00CCF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effectLst>
                    <a:outerShdw blurRad="38100" dist="38100" dir="2700000" algn="tl">
                      <a:srgbClr val="000000">
                        <a:alpha val="43137"/>
                      </a:srgbClr>
                    </a:outerShdw>
                  </a:effectLst>
                  <a:latin typeface="UTM Avo" panose="02040603050506020204" pitchFamily="18" charset="0"/>
                </a:rPr>
                <a:t>A. Lê </a:t>
              </a:r>
              <a:r>
                <a:rPr lang="en-US" sz="3200" b="1" dirty="0" err="1">
                  <a:effectLst>
                    <a:outerShdw blurRad="38100" dist="38100" dir="2700000" algn="tl">
                      <a:srgbClr val="000000">
                        <a:alpha val="43137"/>
                      </a:srgbClr>
                    </a:outerShdw>
                  </a:effectLst>
                  <a:latin typeface="UTM Avo" panose="02040603050506020204" pitchFamily="18" charset="0"/>
                </a:rPr>
                <a:t>Thái</a:t>
              </a:r>
              <a:r>
                <a:rPr lang="en-US" sz="3200" b="1" dirty="0">
                  <a:effectLst>
                    <a:outerShdw blurRad="38100" dist="38100" dir="2700000" algn="tl">
                      <a:srgbClr val="000000">
                        <a:alpha val="43137"/>
                      </a:srgbClr>
                    </a:outerShdw>
                  </a:effectLst>
                  <a:latin typeface="UTM Avo" panose="02040603050506020204" pitchFamily="18" charset="0"/>
                </a:rPr>
                <a:t> </a:t>
              </a:r>
              <a:r>
                <a:rPr lang="en-US" sz="3200" b="1" dirty="0" err="1">
                  <a:effectLst>
                    <a:outerShdw blurRad="38100" dist="38100" dir="2700000" algn="tl">
                      <a:srgbClr val="000000">
                        <a:alpha val="43137"/>
                      </a:srgbClr>
                    </a:outerShdw>
                  </a:effectLst>
                  <a:latin typeface="UTM Avo" panose="02040603050506020204" pitchFamily="18" charset="0"/>
                </a:rPr>
                <a:t>Tổ</a:t>
              </a:r>
              <a:r>
                <a:rPr lang="en-US" sz="3200" b="1" dirty="0">
                  <a:effectLst>
                    <a:outerShdw blurRad="38100" dist="38100" dir="2700000" algn="tl">
                      <a:srgbClr val="000000">
                        <a:alpha val="43137"/>
                      </a:srgbClr>
                    </a:outerShdw>
                  </a:effectLst>
                  <a:latin typeface="UTM Avo" panose="02040603050506020204" pitchFamily="18" charset="0"/>
                </a:rPr>
                <a:t> </a:t>
              </a:r>
            </a:p>
          </p:txBody>
        </p:sp>
      </p:grpSp>
      <p:grpSp>
        <p:nvGrpSpPr>
          <p:cNvPr id="26" name="Group 25"/>
          <p:cNvGrpSpPr/>
          <p:nvPr/>
        </p:nvGrpSpPr>
        <p:grpSpPr>
          <a:xfrm>
            <a:off x="1014582" y="3962500"/>
            <a:ext cx="4871357" cy="1126541"/>
            <a:chOff x="1251857" y="2068286"/>
            <a:chExt cx="3918858" cy="1126541"/>
          </a:xfrm>
        </p:grpSpPr>
        <p:sp>
          <p:nvSpPr>
            <p:cNvPr id="27" name="Rectangle 26"/>
            <p:cNvSpPr/>
            <p:nvPr/>
          </p:nvSpPr>
          <p:spPr>
            <a:xfrm>
              <a:off x="1251857" y="2068286"/>
              <a:ext cx="3810000" cy="1012371"/>
            </a:xfrm>
            <a:prstGeom prst="rect">
              <a:avLst/>
            </a:prstGeom>
            <a:solidFill>
              <a:srgbClr val="17386E"/>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28" name="Rectangle 27"/>
            <p:cNvSpPr/>
            <p:nvPr/>
          </p:nvSpPr>
          <p:spPr>
            <a:xfrm>
              <a:off x="1360715" y="2182456"/>
              <a:ext cx="3810000" cy="1012371"/>
            </a:xfrm>
            <a:prstGeom prst="rect">
              <a:avLst/>
            </a:prstGeom>
            <a:solidFill>
              <a:srgbClr val="00CCF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effectLst>
                    <a:outerShdw blurRad="38100" dist="38100" dir="2700000" algn="tl">
                      <a:srgbClr val="000000">
                        <a:alpha val="43137"/>
                      </a:srgbClr>
                    </a:outerShdw>
                  </a:effectLst>
                  <a:latin typeface="UTM Avo" panose="02040603050506020204" pitchFamily="18" charset="0"/>
                </a:rPr>
                <a:t>B. Lê </a:t>
              </a:r>
              <a:r>
                <a:rPr lang="en-US" sz="3200" b="1" dirty="0" err="1">
                  <a:effectLst>
                    <a:outerShdw blurRad="38100" dist="38100" dir="2700000" algn="tl">
                      <a:srgbClr val="000000">
                        <a:alpha val="43137"/>
                      </a:srgbClr>
                    </a:outerShdw>
                  </a:effectLst>
                  <a:latin typeface="UTM Avo" panose="02040603050506020204" pitchFamily="18" charset="0"/>
                </a:rPr>
                <a:t>Thánh</a:t>
              </a:r>
              <a:r>
                <a:rPr lang="en-US" sz="3200" b="1" dirty="0">
                  <a:effectLst>
                    <a:outerShdw blurRad="38100" dist="38100" dir="2700000" algn="tl">
                      <a:srgbClr val="000000">
                        <a:alpha val="43137"/>
                      </a:srgbClr>
                    </a:outerShdw>
                  </a:effectLst>
                  <a:latin typeface="UTM Avo" panose="02040603050506020204" pitchFamily="18" charset="0"/>
                </a:rPr>
                <a:t> </a:t>
              </a:r>
              <a:r>
                <a:rPr lang="en-US" sz="3200" b="1" dirty="0" err="1">
                  <a:effectLst>
                    <a:outerShdw blurRad="38100" dist="38100" dir="2700000" algn="tl">
                      <a:srgbClr val="000000">
                        <a:alpha val="43137"/>
                      </a:srgbClr>
                    </a:outerShdw>
                  </a:effectLst>
                  <a:latin typeface="UTM Avo" panose="02040603050506020204" pitchFamily="18" charset="0"/>
                </a:rPr>
                <a:t>Tông</a:t>
              </a:r>
              <a:endParaRPr lang="en-US" sz="3200" b="1" dirty="0">
                <a:effectLst>
                  <a:outerShdw blurRad="38100" dist="38100" dir="2700000" algn="tl">
                    <a:srgbClr val="000000">
                      <a:alpha val="43137"/>
                    </a:srgbClr>
                  </a:outerShdw>
                </a:effectLst>
                <a:latin typeface="UTM Avo" panose="02040603050506020204" pitchFamily="18" charset="0"/>
              </a:endParaRPr>
            </a:p>
          </p:txBody>
        </p:sp>
      </p:grpSp>
      <p:grpSp>
        <p:nvGrpSpPr>
          <p:cNvPr id="29" name="Group 28"/>
          <p:cNvGrpSpPr/>
          <p:nvPr/>
        </p:nvGrpSpPr>
        <p:grpSpPr>
          <a:xfrm>
            <a:off x="6274349" y="3977401"/>
            <a:ext cx="4871357" cy="1126541"/>
            <a:chOff x="1251857" y="2068286"/>
            <a:chExt cx="3918858" cy="1126541"/>
          </a:xfrm>
        </p:grpSpPr>
        <p:sp>
          <p:nvSpPr>
            <p:cNvPr id="30" name="Rectangle 29"/>
            <p:cNvSpPr/>
            <p:nvPr/>
          </p:nvSpPr>
          <p:spPr>
            <a:xfrm>
              <a:off x="1251857" y="2068286"/>
              <a:ext cx="3810000" cy="1012371"/>
            </a:xfrm>
            <a:prstGeom prst="rect">
              <a:avLst/>
            </a:prstGeom>
            <a:solidFill>
              <a:srgbClr val="17386E"/>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31" name="Rectangle 30"/>
            <p:cNvSpPr/>
            <p:nvPr/>
          </p:nvSpPr>
          <p:spPr>
            <a:xfrm>
              <a:off x="1360715" y="2182456"/>
              <a:ext cx="3810000" cy="1012371"/>
            </a:xfrm>
            <a:prstGeom prst="rect">
              <a:avLst/>
            </a:prstGeom>
            <a:solidFill>
              <a:srgbClr val="00CCF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effectLst>
                    <a:outerShdw blurRad="38100" dist="38100" dir="2700000" algn="tl">
                      <a:srgbClr val="000000">
                        <a:alpha val="43137"/>
                      </a:srgbClr>
                    </a:outerShdw>
                  </a:effectLst>
                  <a:latin typeface="UTM Avo" panose="02040603050506020204" pitchFamily="18" charset="0"/>
                </a:rPr>
                <a:t>D. Lê </a:t>
              </a:r>
              <a:r>
                <a:rPr lang="en-US" sz="3200" b="1" dirty="0" err="1">
                  <a:effectLst>
                    <a:outerShdw blurRad="38100" dist="38100" dir="2700000" algn="tl">
                      <a:srgbClr val="000000">
                        <a:alpha val="43137"/>
                      </a:srgbClr>
                    </a:outerShdw>
                  </a:effectLst>
                  <a:latin typeface="UTM Avo" panose="02040603050506020204" pitchFamily="18" charset="0"/>
                </a:rPr>
                <a:t>Thần</a:t>
              </a:r>
              <a:r>
                <a:rPr lang="en-US" sz="3200" b="1" dirty="0">
                  <a:effectLst>
                    <a:outerShdw blurRad="38100" dist="38100" dir="2700000" algn="tl">
                      <a:srgbClr val="000000">
                        <a:alpha val="43137"/>
                      </a:srgbClr>
                    </a:outerShdw>
                  </a:effectLst>
                  <a:latin typeface="UTM Avo" panose="02040603050506020204" pitchFamily="18" charset="0"/>
                </a:rPr>
                <a:t> </a:t>
              </a:r>
              <a:r>
                <a:rPr lang="en-US" sz="3200" b="1" dirty="0" err="1">
                  <a:effectLst>
                    <a:outerShdw blurRad="38100" dist="38100" dir="2700000" algn="tl">
                      <a:srgbClr val="000000">
                        <a:alpha val="43137"/>
                      </a:srgbClr>
                    </a:outerShdw>
                  </a:effectLst>
                  <a:latin typeface="UTM Avo" panose="02040603050506020204" pitchFamily="18" charset="0"/>
                </a:rPr>
                <a:t>Tông</a:t>
              </a:r>
              <a:endParaRPr lang="en-US" sz="3200" b="1" dirty="0">
                <a:effectLst>
                  <a:outerShdw blurRad="38100" dist="38100" dir="2700000" algn="tl">
                    <a:srgbClr val="000000">
                      <a:alpha val="43137"/>
                    </a:srgbClr>
                  </a:outerShdw>
                </a:effectLst>
                <a:latin typeface="UTM Avo" panose="02040603050506020204" pitchFamily="18" charset="0"/>
              </a:endParaRPr>
            </a:p>
          </p:txBody>
        </p:sp>
      </p:grpSp>
    </p:spTree>
    <p:extLst>
      <p:ext uri="{BB962C8B-B14F-4D97-AF65-F5344CB8AC3E}">
        <p14:creationId xmlns:p14="http://schemas.microsoft.com/office/powerpoint/2010/main" val="1504260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p:cTn id="12" dur="500" fill="hold"/>
                                        <p:tgtEl>
                                          <p:spTgt spid="23"/>
                                        </p:tgtEl>
                                        <p:attrNameLst>
                                          <p:attrName>ppt_w</p:attrName>
                                        </p:attrNameLst>
                                      </p:cBhvr>
                                      <p:tavLst>
                                        <p:tav tm="0">
                                          <p:val>
                                            <p:fltVal val="0"/>
                                          </p:val>
                                        </p:tav>
                                        <p:tav tm="100000">
                                          <p:val>
                                            <p:strVal val="#ppt_w"/>
                                          </p:val>
                                        </p:tav>
                                      </p:tavLst>
                                    </p:anim>
                                    <p:anim calcmode="lin" valueType="num">
                                      <p:cBhvr>
                                        <p:cTn id="13" dur="500" fill="hold"/>
                                        <p:tgtEl>
                                          <p:spTgt spid="23"/>
                                        </p:tgtEl>
                                        <p:attrNameLst>
                                          <p:attrName>ppt_h</p:attrName>
                                        </p:attrNameLst>
                                      </p:cBhvr>
                                      <p:tavLst>
                                        <p:tav tm="0">
                                          <p:val>
                                            <p:fltVal val="0"/>
                                          </p:val>
                                        </p:tav>
                                        <p:tav tm="100000">
                                          <p:val>
                                            <p:strVal val="#ppt_h"/>
                                          </p:val>
                                        </p:tav>
                                      </p:tavLst>
                                    </p:anim>
                                    <p:animEffect transition="in" filter="fade">
                                      <p:cBhvr>
                                        <p:cTn id="14" dur="500"/>
                                        <p:tgtEl>
                                          <p:spTgt spid="23"/>
                                        </p:tgtEl>
                                      </p:cBhvr>
                                    </p:animEffect>
                                  </p:childTnLst>
                                </p:cTn>
                              </p:par>
                              <p:par>
                                <p:cTn id="15" presetID="53" presetClass="entr" presetSubtype="16" fill="hold" nodeType="withEffect">
                                  <p:stCondLst>
                                    <p:cond delay="0"/>
                                  </p:stCondLst>
                                  <p:childTnLst>
                                    <p:set>
                                      <p:cBhvr>
                                        <p:cTn id="16" dur="1" fill="hold">
                                          <p:stCondLst>
                                            <p:cond delay="0"/>
                                          </p:stCondLst>
                                        </p:cTn>
                                        <p:tgtEl>
                                          <p:spTgt spid="26"/>
                                        </p:tgtEl>
                                        <p:attrNameLst>
                                          <p:attrName>style.visibility</p:attrName>
                                        </p:attrNameLst>
                                      </p:cBhvr>
                                      <p:to>
                                        <p:strVal val="visible"/>
                                      </p:to>
                                    </p:set>
                                    <p:anim calcmode="lin" valueType="num">
                                      <p:cBhvr>
                                        <p:cTn id="17" dur="500" fill="hold"/>
                                        <p:tgtEl>
                                          <p:spTgt spid="26"/>
                                        </p:tgtEl>
                                        <p:attrNameLst>
                                          <p:attrName>ppt_w</p:attrName>
                                        </p:attrNameLst>
                                      </p:cBhvr>
                                      <p:tavLst>
                                        <p:tav tm="0">
                                          <p:val>
                                            <p:fltVal val="0"/>
                                          </p:val>
                                        </p:tav>
                                        <p:tav tm="100000">
                                          <p:val>
                                            <p:strVal val="#ppt_w"/>
                                          </p:val>
                                        </p:tav>
                                      </p:tavLst>
                                    </p:anim>
                                    <p:anim calcmode="lin" valueType="num">
                                      <p:cBhvr>
                                        <p:cTn id="18" dur="500" fill="hold"/>
                                        <p:tgtEl>
                                          <p:spTgt spid="26"/>
                                        </p:tgtEl>
                                        <p:attrNameLst>
                                          <p:attrName>ppt_h</p:attrName>
                                        </p:attrNameLst>
                                      </p:cBhvr>
                                      <p:tavLst>
                                        <p:tav tm="0">
                                          <p:val>
                                            <p:fltVal val="0"/>
                                          </p:val>
                                        </p:tav>
                                        <p:tav tm="100000">
                                          <p:val>
                                            <p:strVal val="#ppt_h"/>
                                          </p:val>
                                        </p:tav>
                                      </p:tavLst>
                                    </p:anim>
                                    <p:animEffect transition="in" filter="fade">
                                      <p:cBhvr>
                                        <p:cTn id="19" dur="500"/>
                                        <p:tgtEl>
                                          <p:spTgt spid="26"/>
                                        </p:tgtEl>
                                      </p:cBhvr>
                                    </p:animEffect>
                                  </p:childTnLst>
                                </p:cTn>
                              </p:par>
                              <p:par>
                                <p:cTn id="20" presetID="53" presetClass="entr" presetSubtype="16" fill="hold" nodeType="withEffect">
                                  <p:stCondLst>
                                    <p:cond delay="0"/>
                                  </p:stCondLst>
                                  <p:childTnLst>
                                    <p:set>
                                      <p:cBhvr>
                                        <p:cTn id="21" dur="1" fill="hold">
                                          <p:stCondLst>
                                            <p:cond delay="0"/>
                                          </p:stCondLst>
                                        </p:cTn>
                                        <p:tgtEl>
                                          <p:spTgt spid="29"/>
                                        </p:tgtEl>
                                        <p:attrNameLst>
                                          <p:attrName>style.visibility</p:attrName>
                                        </p:attrNameLst>
                                      </p:cBhvr>
                                      <p:to>
                                        <p:strVal val="visible"/>
                                      </p:to>
                                    </p:set>
                                    <p:anim calcmode="lin" valueType="num">
                                      <p:cBhvr>
                                        <p:cTn id="22" dur="500" fill="hold"/>
                                        <p:tgtEl>
                                          <p:spTgt spid="29"/>
                                        </p:tgtEl>
                                        <p:attrNameLst>
                                          <p:attrName>ppt_w</p:attrName>
                                        </p:attrNameLst>
                                      </p:cBhvr>
                                      <p:tavLst>
                                        <p:tav tm="0">
                                          <p:val>
                                            <p:fltVal val="0"/>
                                          </p:val>
                                        </p:tav>
                                        <p:tav tm="100000">
                                          <p:val>
                                            <p:strVal val="#ppt_w"/>
                                          </p:val>
                                        </p:tav>
                                      </p:tavLst>
                                    </p:anim>
                                    <p:anim calcmode="lin" valueType="num">
                                      <p:cBhvr>
                                        <p:cTn id="23" dur="500" fill="hold"/>
                                        <p:tgtEl>
                                          <p:spTgt spid="29"/>
                                        </p:tgtEl>
                                        <p:attrNameLst>
                                          <p:attrName>ppt_h</p:attrName>
                                        </p:attrNameLst>
                                      </p:cBhvr>
                                      <p:tavLst>
                                        <p:tav tm="0">
                                          <p:val>
                                            <p:fltVal val="0"/>
                                          </p:val>
                                        </p:tav>
                                        <p:tav tm="100000">
                                          <p:val>
                                            <p:strVal val="#ppt_h"/>
                                          </p:val>
                                        </p:tav>
                                      </p:tavLst>
                                    </p:anim>
                                    <p:animEffect transition="in" filter="fade">
                                      <p:cBhvr>
                                        <p:cTn id="24" dur="500"/>
                                        <p:tgtEl>
                                          <p:spTgt spid="29"/>
                                        </p:tgtEl>
                                      </p:cBhvr>
                                    </p:animEffect>
                                  </p:childTnLst>
                                </p:cTn>
                              </p:par>
                              <p:par>
                                <p:cTn id="25" presetID="53" presetClass="entr" presetSubtype="16" fill="hold" nodeType="withEffect">
                                  <p:stCondLst>
                                    <p:cond delay="0"/>
                                  </p:stCondLst>
                                  <p:childTnLst>
                                    <p:set>
                                      <p:cBhvr>
                                        <p:cTn id="26" dur="1" fill="hold">
                                          <p:stCondLst>
                                            <p:cond delay="0"/>
                                          </p:stCondLst>
                                        </p:cTn>
                                        <p:tgtEl>
                                          <p:spTgt spid="4"/>
                                        </p:tgtEl>
                                        <p:attrNameLst>
                                          <p:attrName>style.visibility</p:attrName>
                                        </p:attrNameLst>
                                      </p:cBhvr>
                                      <p:to>
                                        <p:strVal val="visible"/>
                                      </p:to>
                                    </p:set>
                                    <p:anim calcmode="lin" valueType="num">
                                      <p:cBhvr>
                                        <p:cTn id="27" dur="500" fill="hold"/>
                                        <p:tgtEl>
                                          <p:spTgt spid="4"/>
                                        </p:tgtEl>
                                        <p:attrNameLst>
                                          <p:attrName>ppt_w</p:attrName>
                                        </p:attrNameLst>
                                      </p:cBhvr>
                                      <p:tavLst>
                                        <p:tav tm="0">
                                          <p:val>
                                            <p:fltVal val="0"/>
                                          </p:val>
                                        </p:tav>
                                        <p:tav tm="100000">
                                          <p:val>
                                            <p:strVal val="#ppt_w"/>
                                          </p:val>
                                        </p:tav>
                                      </p:tavLst>
                                    </p:anim>
                                    <p:anim calcmode="lin" valueType="num">
                                      <p:cBhvr>
                                        <p:cTn id="28" dur="500" fill="hold"/>
                                        <p:tgtEl>
                                          <p:spTgt spid="4"/>
                                        </p:tgtEl>
                                        <p:attrNameLst>
                                          <p:attrName>ppt_h</p:attrName>
                                        </p:attrNameLst>
                                      </p:cBhvr>
                                      <p:tavLst>
                                        <p:tav tm="0">
                                          <p:val>
                                            <p:fltVal val="0"/>
                                          </p:val>
                                        </p:tav>
                                        <p:tav tm="100000">
                                          <p:val>
                                            <p:strVal val="#ppt_h"/>
                                          </p:val>
                                        </p:tav>
                                      </p:tavLst>
                                    </p:anim>
                                    <p:animEffect transition="in" filter="fade">
                                      <p:cBhvr>
                                        <p:cTn id="29" dur="500"/>
                                        <p:tgtEl>
                                          <p:spTgt spid="4"/>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xit" presetSubtype="0" fill="hold" nodeType="clickEffect">
                                  <p:stCondLst>
                                    <p:cond delay="0"/>
                                  </p:stCondLst>
                                  <p:childTnLst>
                                    <p:animEffect transition="out" filter="fade">
                                      <p:cBhvr>
                                        <p:cTn id="33" dur="1000"/>
                                        <p:tgtEl>
                                          <p:spTgt spid="23"/>
                                        </p:tgtEl>
                                      </p:cBhvr>
                                    </p:animEffect>
                                    <p:anim calcmode="lin" valueType="num">
                                      <p:cBhvr>
                                        <p:cTn id="34" dur="1000"/>
                                        <p:tgtEl>
                                          <p:spTgt spid="23"/>
                                        </p:tgtEl>
                                        <p:attrNameLst>
                                          <p:attrName>ppt_x</p:attrName>
                                        </p:attrNameLst>
                                      </p:cBhvr>
                                      <p:tavLst>
                                        <p:tav tm="0">
                                          <p:val>
                                            <p:strVal val="ppt_x"/>
                                          </p:val>
                                        </p:tav>
                                        <p:tav tm="100000">
                                          <p:val>
                                            <p:strVal val="ppt_x"/>
                                          </p:val>
                                        </p:tav>
                                      </p:tavLst>
                                    </p:anim>
                                    <p:anim calcmode="lin" valueType="num">
                                      <p:cBhvr>
                                        <p:cTn id="35" dur="1000"/>
                                        <p:tgtEl>
                                          <p:spTgt spid="23"/>
                                        </p:tgtEl>
                                        <p:attrNameLst>
                                          <p:attrName>ppt_y</p:attrName>
                                        </p:attrNameLst>
                                      </p:cBhvr>
                                      <p:tavLst>
                                        <p:tav tm="0">
                                          <p:val>
                                            <p:strVal val="ppt_y"/>
                                          </p:val>
                                        </p:tav>
                                        <p:tav tm="100000">
                                          <p:val>
                                            <p:strVal val="ppt_y+.1"/>
                                          </p:val>
                                        </p:tav>
                                      </p:tavLst>
                                    </p:anim>
                                    <p:set>
                                      <p:cBhvr>
                                        <p:cTn id="36" dur="1" fill="hold">
                                          <p:stCondLst>
                                            <p:cond delay="999"/>
                                          </p:stCondLst>
                                        </p:cTn>
                                        <p:tgtEl>
                                          <p:spTgt spid="23"/>
                                        </p:tgtEl>
                                        <p:attrNameLst>
                                          <p:attrName>style.visibility</p:attrName>
                                        </p:attrNameLst>
                                      </p:cBhvr>
                                      <p:to>
                                        <p:strVal val="hidden"/>
                                      </p:to>
                                    </p:set>
                                  </p:childTnLst>
                                  <p:subTnLst>
                                    <p:audio>
                                      <p:cMediaNode>
                                        <p:cTn display="0" masterRel="sameClick">
                                          <p:stCondLst>
                                            <p:cond evt="begin" delay="0">
                                              <p:tn val="32"/>
                                            </p:cond>
                                          </p:stCondLst>
                                          <p:endCondLst>
                                            <p:cond evt="onStopAudio" delay="0">
                                              <p:tgtEl>
                                                <p:sldTgt/>
                                              </p:tgtEl>
                                            </p:cond>
                                          </p:endCondLst>
                                        </p:cTn>
                                        <p:tgtEl>
                                          <p:sndTgt r:embed="rId3" name="applause.wav"/>
                                        </p:tgtEl>
                                      </p:cMediaNode>
                                    </p:audio>
                                  </p:subTnLst>
                                </p:cTn>
                              </p:par>
                              <p:par>
                                <p:cTn id="37" presetID="42" presetClass="exit" presetSubtype="0" fill="hold" nodeType="withEffect">
                                  <p:stCondLst>
                                    <p:cond delay="0"/>
                                  </p:stCondLst>
                                  <p:childTnLst>
                                    <p:animEffect transition="out" filter="fade">
                                      <p:cBhvr>
                                        <p:cTn id="38" dur="1000"/>
                                        <p:tgtEl>
                                          <p:spTgt spid="29"/>
                                        </p:tgtEl>
                                      </p:cBhvr>
                                    </p:animEffect>
                                    <p:anim calcmode="lin" valueType="num">
                                      <p:cBhvr>
                                        <p:cTn id="39" dur="1000"/>
                                        <p:tgtEl>
                                          <p:spTgt spid="29"/>
                                        </p:tgtEl>
                                        <p:attrNameLst>
                                          <p:attrName>ppt_x</p:attrName>
                                        </p:attrNameLst>
                                      </p:cBhvr>
                                      <p:tavLst>
                                        <p:tav tm="0">
                                          <p:val>
                                            <p:strVal val="ppt_x"/>
                                          </p:val>
                                        </p:tav>
                                        <p:tav tm="100000">
                                          <p:val>
                                            <p:strVal val="ppt_x"/>
                                          </p:val>
                                        </p:tav>
                                      </p:tavLst>
                                    </p:anim>
                                    <p:anim calcmode="lin" valueType="num">
                                      <p:cBhvr>
                                        <p:cTn id="40" dur="1000"/>
                                        <p:tgtEl>
                                          <p:spTgt spid="29"/>
                                        </p:tgtEl>
                                        <p:attrNameLst>
                                          <p:attrName>ppt_y</p:attrName>
                                        </p:attrNameLst>
                                      </p:cBhvr>
                                      <p:tavLst>
                                        <p:tav tm="0">
                                          <p:val>
                                            <p:strVal val="ppt_y"/>
                                          </p:val>
                                        </p:tav>
                                        <p:tav tm="100000">
                                          <p:val>
                                            <p:strVal val="ppt_y+.1"/>
                                          </p:val>
                                        </p:tav>
                                      </p:tavLst>
                                    </p:anim>
                                    <p:set>
                                      <p:cBhvr>
                                        <p:cTn id="41" dur="1" fill="hold">
                                          <p:stCondLst>
                                            <p:cond delay="999"/>
                                          </p:stCondLst>
                                        </p:cTn>
                                        <p:tgtEl>
                                          <p:spTgt spid="29"/>
                                        </p:tgtEl>
                                        <p:attrNameLst>
                                          <p:attrName>style.visibility</p:attrName>
                                        </p:attrNameLst>
                                      </p:cBhvr>
                                      <p:to>
                                        <p:strVal val="hidden"/>
                                      </p:to>
                                    </p:set>
                                  </p:childTnLst>
                                </p:cTn>
                              </p:par>
                              <p:par>
                                <p:cTn id="42" presetID="42" presetClass="exit" presetSubtype="0" fill="hold" nodeType="withEffect">
                                  <p:stCondLst>
                                    <p:cond delay="0"/>
                                  </p:stCondLst>
                                  <p:childTnLst>
                                    <p:animEffect transition="out" filter="fade">
                                      <p:cBhvr>
                                        <p:cTn id="43" dur="1000"/>
                                        <p:tgtEl>
                                          <p:spTgt spid="4"/>
                                        </p:tgtEl>
                                      </p:cBhvr>
                                    </p:animEffect>
                                    <p:anim calcmode="lin" valueType="num">
                                      <p:cBhvr>
                                        <p:cTn id="44" dur="1000"/>
                                        <p:tgtEl>
                                          <p:spTgt spid="4"/>
                                        </p:tgtEl>
                                        <p:attrNameLst>
                                          <p:attrName>ppt_x</p:attrName>
                                        </p:attrNameLst>
                                      </p:cBhvr>
                                      <p:tavLst>
                                        <p:tav tm="0">
                                          <p:val>
                                            <p:strVal val="ppt_x"/>
                                          </p:val>
                                        </p:tav>
                                        <p:tav tm="100000">
                                          <p:val>
                                            <p:strVal val="ppt_x"/>
                                          </p:val>
                                        </p:tav>
                                      </p:tavLst>
                                    </p:anim>
                                    <p:anim calcmode="lin" valueType="num">
                                      <p:cBhvr>
                                        <p:cTn id="45" dur="1000"/>
                                        <p:tgtEl>
                                          <p:spTgt spid="4"/>
                                        </p:tgtEl>
                                        <p:attrNameLst>
                                          <p:attrName>ppt_y</p:attrName>
                                        </p:attrNameLst>
                                      </p:cBhvr>
                                      <p:tavLst>
                                        <p:tav tm="0">
                                          <p:val>
                                            <p:strVal val="ppt_y"/>
                                          </p:val>
                                        </p:tav>
                                        <p:tav tm="100000">
                                          <p:val>
                                            <p:strVal val="ppt_y+.1"/>
                                          </p:val>
                                        </p:tav>
                                      </p:tavLst>
                                    </p:anim>
                                    <p:set>
                                      <p:cBhvr>
                                        <p:cTn id="46" dur="1" fill="hold">
                                          <p:stCondLst>
                                            <p:cond delay="9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9" name="图片 1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2667000" y="-2667000"/>
            <a:ext cx="6858000" cy="12192000"/>
          </a:xfrm>
          <a:prstGeom prst="rect">
            <a:avLst/>
          </a:prstGeom>
        </p:spPr>
      </p:pic>
      <p:sp>
        <p:nvSpPr>
          <p:cNvPr id="2" name="圆角矩形 1"/>
          <p:cNvSpPr/>
          <p:nvPr/>
        </p:nvSpPr>
        <p:spPr>
          <a:xfrm>
            <a:off x="315686" y="1160842"/>
            <a:ext cx="11593285" cy="4695674"/>
          </a:xfrm>
          <a:prstGeom prst="roundRect">
            <a:avLst>
              <a:gd name="adj" fmla="val 6102"/>
            </a:avLst>
          </a:prstGeom>
          <a:solidFill>
            <a:schemeClr val="bg1"/>
          </a:solidFill>
          <a:ln w="38100">
            <a:gradFill>
              <a:gsLst>
                <a:gs pos="0">
                  <a:srgbClr val="D8C0A1"/>
                </a:gs>
                <a:gs pos="37000">
                  <a:srgbClr val="614019"/>
                </a:gs>
                <a:gs pos="65000">
                  <a:srgbClr val="D8C0A1"/>
                </a:gs>
                <a:gs pos="100000">
                  <a:schemeClr val="accent4">
                    <a:lumMod val="75000"/>
                  </a:schemeClr>
                </a:gs>
              </a:gsLst>
              <a:lin ang="5400000" scaled="1"/>
            </a:gra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TextBox 19"/>
          <p:cNvSpPr txBox="1"/>
          <p:nvPr/>
        </p:nvSpPr>
        <p:spPr>
          <a:xfrm>
            <a:off x="621280" y="1266043"/>
            <a:ext cx="10982095" cy="1200329"/>
          </a:xfrm>
          <a:prstGeom prst="rect">
            <a:avLst/>
          </a:prstGeom>
          <a:noFill/>
        </p:spPr>
        <p:txBody>
          <a:bodyPr wrap="square" rtlCol="0">
            <a:spAutoFit/>
          </a:bodyPr>
          <a:lstStyle/>
          <a:p>
            <a:pPr algn="ctr"/>
            <a:r>
              <a:rPr lang="en-US" sz="3600" b="1" dirty="0" err="1">
                <a:solidFill>
                  <a:srgbClr val="002060"/>
                </a:solidFill>
                <a:latin typeface="UTM Avo" panose="02040603050506020204" pitchFamily="18" charset="0"/>
              </a:rPr>
              <a:t>Dưới</a:t>
            </a:r>
            <a:r>
              <a:rPr lang="en-US" sz="3600" b="1" dirty="0">
                <a:solidFill>
                  <a:srgbClr val="002060"/>
                </a:solidFill>
                <a:latin typeface="UTM Avo" panose="02040603050506020204" pitchFamily="18" charset="0"/>
              </a:rPr>
              <a:t> </a:t>
            </a:r>
            <a:r>
              <a:rPr lang="en-US" sz="3600" b="1" dirty="0" err="1">
                <a:solidFill>
                  <a:srgbClr val="002060"/>
                </a:solidFill>
                <a:latin typeface="UTM Avo" panose="02040603050506020204" pitchFamily="18" charset="0"/>
              </a:rPr>
              <a:t>thời</a:t>
            </a:r>
            <a:r>
              <a:rPr lang="en-US" sz="3600" b="1" dirty="0">
                <a:solidFill>
                  <a:srgbClr val="002060"/>
                </a:solidFill>
                <a:latin typeface="UTM Avo" panose="02040603050506020204" pitchFamily="18" charset="0"/>
              </a:rPr>
              <a:t> </a:t>
            </a:r>
            <a:r>
              <a:rPr lang="en-US" sz="3600" b="1" dirty="0" err="1">
                <a:solidFill>
                  <a:srgbClr val="002060"/>
                </a:solidFill>
                <a:latin typeface="UTM Avo" panose="02040603050506020204" pitchFamily="18" charset="0"/>
              </a:rPr>
              <a:t>Hậu</a:t>
            </a:r>
            <a:r>
              <a:rPr lang="en-US" sz="3600" b="1" dirty="0">
                <a:solidFill>
                  <a:srgbClr val="002060"/>
                </a:solidFill>
                <a:latin typeface="UTM Avo" panose="02040603050506020204" pitchFamily="18" charset="0"/>
              </a:rPr>
              <a:t> Lê, </a:t>
            </a:r>
            <a:r>
              <a:rPr lang="en-US" sz="3600" b="1" dirty="0" err="1">
                <a:solidFill>
                  <a:srgbClr val="002060"/>
                </a:solidFill>
                <a:latin typeface="UTM Avo" panose="02040603050506020204" pitchFamily="18" charset="0"/>
              </a:rPr>
              <a:t>mọi</a:t>
            </a:r>
            <a:r>
              <a:rPr lang="en-US" sz="3600" b="1" dirty="0">
                <a:solidFill>
                  <a:srgbClr val="002060"/>
                </a:solidFill>
                <a:latin typeface="UTM Avo" panose="02040603050506020204" pitchFamily="18" charset="0"/>
              </a:rPr>
              <a:t> </a:t>
            </a:r>
            <a:r>
              <a:rPr lang="en-US" sz="3600" b="1" dirty="0" err="1">
                <a:solidFill>
                  <a:srgbClr val="002060"/>
                </a:solidFill>
                <a:latin typeface="UTM Avo" panose="02040603050506020204" pitchFamily="18" charset="0"/>
              </a:rPr>
              <a:t>uy</a:t>
            </a:r>
            <a:r>
              <a:rPr lang="en-US" sz="3600" b="1" dirty="0">
                <a:solidFill>
                  <a:srgbClr val="002060"/>
                </a:solidFill>
                <a:latin typeface="UTM Avo" panose="02040603050506020204" pitchFamily="18" charset="0"/>
              </a:rPr>
              <a:t> </a:t>
            </a:r>
            <a:r>
              <a:rPr lang="en-US" sz="3600" b="1" dirty="0" err="1">
                <a:solidFill>
                  <a:srgbClr val="002060"/>
                </a:solidFill>
                <a:latin typeface="UTM Avo" panose="02040603050506020204" pitchFamily="18" charset="0"/>
              </a:rPr>
              <a:t>quyền</a:t>
            </a:r>
            <a:r>
              <a:rPr lang="en-US" sz="3600" b="1" dirty="0">
                <a:solidFill>
                  <a:srgbClr val="002060"/>
                </a:solidFill>
                <a:latin typeface="UTM Avo" panose="02040603050506020204" pitchFamily="18" charset="0"/>
              </a:rPr>
              <a:t> </a:t>
            </a:r>
          </a:p>
          <a:p>
            <a:pPr algn="ctr"/>
            <a:r>
              <a:rPr lang="en-US" sz="3600" b="1" dirty="0" err="1">
                <a:solidFill>
                  <a:srgbClr val="002060"/>
                </a:solidFill>
                <a:latin typeface="UTM Avo" panose="02040603050506020204" pitchFamily="18" charset="0"/>
              </a:rPr>
              <a:t>đều</a:t>
            </a:r>
            <a:r>
              <a:rPr lang="en-US" sz="3600" b="1" dirty="0">
                <a:solidFill>
                  <a:srgbClr val="002060"/>
                </a:solidFill>
                <a:latin typeface="UTM Avo" panose="02040603050506020204" pitchFamily="18" charset="0"/>
              </a:rPr>
              <a:t> </a:t>
            </a:r>
            <a:r>
              <a:rPr lang="en-US" sz="3600" b="1" dirty="0" err="1">
                <a:solidFill>
                  <a:srgbClr val="002060"/>
                </a:solidFill>
                <a:latin typeface="UTM Avo" panose="02040603050506020204" pitchFamily="18" charset="0"/>
              </a:rPr>
              <a:t>tập</a:t>
            </a:r>
            <a:r>
              <a:rPr lang="en-US" sz="3600" b="1" dirty="0">
                <a:solidFill>
                  <a:srgbClr val="002060"/>
                </a:solidFill>
                <a:latin typeface="UTM Avo" panose="02040603050506020204" pitchFamily="18" charset="0"/>
              </a:rPr>
              <a:t> </a:t>
            </a:r>
            <a:r>
              <a:rPr lang="en-US" sz="3600" b="1" dirty="0" err="1">
                <a:solidFill>
                  <a:srgbClr val="002060"/>
                </a:solidFill>
                <a:latin typeface="UTM Avo" panose="02040603050506020204" pitchFamily="18" charset="0"/>
              </a:rPr>
              <a:t>trung</a:t>
            </a:r>
            <a:r>
              <a:rPr lang="en-US" sz="3600" b="1" dirty="0">
                <a:solidFill>
                  <a:srgbClr val="002060"/>
                </a:solidFill>
                <a:latin typeface="UTM Avo" panose="02040603050506020204" pitchFamily="18" charset="0"/>
              </a:rPr>
              <a:t> </a:t>
            </a:r>
            <a:r>
              <a:rPr lang="en-US" sz="3600" b="1" dirty="0" err="1">
                <a:solidFill>
                  <a:srgbClr val="002060"/>
                </a:solidFill>
                <a:latin typeface="UTM Avo" panose="02040603050506020204" pitchFamily="18" charset="0"/>
              </a:rPr>
              <a:t>vào</a:t>
            </a:r>
            <a:r>
              <a:rPr lang="en-US" sz="3600" b="1" dirty="0">
                <a:solidFill>
                  <a:srgbClr val="002060"/>
                </a:solidFill>
                <a:latin typeface="UTM Avo" panose="02040603050506020204" pitchFamily="18" charset="0"/>
              </a:rPr>
              <a:t> </a:t>
            </a:r>
            <a:r>
              <a:rPr lang="en-US" sz="3600" b="1" dirty="0" err="1">
                <a:solidFill>
                  <a:srgbClr val="002060"/>
                </a:solidFill>
                <a:latin typeface="UTM Avo" panose="02040603050506020204" pitchFamily="18" charset="0"/>
              </a:rPr>
              <a:t>ai</a:t>
            </a:r>
            <a:r>
              <a:rPr lang="en-US" sz="3600" b="1" dirty="0">
                <a:solidFill>
                  <a:srgbClr val="002060"/>
                </a:solidFill>
                <a:latin typeface="UTM Avo" panose="02040603050506020204" pitchFamily="18" charset="0"/>
              </a:rPr>
              <a:t>? </a:t>
            </a:r>
          </a:p>
        </p:txBody>
      </p:sp>
      <p:grpSp>
        <p:nvGrpSpPr>
          <p:cNvPr id="4" name="Group 3"/>
          <p:cNvGrpSpPr/>
          <p:nvPr/>
        </p:nvGrpSpPr>
        <p:grpSpPr>
          <a:xfrm>
            <a:off x="6285234" y="2753522"/>
            <a:ext cx="4871357" cy="1126541"/>
            <a:chOff x="1251857" y="2068286"/>
            <a:chExt cx="3918858" cy="1126541"/>
          </a:xfrm>
        </p:grpSpPr>
        <p:sp>
          <p:nvSpPr>
            <p:cNvPr id="3" name="Rectangle 2"/>
            <p:cNvSpPr/>
            <p:nvPr/>
          </p:nvSpPr>
          <p:spPr>
            <a:xfrm>
              <a:off x="1251857" y="2068286"/>
              <a:ext cx="3810000" cy="1012371"/>
            </a:xfrm>
            <a:prstGeom prst="rect">
              <a:avLst/>
            </a:prstGeom>
            <a:solidFill>
              <a:srgbClr val="17386E"/>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22" name="Rectangle 21"/>
            <p:cNvSpPr/>
            <p:nvPr/>
          </p:nvSpPr>
          <p:spPr>
            <a:xfrm>
              <a:off x="1360715" y="2182456"/>
              <a:ext cx="3810000" cy="1012371"/>
            </a:xfrm>
            <a:prstGeom prst="rect">
              <a:avLst/>
            </a:prstGeom>
            <a:solidFill>
              <a:srgbClr val="00CCF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effectLst>
                    <a:outerShdw blurRad="38100" dist="38100" dir="2700000" algn="tl">
                      <a:srgbClr val="000000">
                        <a:alpha val="43137"/>
                      </a:srgbClr>
                    </a:outerShdw>
                  </a:effectLst>
                  <a:latin typeface="UTM Avo" panose="02040603050506020204" pitchFamily="18" charset="0"/>
                </a:rPr>
                <a:t>C. </a:t>
              </a:r>
              <a:r>
                <a:rPr lang="en-US" sz="3200" b="1" dirty="0" err="1">
                  <a:effectLst>
                    <a:outerShdw blurRad="38100" dist="38100" dir="2700000" algn="tl">
                      <a:srgbClr val="000000">
                        <a:alpha val="43137"/>
                      </a:srgbClr>
                    </a:outerShdw>
                  </a:effectLst>
                  <a:latin typeface="UTM Avo" panose="02040603050506020204" pitchFamily="18" charset="0"/>
                </a:rPr>
                <a:t>Tể</a:t>
              </a:r>
              <a:r>
                <a:rPr lang="en-US" sz="3200" b="1" dirty="0">
                  <a:effectLst>
                    <a:outerShdw blurRad="38100" dist="38100" dir="2700000" algn="tl">
                      <a:srgbClr val="000000">
                        <a:alpha val="43137"/>
                      </a:srgbClr>
                    </a:outerShdw>
                  </a:effectLst>
                  <a:latin typeface="UTM Avo" panose="02040603050506020204" pitchFamily="18" charset="0"/>
                </a:rPr>
                <a:t> </a:t>
              </a:r>
              <a:r>
                <a:rPr lang="en-US" sz="3200" b="1" dirty="0" err="1">
                  <a:effectLst>
                    <a:outerShdw blurRad="38100" dist="38100" dir="2700000" algn="tl">
                      <a:srgbClr val="000000">
                        <a:alpha val="43137"/>
                      </a:srgbClr>
                    </a:outerShdw>
                  </a:effectLst>
                  <a:latin typeface="UTM Avo" panose="02040603050506020204" pitchFamily="18" charset="0"/>
                </a:rPr>
                <a:t>tướng</a:t>
              </a:r>
              <a:endParaRPr lang="en-US" sz="3200" b="1" dirty="0">
                <a:effectLst>
                  <a:outerShdw blurRad="38100" dist="38100" dir="2700000" algn="tl">
                    <a:srgbClr val="000000">
                      <a:alpha val="43137"/>
                    </a:srgbClr>
                  </a:outerShdw>
                </a:effectLst>
                <a:latin typeface="UTM Avo" panose="02040603050506020204" pitchFamily="18" charset="0"/>
              </a:endParaRPr>
            </a:p>
          </p:txBody>
        </p:sp>
      </p:grpSp>
      <p:grpSp>
        <p:nvGrpSpPr>
          <p:cNvPr id="23" name="Group 22"/>
          <p:cNvGrpSpPr/>
          <p:nvPr/>
        </p:nvGrpSpPr>
        <p:grpSpPr>
          <a:xfrm>
            <a:off x="1025467" y="2754201"/>
            <a:ext cx="4859715" cy="1126541"/>
            <a:chOff x="1251857" y="2068286"/>
            <a:chExt cx="3918858" cy="1126541"/>
          </a:xfrm>
        </p:grpSpPr>
        <p:sp>
          <p:nvSpPr>
            <p:cNvPr id="24" name="Rectangle 23"/>
            <p:cNvSpPr/>
            <p:nvPr/>
          </p:nvSpPr>
          <p:spPr>
            <a:xfrm>
              <a:off x="1251857" y="2068286"/>
              <a:ext cx="3810000" cy="1012371"/>
            </a:xfrm>
            <a:prstGeom prst="rect">
              <a:avLst/>
            </a:prstGeom>
            <a:solidFill>
              <a:srgbClr val="17386E"/>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25" name="Rectangle 24"/>
            <p:cNvSpPr/>
            <p:nvPr/>
          </p:nvSpPr>
          <p:spPr>
            <a:xfrm>
              <a:off x="1360715" y="2182456"/>
              <a:ext cx="3810000" cy="1012371"/>
            </a:xfrm>
            <a:prstGeom prst="rect">
              <a:avLst/>
            </a:prstGeom>
            <a:solidFill>
              <a:srgbClr val="00CCF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effectLst>
                    <a:outerShdw blurRad="38100" dist="38100" dir="2700000" algn="tl">
                      <a:srgbClr val="000000">
                        <a:alpha val="43137"/>
                      </a:srgbClr>
                    </a:outerShdw>
                  </a:effectLst>
                  <a:latin typeface="UTM Avo" panose="02040603050506020204" pitchFamily="18" charset="0"/>
                </a:rPr>
                <a:t>A. </a:t>
              </a:r>
              <a:r>
                <a:rPr lang="en-US" sz="2800" b="1" dirty="0" err="1">
                  <a:effectLst>
                    <a:outerShdw blurRad="38100" dist="38100" dir="2700000" algn="tl">
                      <a:srgbClr val="000000">
                        <a:alpha val="43137"/>
                      </a:srgbClr>
                    </a:outerShdw>
                  </a:effectLst>
                  <a:latin typeface="UTM Avo" panose="02040603050506020204" pitchFamily="18" charset="0"/>
                </a:rPr>
                <a:t>Thái</a:t>
              </a:r>
              <a:r>
                <a:rPr lang="en-US" sz="2800" b="1" dirty="0">
                  <a:effectLst>
                    <a:outerShdw blurRad="38100" dist="38100" dir="2700000" algn="tl">
                      <a:srgbClr val="000000">
                        <a:alpha val="43137"/>
                      </a:srgbClr>
                    </a:outerShdw>
                  </a:effectLst>
                  <a:latin typeface="UTM Avo" panose="02040603050506020204" pitchFamily="18" charset="0"/>
                </a:rPr>
                <a:t> </a:t>
              </a:r>
              <a:r>
                <a:rPr lang="en-US" sz="2800" b="1" dirty="0" err="1">
                  <a:effectLst>
                    <a:outerShdw blurRad="38100" dist="38100" dir="2700000" algn="tl">
                      <a:srgbClr val="000000">
                        <a:alpha val="43137"/>
                      </a:srgbClr>
                    </a:outerShdw>
                  </a:effectLst>
                  <a:latin typeface="UTM Avo" panose="02040603050506020204" pitchFamily="18" charset="0"/>
                </a:rPr>
                <a:t>Thượng</a:t>
              </a:r>
              <a:r>
                <a:rPr lang="en-US" sz="2800" b="1" dirty="0">
                  <a:effectLst>
                    <a:outerShdw blurRad="38100" dist="38100" dir="2700000" algn="tl">
                      <a:srgbClr val="000000">
                        <a:alpha val="43137"/>
                      </a:srgbClr>
                    </a:outerShdw>
                  </a:effectLst>
                  <a:latin typeface="UTM Avo" panose="02040603050506020204" pitchFamily="18" charset="0"/>
                </a:rPr>
                <a:t> </a:t>
              </a:r>
              <a:r>
                <a:rPr lang="en-US" sz="2800" b="1" dirty="0" err="1">
                  <a:effectLst>
                    <a:outerShdw blurRad="38100" dist="38100" dir="2700000" algn="tl">
                      <a:srgbClr val="000000">
                        <a:alpha val="43137"/>
                      </a:srgbClr>
                    </a:outerShdw>
                  </a:effectLst>
                  <a:latin typeface="UTM Avo" panose="02040603050506020204" pitchFamily="18" charset="0"/>
                </a:rPr>
                <a:t>Hoàng</a:t>
              </a:r>
              <a:endParaRPr lang="en-US" sz="2800" b="1" dirty="0">
                <a:effectLst>
                  <a:outerShdw blurRad="38100" dist="38100" dir="2700000" algn="tl">
                    <a:srgbClr val="000000">
                      <a:alpha val="43137"/>
                    </a:srgbClr>
                  </a:outerShdw>
                </a:effectLst>
                <a:latin typeface="UTM Avo" panose="02040603050506020204" pitchFamily="18" charset="0"/>
              </a:endParaRPr>
            </a:p>
          </p:txBody>
        </p:sp>
      </p:grpSp>
      <p:grpSp>
        <p:nvGrpSpPr>
          <p:cNvPr id="26" name="Group 25"/>
          <p:cNvGrpSpPr/>
          <p:nvPr/>
        </p:nvGrpSpPr>
        <p:grpSpPr>
          <a:xfrm>
            <a:off x="6285234" y="4247149"/>
            <a:ext cx="4871357" cy="1126541"/>
            <a:chOff x="1251857" y="2068286"/>
            <a:chExt cx="3918858" cy="1126541"/>
          </a:xfrm>
        </p:grpSpPr>
        <p:sp>
          <p:nvSpPr>
            <p:cNvPr id="27" name="Rectangle 26"/>
            <p:cNvSpPr/>
            <p:nvPr/>
          </p:nvSpPr>
          <p:spPr>
            <a:xfrm>
              <a:off x="1251857" y="2068286"/>
              <a:ext cx="3810000" cy="1012371"/>
            </a:xfrm>
            <a:prstGeom prst="rect">
              <a:avLst/>
            </a:prstGeom>
            <a:solidFill>
              <a:srgbClr val="17386E"/>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28" name="Rectangle 27"/>
            <p:cNvSpPr/>
            <p:nvPr/>
          </p:nvSpPr>
          <p:spPr>
            <a:xfrm>
              <a:off x="1360715" y="2182456"/>
              <a:ext cx="3810000" cy="1012371"/>
            </a:xfrm>
            <a:prstGeom prst="rect">
              <a:avLst/>
            </a:prstGeom>
            <a:solidFill>
              <a:srgbClr val="00CCF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effectLst>
                    <a:outerShdw blurRad="38100" dist="38100" dir="2700000" algn="tl">
                      <a:srgbClr val="000000">
                        <a:alpha val="43137"/>
                      </a:srgbClr>
                    </a:outerShdw>
                  </a:effectLst>
                  <a:latin typeface="UTM Avo" panose="02040603050506020204" pitchFamily="18" charset="0"/>
                </a:rPr>
                <a:t>D. </a:t>
              </a:r>
              <a:r>
                <a:rPr lang="en-US" sz="3200" b="1" dirty="0" err="1">
                  <a:effectLst>
                    <a:outerShdw blurRad="38100" dist="38100" dir="2700000" algn="tl">
                      <a:srgbClr val="000000">
                        <a:alpha val="43137"/>
                      </a:srgbClr>
                    </a:outerShdw>
                  </a:effectLst>
                  <a:latin typeface="UTM Avo" panose="02040603050506020204" pitchFamily="18" charset="0"/>
                </a:rPr>
                <a:t>Nhà</a:t>
              </a:r>
              <a:r>
                <a:rPr lang="en-US" sz="3200" b="1" dirty="0">
                  <a:effectLst>
                    <a:outerShdw blurRad="38100" dist="38100" dir="2700000" algn="tl">
                      <a:srgbClr val="000000">
                        <a:alpha val="43137"/>
                      </a:srgbClr>
                    </a:outerShdw>
                  </a:effectLst>
                  <a:latin typeface="UTM Avo" panose="02040603050506020204" pitchFamily="18" charset="0"/>
                </a:rPr>
                <a:t> </a:t>
              </a:r>
              <a:r>
                <a:rPr lang="en-US" sz="3200" b="1" dirty="0" err="1">
                  <a:effectLst>
                    <a:outerShdw blurRad="38100" dist="38100" dir="2700000" algn="tl">
                      <a:srgbClr val="000000">
                        <a:alpha val="43137"/>
                      </a:srgbClr>
                    </a:outerShdw>
                  </a:effectLst>
                  <a:latin typeface="UTM Avo" panose="02040603050506020204" pitchFamily="18" charset="0"/>
                </a:rPr>
                <a:t>vua</a:t>
              </a:r>
              <a:endParaRPr lang="en-US" sz="3200" b="1" dirty="0">
                <a:effectLst>
                  <a:outerShdw blurRad="38100" dist="38100" dir="2700000" algn="tl">
                    <a:srgbClr val="000000">
                      <a:alpha val="43137"/>
                    </a:srgbClr>
                  </a:outerShdw>
                </a:effectLst>
                <a:latin typeface="UTM Avo" panose="02040603050506020204" pitchFamily="18" charset="0"/>
              </a:endParaRPr>
            </a:p>
          </p:txBody>
        </p:sp>
      </p:grpSp>
      <p:grpSp>
        <p:nvGrpSpPr>
          <p:cNvPr id="29" name="Group 28"/>
          <p:cNvGrpSpPr/>
          <p:nvPr/>
        </p:nvGrpSpPr>
        <p:grpSpPr>
          <a:xfrm>
            <a:off x="1013825" y="4223790"/>
            <a:ext cx="4871357" cy="1126541"/>
            <a:chOff x="1251857" y="2068286"/>
            <a:chExt cx="3918858" cy="1126541"/>
          </a:xfrm>
        </p:grpSpPr>
        <p:sp>
          <p:nvSpPr>
            <p:cNvPr id="30" name="Rectangle 29"/>
            <p:cNvSpPr/>
            <p:nvPr/>
          </p:nvSpPr>
          <p:spPr>
            <a:xfrm>
              <a:off x="1251857" y="2068286"/>
              <a:ext cx="3810000" cy="1012371"/>
            </a:xfrm>
            <a:prstGeom prst="rect">
              <a:avLst/>
            </a:prstGeom>
            <a:solidFill>
              <a:srgbClr val="17386E"/>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31" name="Rectangle 30"/>
            <p:cNvSpPr/>
            <p:nvPr/>
          </p:nvSpPr>
          <p:spPr>
            <a:xfrm>
              <a:off x="1360715" y="2182456"/>
              <a:ext cx="3810000" cy="1012371"/>
            </a:xfrm>
            <a:prstGeom prst="rect">
              <a:avLst/>
            </a:prstGeom>
            <a:solidFill>
              <a:srgbClr val="00CCF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effectLst>
                    <a:outerShdw blurRad="38100" dist="38100" dir="2700000" algn="tl">
                      <a:srgbClr val="000000">
                        <a:alpha val="43137"/>
                      </a:srgbClr>
                    </a:outerShdw>
                  </a:effectLst>
                  <a:latin typeface="UTM Avo" panose="02040603050506020204" pitchFamily="18" charset="0"/>
                </a:rPr>
                <a:t>B. </a:t>
              </a:r>
              <a:r>
                <a:rPr lang="en-US" sz="3200" b="1" dirty="0" err="1">
                  <a:effectLst>
                    <a:outerShdw blurRad="38100" dist="38100" dir="2700000" algn="tl">
                      <a:srgbClr val="000000">
                        <a:alpha val="43137"/>
                      </a:srgbClr>
                    </a:outerShdw>
                  </a:effectLst>
                  <a:latin typeface="UTM Avo" panose="02040603050506020204" pitchFamily="18" charset="0"/>
                </a:rPr>
                <a:t>Quốc</a:t>
              </a:r>
              <a:r>
                <a:rPr lang="en-US" sz="3200" b="1" dirty="0">
                  <a:effectLst>
                    <a:outerShdw blurRad="38100" dist="38100" dir="2700000" algn="tl">
                      <a:srgbClr val="000000">
                        <a:alpha val="43137"/>
                      </a:srgbClr>
                    </a:outerShdw>
                  </a:effectLst>
                  <a:latin typeface="UTM Avo" panose="02040603050506020204" pitchFamily="18" charset="0"/>
                </a:rPr>
                <a:t> </a:t>
              </a:r>
              <a:r>
                <a:rPr lang="en-US" sz="3200" b="1" dirty="0" err="1">
                  <a:effectLst>
                    <a:outerShdw blurRad="38100" dist="38100" dir="2700000" algn="tl">
                      <a:srgbClr val="000000">
                        <a:alpha val="43137"/>
                      </a:srgbClr>
                    </a:outerShdw>
                  </a:effectLst>
                  <a:latin typeface="UTM Avo" panose="02040603050506020204" pitchFamily="18" charset="0"/>
                </a:rPr>
                <a:t>sư</a:t>
              </a:r>
              <a:endParaRPr lang="en-US" sz="3200" b="1" dirty="0">
                <a:effectLst>
                  <a:outerShdw blurRad="38100" dist="38100" dir="2700000" algn="tl">
                    <a:srgbClr val="000000">
                      <a:alpha val="43137"/>
                    </a:srgbClr>
                  </a:outerShdw>
                </a:effectLst>
                <a:latin typeface="UTM Avo" panose="02040603050506020204" pitchFamily="18" charset="0"/>
              </a:endParaRPr>
            </a:p>
          </p:txBody>
        </p:sp>
      </p:grpSp>
    </p:spTree>
    <p:extLst>
      <p:ext uri="{BB962C8B-B14F-4D97-AF65-F5344CB8AC3E}">
        <p14:creationId xmlns:p14="http://schemas.microsoft.com/office/powerpoint/2010/main" val="7498249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p:cTn id="12" dur="500" fill="hold"/>
                                        <p:tgtEl>
                                          <p:spTgt spid="23"/>
                                        </p:tgtEl>
                                        <p:attrNameLst>
                                          <p:attrName>ppt_w</p:attrName>
                                        </p:attrNameLst>
                                      </p:cBhvr>
                                      <p:tavLst>
                                        <p:tav tm="0">
                                          <p:val>
                                            <p:fltVal val="0"/>
                                          </p:val>
                                        </p:tav>
                                        <p:tav tm="100000">
                                          <p:val>
                                            <p:strVal val="#ppt_w"/>
                                          </p:val>
                                        </p:tav>
                                      </p:tavLst>
                                    </p:anim>
                                    <p:anim calcmode="lin" valueType="num">
                                      <p:cBhvr>
                                        <p:cTn id="13" dur="500" fill="hold"/>
                                        <p:tgtEl>
                                          <p:spTgt spid="23"/>
                                        </p:tgtEl>
                                        <p:attrNameLst>
                                          <p:attrName>ppt_h</p:attrName>
                                        </p:attrNameLst>
                                      </p:cBhvr>
                                      <p:tavLst>
                                        <p:tav tm="0">
                                          <p:val>
                                            <p:fltVal val="0"/>
                                          </p:val>
                                        </p:tav>
                                        <p:tav tm="100000">
                                          <p:val>
                                            <p:strVal val="#ppt_h"/>
                                          </p:val>
                                        </p:tav>
                                      </p:tavLst>
                                    </p:anim>
                                    <p:animEffect transition="in" filter="fade">
                                      <p:cBhvr>
                                        <p:cTn id="14" dur="500"/>
                                        <p:tgtEl>
                                          <p:spTgt spid="23"/>
                                        </p:tgtEl>
                                      </p:cBhvr>
                                    </p:animEffect>
                                  </p:childTnLst>
                                </p:cTn>
                              </p:par>
                              <p:par>
                                <p:cTn id="15" presetID="53" presetClass="entr" presetSubtype="16" fill="hold" nodeType="withEffect">
                                  <p:stCondLst>
                                    <p:cond delay="0"/>
                                  </p:stCondLst>
                                  <p:childTnLst>
                                    <p:set>
                                      <p:cBhvr>
                                        <p:cTn id="16" dur="1" fill="hold">
                                          <p:stCondLst>
                                            <p:cond delay="0"/>
                                          </p:stCondLst>
                                        </p:cTn>
                                        <p:tgtEl>
                                          <p:spTgt spid="26"/>
                                        </p:tgtEl>
                                        <p:attrNameLst>
                                          <p:attrName>style.visibility</p:attrName>
                                        </p:attrNameLst>
                                      </p:cBhvr>
                                      <p:to>
                                        <p:strVal val="visible"/>
                                      </p:to>
                                    </p:set>
                                    <p:anim calcmode="lin" valueType="num">
                                      <p:cBhvr>
                                        <p:cTn id="17" dur="500" fill="hold"/>
                                        <p:tgtEl>
                                          <p:spTgt spid="26"/>
                                        </p:tgtEl>
                                        <p:attrNameLst>
                                          <p:attrName>ppt_w</p:attrName>
                                        </p:attrNameLst>
                                      </p:cBhvr>
                                      <p:tavLst>
                                        <p:tav tm="0">
                                          <p:val>
                                            <p:fltVal val="0"/>
                                          </p:val>
                                        </p:tav>
                                        <p:tav tm="100000">
                                          <p:val>
                                            <p:strVal val="#ppt_w"/>
                                          </p:val>
                                        </p:tav>
                                      </p:tavLst>
                                    </p:anim>
                                    <p:anim calcmode="lin" valueType="num">
                                      <p:cBhvr>
                                        <p:cTn id="18" dur="500" fill="hold"/>
                                        <p:tgtEl>
                                          <p:spTgt spid="26"/>
                                        </p:tgtEl>
                                        <p:attrNameLst>
                                          <p:attrName>ppt_h</p:attrName>
                                        </p:attrNameLst>
                                      </p:cBhvr>
                                      <p:tavLst>
                                        <p:tav tm="0">
                                          <p:val>
                                            <p:fltVal val="0"/>
                                          </p:val>
                                        </p:tav>
                                        <p:tav tm="100000">
                                          <p:val>
                                            <p:strVal val="#ppt_h"/>
                                          </p:val>
                                        </p:tav>
                                      </p:tavLst>
                                    </p:anim>
                                    <p:animEffect transition="in" filter="fade">
                                      <p:cBhvr>
                                        <p:cTn id="19" dur="500"/>
                                        <p:tgtEl>
                                          <p:spTgt spid="26"/>
                                        </p:tgtEl>
                                      </p:cBhvr>
                                    </p:animEffect>
                                  </p:childTnLst>
                                </p:cTn>
                              </p:par>
                              <p:par>
                                <p:cTn id="20" presetID="53" presetClass="entr" presetSubtype="16" fill="hold" nodeType="withEffect">
                                  <p:stCondLst>
                                    <p:cond delay="0"/>
                                  </p:stCondLst>
                                  <p:childTnLst>
                                    <p:set>
                                      <p:cBhvr>
                                        <p:cTn id="21" dur="1" fill="hold">
                                          <p:stCondLst>
                                            <p:cond delay="0"/>
                                          </p:stCondLst>
                                        </p:cTn>
                                        <p:tgtEl>
                                          <p:spTgt spid="29"/>
                                        </p:tgtEl>
                                        <p:attrNameLst>
                                          <p:attrName>style.visibility</p:attrName>
                                        </p:attrNameLst>
                                      </p:cBhvr>
                                      <p:to>
                                        <p:strVal val="visible"/>
                                      </p:to>
                                    </p:set>
                                    <p:anim calcmode="lin" valueType="num">
                                      <p:cBhvr>
                                        <p:cTn id="22" dur="500" fill="hold"/>
                                        <p:tgtEl>
                                          <p:spTgt spid="29"/>
                                        </p:tgtEl>
                                        <p:attrNameLst>
                                          <p:attrName>ppt_w</p:attrName>
                                        </p:attrNameLst>
                                      </p:cBhvr>
                                      <p:tavLst>
                                        <p:tav tm="0">
                                          <p:val>
                                            <p:fltVal val="0"/>
                                          </p:val>
                                        </p:tav>
                                        <p:tav tm="100000">
                                          <p:val>
                                            <p:strVal val="#ppt_w"/>
                                          </p:val>
                                        </p:tav>
                                      </p:tavLst>
                                    </p:anim>
                                    <p:anim calcmode="lin" valueType="num">
                                      <p:cBhvr>
                                        <p:cTn id="23" dur="500" fill="hold"/>
                                        <p:tgtEl>
                                          <p:spTgt spid="29"/>
                                        </p:tgtEl>
                                        <p:attrNameLst>
                                          <p:attrName>ppt_h</p:attrName>
                                        </p:attrNameLst>
                                      </p:cBhvr>
                                      <p:tavLst>
                                        <p:tav tm="0">
                                          <p:val>
                                            <p:fltVal val="0"/>
                                          </p:val>
                                        </p:tav>
                                        <p:tav tm="100000">
                                          <p:val>
                                            <p:strVal val="#ppt_h"/>
                                          </p:val>
                                        </p:tav>
                                      </p:tavLst>
                                    </p:anim>
                                    <p:animEffect transition="in" filter="fade">
                                      <p:cBhvr>
                                        <p:cTn id="24" dur="500"/>
                                        <p:tgtEl>
                                          <p:spTgt spid="29"/>
                                        </p:tgtEl>
                                      </p:cBhvr>
                                    </p:animEffect>
                                  </p:childTnLst>
                                </p:cTn>
                              </p:par>
                              <p:par>
                                <p:cTn id="25" presetID="53" presetClass="entr" presetSubtype="16" fill="hold" nodeType="withEffect">
                                  <p:stCondLst>
                                    <p:cond delay="0"/>
                                  </p:stCondLst>
                                  <p:childTnLst>
                                    <p:set>
                                      <p:cBhvr>
                                        <p:cTn id="26" dur="1" fill="hold">
                                          <p:stCondLst>
                                            <p:cond delay="0"/>
                                          </p:stCondLst>
                                        </p:cTn>
                                        <p:tgtEl>
                                          <p:spTgt spid="4"/>
                                        </p:tgtEl>
                                        <p:attrNameLst>
                                          <p:attrName>style.visibility</p:attrName>
                                        </p:attrNameLst>
                                      </p:cBhvr>
                                      <p:to>
                                        <p:strVal val="visible"/>
                                      </p:to>
                                    </p:set>
                                    <p:anim calcmode="lin" valueType="num">
                                      <p:cBhvr>
                                        <p:cTn id="27" dur="500" fill="hold"/>
                                        <p:tgtEl>
                                          <p:spTgt spid="4"/>
                                        </p:tgtEl>
                                        <p:attrNameLst>
                                          <p:attrName>ppt_w</p:attrName>
                                        </p:attrNameLst>
                                      </p:cBhvr>
                                      <p:tavLst>
                                        <p:tav tm="0">
                                          <p:val>
                                            <p:fltVal val="0"/>
                                          </p:val>
                                        </p:tav>
                                        <p:tav tm="100000">
                                          <p:val>
                                            <p:strVal val="#ppt_w"/>
                                          </p:val>
                                        </p:tav>
                                      </p:tavLst>
                                    </p:anim>
                                    <p:anim calcmode="lin" valueType="num">
                                      <p:cBhvr>
                                        <p:cTn id="28" dur="500" fill="hold"/>
                                        <p:tgtEl>
                                          <p:spTgt spid="4"/>
                                        </p:tgtEl>
                                        <p:attrNameLst>
                                          <p:attrName>ppt_h</p:attrName>
                                        </p:attrNameLst>
                                      </p:cBhvr>
                                      <p:tavLst>
                                        <p:tav tm="0">
                                          <p:val>
                                            <p:fltVal val="0"/>
                                          </p:val>
                                        </p:tav>
                                        <p:tav tm="100000">
                                          <p:val>
                                            <p:strVal val="#ppt_h"/>
                                          </p:val>
                                        </p:tav>
                                      </p:tavLst>
                                    </p:anim>
                                    <p:animEffect transition="in" filter="fade">
                                      <p:cBhvr>
                                        <p:cTn id="29" dur="500"/>
                                        <p:tgtEl>
                                          <p:spTgt spid="4"/>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xit" presetSubtype="0" fill="hold" nodeType="clickEffect">
                                  <p:stCondLst>
                                    <p:cond delay="0"/>
                                  </p:stCondLst>
                                  <p:childTnLst>
                                    <p:animEffect transition="out" filter="fade">
                                      <p:cBhvr>
                                        <p:cTn id="33" dur="1000"/>
                                        <p:tgtEl>
                                          <p:spTgt spid="23"/>
                                        </p:tgtEl>
                                      </p:cBhvr>
                                    </p:animEffect>
                                    <p:anim calcmode="lin" valueType="num">
                                      <p:cBhvr>
                                        <p:cTn id="34" dur="1000"/>
                                        <p:tgtEl>
                                          <p:spTgt spid="23"/>
                                        </p:tgtEl>
                                        <p:attrNameLst>
                                          <p:attrName>ppt_x</p:attrName>
                                        </p:attrNameLst>
                                      </p:cBhvr>
                                      <p:tavLst>
                                        <p:tav tm="0">
                                          <p:val>
                                            <p:strVal val="ppt_x"/>
                                          </p:val>
                                        </p:tav>
                                        <p:tav tm="100000">
                                          <p:val>
                                            <p:strVal val="ppt_x"/>
                                          </p:val>
                                        </p:tav>
                                      </p:tavLst>
                                    </p:anim>
                                    <p:anim calcmode="lin" valueType="num">
                                      <p:cBhvr>
                                        <p:cTn id="35" dur="1000"/>
                                        <p:tgtEl>
                                          <p:spTgt spid="23"/>
                                        </p:tgtEl>
                                        <p:attrNameLst>
                                          <p:attrName>ppt_y</p:attrName>
                                        </p:attrNameLst>
                                      </p:cBhvr>
                                      <p:tavLst>
                                        <p:tav tm="0">
                                          <p:val>
                                            <p:strVal val="ppt_y"/>
                                          </p:val>
                                        </p:tav>
                                        <p:tav tm="100000">
                                          <p:val>
                                            <p:strVal val="ppt_y+.1"/>
                                          </p:val>
                                        </p:tav>
                                      </p:tavLst>
                                    </p:anim>
                                    <p:set>
                                      <p:cBhvr>
                                        <p:cTn id="36" dur="1" fill="hold">
                                          <p:stCondLst>
                                            <p:cond delay="999"/>
                                          </p:stCondLst>
                                        </p:cTn>
                                        <p:tgtEl>
                                          <p:spTgt spid="23"/>
                                        </p:tgtEl>
                                        <p:attrNameLst>
                                          <p:attrName>style.visibility</p:attrName>
                                        </p:attrNameLst>
                                      </p:cBhvr>
                                      <p:to>
                                        <p:strVal val="hidden"/>
                                      </p:to>
                                    </p:set>
                                  </p:childTnLst>
                                  <p:subTnLst>
                                    <p:audio>
                                      <p:cMediaNode>
                                        <p:cTn display="0" masterRel="sameClick">
                                          <p:stCondLst>
                                            <p:cond evt="begin" delay="0">
                                              <p:tn val="32"/>
                                            </p:cond>
                                          </p:stCondLst>
                                          <p:endCondLst>
                                            <p:cond evt="onStopAudio" delay="0">
                                              <p:tgtEl>
                                                <p:sldTgt/>
                                              </p:tgtEl>
                                            </p:cond>
                                          </p:endCondLst>
                                        </p:cTn>
                                        <p:tgtEl>
                                          <p:sndTgt r:embed="rId3" name="applause.wav"/>
                                        </p:tgtEl>
                                      </p:cMediaNode>
                                    </p:audio>
                                  </p:subTnLst>
                                </p:cTn>
                              </p:par>
                              <p:par>
                                <p:cTn id="37" presetID="42" presetClass="exit" presetSubtype="0" fill="hold" nodeType="withEffect">
                                  <p:stCondLst>
                                    <p:cond delay="0"/>
                                  </p:stCondLst>
                                  <p:childTnLst>
                                    <p:animEffect transition="out" filter="fade">
                                      <p:cBhvr>
                                        <p:cTn id="38" dur="1000"/>
                                        <p:tgtEl>
                                          <p:spTgt spid="29"/>
                                        </p:tgtEl>
                                      </p:cBhvr>
                                    </p:animEffect>
                                    <p:anim calcmode="lin" valueType="num">
                                      <p:cBhvr>
                                        <p:cTn id="39" dur="1000"/>
                                        <p:tgtEl>
                                          <p:spTgt spid="29"/>
                                        </p:tgtEl>
                                        <p:attrNameLst>
                                          <p:attrName>ppt_x</p:attrName>
                                        </p:attrNameLst>
                                      </p:cBhvr>
                                      <p:tavLst>
                                        <p:tav tm="0">
                                          <p:val>
                                            <p:strVal val="ppt_x"/>
                                          </p:val>
                                        </p:tav>
                                        <p:tav tm="100000">
                                          <p:val>
                                            <p:strVal val="ppt_x"/>
                                          </p:val>
                                        </p:tav>
                                      </p:tavLst>
                                    </p:anim>
                                    <p:anim calcmode="lin" valueType="num">
                                      <p:cBhvr>
                                        <p:cTn id="40" dur="1000"/>
                                        <p:tgtEl>
                                          <p:spTgt spid="29"/>
                                        </p:tgtEl>
                                        <p:attrNameLst>
                                          <p:attrName>ppt_y</p:attrName>
                                        </p:attrNameLst>
                                      </p:cBhvr>
                                      <p:tavLst>
                                        <p:tav tm="0">
                                          <p:val>
                                            <p:strVal val="ppt_y"/>
                                          </p:val>
                                        </p:tav>
                                        <p:tav tm="100000">
                                          <p:val>
                                            <p:strVal val="ppt_y+.1"/>
                                          </p:val>
                                        </p:tav>
                                      </p:tavLst>
                                    </p:anim>
                                    <p:set>
                                      <p:cBhvr>
                                        <p:cTn id="41" dur="1" fill="hold">
                                          <p:stCondLst>
                                            <p:cond delay="999"/>
                                          </p:stCondLst>
                                        </p:cTn>
                                        <p:tgtEl>
                                          <p:spTgt spid="29"/>
                                        </p:tgtEl>
                                        <p:attrNameLst>
                                          <p:attrName>style.visibility</p:attrName>
                                        </p:attrNameLst>
                                      </p:cBhvr>
                                      <p:to>
                                        <p:strVal val="hidden"/>
                                      </p:to>
                                    </p:set>
                                  </p:childTnLst>
                                </p:cTn>
                              </p:par>
                              <p:par>
                                <p:cTn id="42" presetID="42" presetClass="exit" presetSubtype="0" fill="hold" nodeType="withEffect">
                                  <p:stCondLst>
                                    <p:cond delay="0"/>
                                  </p:stCondLst>
                                  <p:childTnLst>
                                    <p:animEffect transition="out" filter="fade">
                                      <p:cBhvr>
                                        <p:cTn id="43" dur="1000"/>
                                        <p:tgtEl>
                                          <p:spTgt spid="4"/>
                                        </p:tgtEl>
                                      </p:cBhvr>
                                    </p:animEffect>
                                    <p:anim calcmode="lin" valueType="num">
                                      <p:cBhvr>
                                        <p:cTn id="44" dur="1000"/>
                                        <p:tgtEl>
                                          <p:spTgt spid="4"/>
                                        </p:tgtEl>
                                        <p:attrNameLst>
                                          <p:attrName>ppt_x</p:attrName>
                                        </p:attrNameLst>
                                      </p:cBhvr>
                                      <p:tavLst>
                                        <p:tav tm="0">
                                          <p:val>
                                            <p:strVal val="ppt_x"/>
                                          </p:val>
                                        </p:tav>
                                        <p:tav tm="100000">
                                          <p:val>
                                            <p:strVal val="ppt_x"/>
                                          </p:val>
                                        </p:tav>
                                      </p:tavLst>
                                    </p:anim>
                                    <p:anim calcmode="lin" valueType="num">
                                      <p:cBhvr>
                                        <p:cTn id="45" dur="1000"/>
                                        <p:tgtEl>
                                          <p:spTgt spid="4"/>
                                        </p:tgtEl>
                                        <p:attrNameLst>
                                          <p:attrName>ppt_y</p:attrName>
                                        </p:attrNameLst>
                                      </p:cBhvr>
                                      <p:tavLst>
                                        <p:tav tm="0">
                                          <p:val>
                                            <p:strVal val="ppt_y"/>
                                          </p:val>
                                        </p:tav>
                                        <p:tav tm="100000">
                                          <p:val>
                                            <p:strVal val="ppt_y+.1"/>
                                          </p:val>
                                        </p:tav>
                                      </p:tavLst>
                                    </p:anim>
                                    <p:set>
                                      <p:cBhvr>
                                        <p:cTn id="46" dur="1" fill="hold">
                                          <p:stCondLst>
                                            <p:cond delay="9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67526" y="607232"/>
            <a:ext cx="7570546" cy="505333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TextBox 5"/>
          <p:cNvSpPr txBox="1"/>
          <p:nvPr/>
        </p:nvSpPr>
        <p:spPr>
          <a:xfrm>
            <a:off x="4444140" y="5750957"/>
            <a:ext cx="3417318" cy="646331"/>
          </a:xfrm>
          <a:prstGeom prst="rect">
            <a:avLst/>
          </a:prstGeom>
          <a:noFill/>
        </p:spPr>
        <p:txBody>
          <a:bodyPr wrap="square" rtlCol="0">
            <a:spAutoFit/>
          </a:bodyPr>
          <a:lstStyle/>
          <a:p>
            <a:pPr algn="ctr"/>
            <a:r>
              <a:rPr lang="en-US" sz="3600" b="1" dirty="0" err="1">
                <a:solidFill>
                  <a:srgbClr val="002060"/>
                </a:solidFill>
                <a:latin typeface="UTM Avo" panose="02040603050506020204" pitchFamily="18" charset="0"/>
              </a:rPr>
              <a:t>Đây</a:t>
            </a:r>
            <a:r>
              <a:rPr lang="en-US" sz="3600" b="1" dirty="0">
                <a:solidFill>
                  <a:srgbClr val="002060"/>
                </a:solidFill>
                <a:latin typeface="UTM Avo" panose="02040603050506020204" pitchFamily="18" charset="0"/>
              </a:rPr>
              <a:t> </a:t>
            </a:r>
            <a:r>
              <a:rPr lang="en-US" sz="3600" b="1" dirty="0" err="1">
                <a:solidFill>
                  <a:srgbClr val="002060"/>
                </a:solidFill>
                <a:latin typeface="UTM Avo" panose="02040603050506020204" pitchFamily="18" charset="0"/>
              </a:rPr>
              <a:t>là</a:t>
            </a:r>
            <a:r>
              <a:rPr lang="en-US" sz="3600" b="1" dirty="0">
                <a:solidFill>
                  <a:srgbClr val="002060"/>
                </a:solidFill>
                <a:latin typeface="UTM Avo" panose="02040603050506020204" pitchFamily="18" charset="0"/>
              </a:rPr>
              <a:t> </a:t>
            </a:r>
            <a:r>
              <a:rPr lang="en-US" sz="3600" b="1" dirty="0" err="1">
                <a:solidFill>
                  <a:srgbClr val="002060"/>
                </a:solidFill>
                <a:latin typeface="UTM Avo" panose="02040603050506020204" pitchFamily="18" charset="0"/>
              </a:rPr>
              <a:t>đâu</a:t>
            </a:r>
            <a:r>
              <a:rPr lang="en-US" sz="3600" b="1" dirty="0">
                <a:solidFill>
                  <a:srgbClr val="002060"/>
                </a:solidFill>
                <a:latin typeface="UTM Avo" panose="02040603050506020204" pitchFamily="18" charset="0"/>
              </a:rPr>
              <a:t>?</a:t>
            </a:r>
          </a:p>
        </p:txBody>
      </p:sp>
      <p:pic>
        <p:nvPicPr>
          <p:cNvPr id="7" name="图片 8"/>
          <p:cNvPicPr>
            <a:picLocks noChangeAspect="1"/>
          </p:cNvPicPr>
          <p:nvPr/>
        </p:nvPicPr>
        <p:blipFill rotWithShape="1">
          <a:blip r:embed="rId4">
            <a:extLst>
              <a:ext uri="{28A0092B-C50C-407E-A947-70E740481C1C}">
                <a14:useLocalDpi xmlns:a14="http://schemas.microsoft.com/office/drawing/2010/main" val="0"/>
              </a:ext>
            </a:extLst>
          </a:blip>
          <a:srcRect t="34188" r="56336" b="16873"/>
          <a:stretch/>
        </p:blipFill>
        <p:spPr>
          <a:xfrm>
            <a:off x="361832" y="129468"/>
            <a:ext cx="2903882" cy="3792663"/>
          </a:xfrm>
          <a:prstGeom prst="rect">
            <a:avLst/>
          </a:prstGeom>
        </p:spPr>
      </p:pic>
      <p:pic>
        <p:nvPicPr>
          <p:cNvPr id="8" name="图片 8"/>
          <p:cNvPicPr>
            <a:picLocks noChangeAspect="1"/>
          </p:cNvPicPr>
          <p:nvPr/>
        </p:nvPicPr>
        <p:blipFill rotWithShape="1">
          <a:blip r:embed="rId4">
            <a:extLst>
              <a:ext uri="{28A0092B-C50C-407E-A947-70E740481C1C}">
                <a14:useLocalDpi xmlns:a14="http://schemas.microsoft.com/office/drawing/2010/main" val="0"/>
              </a:ext>
            </a:extLst>
          </a:blip>
          <a:srcRect t="34188" r="56336" b="16873"/>
          <a:stretch/>
        </p:blipFill>
        <p:spPr>
          <a:xfrm flipH="1">
            <a:off x="9252858" y="3191632"/>
            <a:ext cx="2596126" cy="3390713"/>
          </a:xfrm>
          <a:prstGeom prst="rect">
            <a:avLst/>
          </a:prstGeom>
        </p:spPr>
      </p:pic>
    </p:spTree>
    <p:extLst>
      <p:ext uri="{BB962C8B-B14F-4D97-AF65-F5344CB8AC3E}">
        <p14:creationId xmlns:p14="http://schemas.microsoft.com/office/powerpoint/2010/main" val="7125259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randombar(horizontal)">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barn(inVertical)">
                                      <p:cBhvr>
                                        <p:cTn id="2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5844B9B-4D68-4E17-826D-FA07932173DE}"/>
              </a:ext>
            </a:extLst>
          </p:cNvPr>
          <p:cNvPicPr>
            <a:picLocks noChangeAspect="1"/>
          </p:cNvPicPr>
          <p:nvPr/>
        </p:nvPicPr>
        <p:blipFill>
          <a:blip r:embed="rId2"/>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8BC2777C-E0EB-41C5-AE5D-427F5C260443}"/>
              </a:ext>
            </a:extLst>
          </p:cNvPr>
          <p:cNvSpPr txBox="1"/>
          <p:nvPr/>
        </p:nvSpPr>
        <p:spPr>
          <a:xfrm>
            <a:off x="4947434" y="2260248"/>
            <a:ext cx="2659224" cy="523220"/>
          </a:xfrm>
          <a:prstGeom prst="rect">
            <a:avLst/>
          </a:prstGeom>
          <a:noFill/>
        </p:spPr>
        <p:txBody>
          <a:bodyPr wrap="square" rtlCol="0">
            <a:spAutoFit/>
          </a:bodyPr>
          <a:lstStyle/>
          <a:p>
            <a:r>
              <a:rPr lang="en-US" sz="2800" b="1" dirty="0">
                <a:solidFill>
                  <a:srgbClr val="002060"/>
                </a:solidFill>
                <a:latin typeface="UTM Avo" panose="02040603050506020204" pitchFamily="18" charset="0"/>
              </a:rPr>
              <a:t>LỊCH SỬ</a:t>
            </a:r>
          </a:p>
        </p:txBody>
      </p:sp>
      <p:grpSp>
        <p:nvGrpSpPr>
          <p:cNvPr id="7" name="Group 6">
            <a:extLst>
              <a:ext uri="{FF2B5EF4-FFF2-40B4-BE49-F238E27FC236}">
                <a16:creationId xmlns:a16="http://schemas.microsoft.com/office/drawing/2014/main" id="{371D8EEB-8078-4838-B1E6-4D7A201063AB}"/>
              </a:ext>
            </a:extLst>
          </p:cNvPr>
          <p:cNvGrpSpPr/>
          <p:nvPr/>
        </p:nvGrpSpPr>
        <p:grpSpPr>
          <a:xfrm>
            <a:off x="5393757" y="2677555"/>
            <a:ext cx="5901611" cy="1886768"/>
            <a:chOff x="5460618" y="2994443"/>
            <a:chExt cx="5901611" cy="1886768"/>
          </a:xfrm>
        </p:grpSpPr>
        <p:sp>
          <p:nvSpPr>
            <p:cNvPr id="8" name="TextBox 7">
              <a:extLst>
                <a:ext uri="{FF2B5EF4-FFF2-40B4-BE49-F238E27FC236}">
                  <a16:creationId xmlns:a16="http://schemas.microsoft.com/office/drawing/2014/main" id="{9CEC3C81-C681-4FD0-98AA-03FB38FEA9F8}"/>
                </a:ext>
              </a:extLst>
            </p:cNvPr>
            <p:cNvSpPr txBox="1"/>
            <p:nvPr/>
          </p:nvSpPr>
          <p:spPr>
            <a:xfrm>
              <a:off x="5460618" y="3003774"/>
              <a:ext cx="5845628" cy="1877437"/>
            </a:xfrm>
            <a:prstGeom prst="rect">
              <a:avLst/>
            </a:prstGeom>
            <a:noFill/>
          </p:spPr>
          <p:txBody>
            <a:bodyPr wrap="square" rtlCol="0">
              <a:spAutoFit/>
            </a:bodyPr>
            <a:lstStyle/>
            <a:p>
              <a:r>
                <a:rPr lang="en-US" sz="5600" b="1" dirty="0">
                  <a:solidFill>
                    <a:srgbClr val="002060"/>
                  </a:solidFill>
                  <a:latin typeface="UTM Deutsch Gothic" panose="02040603050506020204" pitchFamily="18" charset="0"/>
                </a:rPr>
                <a:t>TRƯỜNG HỌC </a:t>
              </a:r>
            </a:p>
            <a:p>
              <a:r>
                <a:rPr lang="en-US" sz="5600" b="1" dirty="0">
                  <a:solidFill>
                    <a:srgbClr val="002060"/>
                  </a:solidFill>
                  <a:latin typeface="UTM Deutsch Gothic" panose="02040603050506020204" pitchFamily="18" charset="0"/>
                </a:rPr>
                <a:t>THỜI HẬU LÊ</a:t>
              </a:r>
            </a:p>
          </p:txBody>
        </p:sp>
        <p:sp>
          <p:nvSpPr>
            <p:cNvPr id="9" name="TextBox 8">
              <a:extLst>
                <a:ext uri="{FF2B5EF4-FFF2-40B4-BE49-F238E27FC236}">
                  <a16:creationId xmlns:a16="http://schemas.microsoft.com/office/drawing/2014/main" id="{BF6EF027-EF29-40D3-B504-C1B6E16244B6}"/>
                </a:ext>
              </a:extLst>
            </p:cNvPr>
            <p:cNvSpPr txBox="1"/>
            <p:nvPr/>
          </p:nvSpPr>
          <p:spPr>
            <a:xfrm>
              <a:off x="5516601" y="2994443"/>
              <a:ext cx="5845628" cy="1877437"/>
            </a:xfrm>
            <a:prstGeom prst="rect">
              <a:avLst/>
            </a:prstGeom>
            <a:noFill/>
          </p:spPr>
          <p:txBody>
            <a:bodyPr wrap="square" rtlCol="0">
              <a:spAutoFit/>
            </a:bodyPr>
            <a:lstStyle/>
            <a:p>
              <a:r>
                <a:rPr lang="en-US" sz="5600" b="1" dirty="0">
                  <a:solidFill>
                    <a:srgbClr val="00CCFF"/>
                  </a:solidFill>
                  <a:latin typeface="UTM Deutsch Gothic" panose="02040603050506020204" pitchFamily="18" charset="0"/>
                </a:rPr>
                <a:t>TRƯỜNG HỌC </a:t>
              </a:r>
            </a:p>
            <a:p>
              <a:r>
                <a:rPr lang="en-US" sz="5600" b="1" dirty="0">
                  <a:solidFill>
                    <a:srgbClr val="00CCFF"/>
                  </a:solidFill>
                  <a:latin typeface="UTM Deutsch Gothic" panose="02040603050506020204" pitchFamily="18" charset="0"/>
                </a:rPr>
                <a:t>THỜI HẬU LÊ</a:t>
              </a:r>
            </a:p>
          </p:txBody>
        </p:sp>
      </p:grpSp>
    </p:spTree>
    <p:extLst>
      <p:ext uri="{BB962C8B-B14F-4D97-AF65-F5344CB8AC3E}">
        <p14:creationId xmlns:p14="http://schemas.microsoft.com/office/powerpoint/2010/main" val="1113276556"/>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374678" y="882118"/>
            <a:ext cx="7145932" cy="1200329"/>
          </a:xfrm>
          <a:prstGeom prst="rect">
            <a:avLst/>
          </a:prstGeom>
        </p:spPr>
        <p:txBody>
          <a:bodyPr wrap="none">
            <a:spAutoFit/>
          </a:bodyPr>
          <a:lstStyle/>
          <a:p>
            <a:pPr algn="ctr"/>
            <a:r>
              <a:rPr lang="en-US" altLang="en-US" sz="7200" b="1" dirty="0">
                <a:solidFill>
                  <a:srgbClr val="002060"/>
                </a:solidFill>
                <a:latin typeface="UTM Avo" panose="02040603050506020204" pitchFamily="18" charset="0"/>
              </a:rPr>
              <a:t>YÊU CẦU CẦN ĐẠT</a:t>
            </a:r>
          </a:p>
        </p:txBody>
      </p:sp>
      <p:pic>
        <p:nvPicPr>
          <p:cNvPr id="11" name="Picture 10"/>
          <p:cNvPicPr>
            <a:picLocks noChangeAspect="1"/>
          </p:cNvPicPr>
          <p:nvPr/>
        </p:nvPicPr>
        <p:blipFill>
          <a:blip r:embed="rId3">
            <a:extLst>
              <a:ext uri="{BEBA8EAE-BF5A-486C-A8C5-ECC9F3942E4B}">
                <a14:imgProps xmlns:a14="http://schemas.microsoft.com/office/drawing/2010/main">
                  <a14:imgLayer r:embed="rId4">
                    <a14:imgEffect>
                      <a14:backgroundRemoval t="167" b="96167" l="5667" r="100000"/>
                    </a14:imgEffect>
                  </a14:imgLayer>
                </a14:imgProps>
              </a:ext>
              <a:ext uri="{28A0092B-C50C-407E-A947-70E740481C1C}">
                <a14:useLocalDpi xmlns:a14="http://schemas.microsoft.com/office/drawing/2010/main" val="0"/>
              </a:ext>
            </a:extLst>
          </a:blip>
          <a:stretch>
            <a:fillRect/>
          </a:stretch>
        </p:blipFill>
        <p:spPr>
          <a:xfrm>
            <a:off x="864463" y="146800"/>
            <a:ext cx="2067992" cy="2067992"/>
          </a:xfrm>
          <a:prstGeom prst="rect">
            <a:avLst/>
          </a:prstGeom>
          <a:effectLst>
            <a:outerShdw blurRad="50800" dist="38100" dir="2700000" algn="tl" rotWithShape="0">
              <a:prstClr val="black">
                <a:alpha val="40000"/>
              </a:prstClr>
            </a:outerShdw>
          </a:effectLst>
        </p:spPr>
      </p:pic>
      <p:sp>
        <p:nvSpPr>
          <p:cNvPr id="5" name="TextBox 4">
            <a:extLst>
              <a:ext uri="{FF2B5EF4-FFF2-40B4-BE49-F238E27FC236}">
                <a16:creationId xmlns:a16="http://schemas.microsoft.com/office/drawing/2014/main" id="{FA65292D-DFDF-4957-85DA-4E9E16BF12D7}"/>
              </a:ext>
            </a:extLst>
          </p:cNvPr>
          <p:cNvSpPr txBox="1"/>
          <p:nvPr/>
        </p:nvSpPr>
        <p:spPr>
          <a:xfrm>
            <a:off x="407624" y="2082447"/>
            <a:ext cx="11160088" cy="5002716"/>
          </a:xfrm>
          <a:prstGeom prst="rect">
            <a:avLst/>
          </a:prstGeom>
          <a:noFill/>
        </p:spPr>
        <p:txBody>
          <a:bodyPr wrap="square">
            <a:spAutoFit/>
          </a:bodyPr>
          <a:lstStyle/>
          <a:p>
            <a:pPr marL="0" marR="0">
              <a:lnSpc>
                <a:spcPct val="115000"/>
              </a:lnSpc>
              <a:spcBef>
                <a:spcPts val="0"/>
              </a:spcBef>
              <a:spcAft>
                <a:spcPts val="0"/>
              </a:spcAft>
            </a:pPr>
            <a:r>
              <a:rPr lang="en-US" sz="4000" b="1" dirty="0">
                <a:effectLst/>
                <a:latin typeface="Times New Roman" panose="02020603050405020304" pitchFamily="18" charset="0"/>
                <a:ea typeface="Times New Roman" panose="02020603050405020304" pitchFamily="18" charset="0"/>
                <a:cs typeface="Times New Roman" panose="02020603050405020304" pitchFamily="18" charset="0"/>
              </a:rPr>
              <a:t>Sau </a:t>
            </a:r>
            <a:r>
              <a:rPr lang="en-US" sz="4000" b="1" dirty="0" err="1">
                <a:effectLst/>
                <a:latin typeface="Times New Roman" panose="02020603050405020304" pitchFamily="18" charset="0"/>
                <a:ea typeface="Times New Roman" panose="02020603050405020304" pitchFamily="18" charset="0"/>
                <a:cs typeface="Times New Roman" panose="02020603050405020304" pitchFamily="18" charset="0"/>
              </a:rPr>
              <a:t>bài</a:t>
            </a:r>
            <a:r>
              <a:rPr lang="en-US" sz="40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4000" b="1" dirty="0">
                <a:effectLst/>
                <a:latin typeface="Times New Roman" panose="02020603050405020304" pitchFamily="18" charset="0"/>
                <a:ea typeface="Times New Roman" panose="02020603050405020304" pitchFamily="18" charset="0"/>
                <a:cs typeface="Times New Roman" panose="02020603050405020304" pitchFamily="18" charset="0"/>
              </a:rPr>
              <a:t> , HS </a:t>
            </a:r>
            <a:r>
              <a:rPr lang="en-US" sz="4000" b="1" dirty="0" err="1">
                <a:effectLst/>
                <a:latin typeface="Times New Roman" panose="02020603050405020304" pitchFamily="18" charset="0"/>
                <a:ea typeface="Times New Roman" panose="02020603050405020304" pitchFamily="18" charset="0"/>
                <a:cs typeface="Times New Roman" panose="02020603050405020304" pitchFamily="18" charset="0"/>
              </a:rPr>
              <a:t>biết</a:t>
            </a:r>
            <a:r>
              <a:rPr lang="en-US" sz="4000" b="1"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4000" b="1" dirty="0">
              <a:effectLst/>
              <a:latin typeface="Calibri" panose="020F0502020204030204" pitchFamily="34" charset="0"/>
              <a:ea typeface="Calibri" panose="020F0502020204030204" pitchFamily="34" charset="0"/>
              <a:cs typeface="Times New Roman" panose="02020603050405020304" pitchFamily="18" charset="0"/>
            </a:endParaRPr>
          </a:p>
          <a:p>
            <a:pPr marL="237490" marR="0">
              <a:lnSpc>
                <a:spcPct val="115000"/>
              </a:lnSpc>
              <a:spcBef>
                <a:spcPts val="0"/>
              </a:spcBef>
              <a:spcAft>
                <a:spcPts val="0"/>
              </a:spcAft>
            </a:pPr>
            <a:r>
              <a:rPr lang="en-US" sz="40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effectLst/>
                <a:latin typeface="Times New Roman" panose="02020603050405020304" pitchFamily="18" charset="0"/>
                <a:ea typeface="Times New Roman" panose="02020603050405020304" pitchFamily="18" charset="0"/>
                <a:cs typeface="Times New Roman" panose="02020603050405020304" pitchFamily="18" charset="0"/>
              </a:rPr>
              <a:t>Nhà</a:t>
            </a:r>
            <a:r>
              <a:rPr lang="en-US" sz="40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effectLst/>
                <a:latin typeface="Times New Roman" panose="02020603050405020304" pitchFamily="18" charset="0"/>
                <a:ea typeface="Times New Roman" panose="02020603050405020304" pitchFamily="18" charset="0"/>
                <a:cs typeface="Times New Roman" panose="02020603050405020304" pitchFamily="18" charset="0"/>
              </a:rPr>
              <a:t>Hậu</a:t>
            </a:r>
            <a:r>
              <a:rPr lang="en-US" sz="4000" b="1" dirty="0">
                <a:effectLst/>
                <a:latin typeface="Times New Roman" panose="02020603050405020304" pitchFamily="18" charset="0"/>
                <a:ea typeface="Times New Roman" panose="02020603050405020304" pitchFamily="18" charset="0"/>
                <a:cs typeface="Times New Roman" panose="02020603050405020304" pitchFamily="18" charset="0"/>
              </a:rPr>
              <a:t> Lê </a:t>
            </a:r>
            <a:r>
              <a:rPr lang="en-US" sz="4000" b="1" dirty="0" err="1">
                <a:effectLst/>
                <a:latin typeface="Times New Roman" panose="02020603050405020304" pitchFamily="18" charset="0"/>
                <a:ea typeface="Times New Roman" panose="02020603050405020304" pitchFamily="18" charset="0"/>
                <a:cs typeface="Times New Roman" panose="02020603050405020304" pitchFamily="18" charset="0"/>
              </a:rPr>
              <a:t>rất</a:t>
            </a:r>
            <a:r>
              <a:rPr lang="en-US" sz="40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effectLst/>
                <a:latin typeface="Times New Roman" panose="02020603050405020304" pitchFamily="18" charset="0"/>
                <a:ea typeface="Times New Roman" panose="02020603050405020304" pitchFamily="18" charset="0"/>
                <a:cs typeface="Times New Roman" panose="02020603050405020304" pitchFamily="18" charset="0"/>
              </a:rPr>
              <a:t>quan</a:t>
            </a:r>
            <a:r>
              <a:rPr lang="en-US" sz="40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effectLst/>
                <a:latin typeface="Times New Roman" panose="02020603050405020304" pitchFamily="18" charset="0"/>
                <a:ea typeface="Times New Roman" panose="02020603050405020304" pitchFamily="18" charset="0"/>
                <a:cs typeface="Times New Roman" panose="02020603050405020304" pitchFamily="18" charset="0"/>
              </a:rPr>
              <a:t>tâm</a:t>
            </a:r>
            <a:r>
              <a:rPr lang="en-US" sz="40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effectLst/>
                <a:latin typeface="Times New Roman" panose="02020603050405020304" pitchFamily="18" charset="0"/>
                <a:ea typeface="Times New Roman" panose="02020603050405020304" pitchFamily="18" charset="0"/>
                <a:cs typeface="Times New Roman" panose="02020603050405020304" pitchFamily="18" charset="0"/>
              </a:rPr>
              <a:t>tời</a:t>
            </a:r>
            <a:r>
              <a:rPr lang="en-US" sz="40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effectLst/>
                <a:latin typeface="Times New Roman" panose="02020603050405020304" pitchFamily="18" charset="0"/>
                <a:ea typeface="Times New Roman" panose="02020603050405020304" pitchFamily="18" charset="0"/>
                <a:cs typeface="Times New Roman" panose="02020603050405020304" pitchFamily="18" charset="0"/>
              </a:rPr>
              <a:t>giáo</a:t>
            </a:r>
            <a:r>
              <a:rPr lang="en-US" sz="40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effectLst/>
                <a:latin typeface="Times New Roman" panose="02020603050405020304" pitchFamily="18" charset="0"/>
                <a:ea typeface="Times New Roman" panose="02020603050405020304" pitchFamily="18" charset="0"/>
                <a:cs typeface="Times New Roman" panose="02020603050405020304" pitchFamily="18" charset="0"/>
              </a:rPr>
              <a:t>dục</a:t>
            </a:r>
            <a:r>
              <a:rPr lang="en-US" sz="4000" b="1" dirty="0">
                <a:effectLst/>
                <a:latin typeface="Times New Roman" panose="02020603050405020304" pitchFamily="18" charset="0"/>
                <a:ea typeface="Times New Roman" panose="02020603050405020304" pitchFamily="18" charset="0"/>
                <a:cs typeface="Times New Roman" panose="02020603050405020304" pitchFamily="18" charset="0"/>
              </a:rPr>
              <a:t> ; </a:t>
            </a:r>
            <a:r>
              <a:rPr lang="en-US" sz="4000" b="1" dirty="0" err="1">
                <a:effectLst/>
                <a:latin typeface="Times New Roman" panose="02020603050405020304" pitchFamily="18" charset="0"/>
                <a:ea typeface="Times New Roman" panose="02020603050405020304" pitchFamily="18" charset="0"/>
                <a:cs typeface="Times New Roman" panose="02020603050405020304" pitchFamily="18" charset="0"/>
              </a:rPr>
              <a:t>tổ</a:t>
            </a:r>
            <a:r>
              <a:rPr lang="en-US" sz="40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effectLst/>
                <a:latin typeface="Times New Roman" panose="02020603050405020304" pitchFamily="18" charset="0"/>
                <a:ea typeface="Times New Roman" panose="02020603050405020304" pitchFamily="18" charset="0"/>
                <a:cs typeface="Times New Roman" panose="02020603050405020304" pitchFamily="18" charset="0"/>
              </a:rPr>
              <a:t>chức</a:t>
            </a:r>
            <a:r>
              <a:rPr lang="en-US" sz="40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effectLst/>
                <a:latin typeface="Times New Roman" panose="02020603050405020304" pitchFamily="18" charset="0"/>
                <a:ea typeface="Times New Roman" panose="02020603050405020304" pitchFamily="18" charset="0"/>
                <a:cs typeface="Times New Roman" panose="02020603050405020304" pitchFamily="18" charset="0"/>
              </a:rPr>
              <a:t>dạy</a:t>
            </a:r>
            <a:r>
              <a:rPr lang="en-US" sz="40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4000" b="1" dirty="0">
                <a:effectLst/>
                <a:latin typeface="Times New Roman" panose="02020603050405020304" pitchFamily="18" charset="0"/>
                <a:ea typeface="Times New Roman" panose="02020603050405020304" pitchFamily="18" charset="0"/>
                <a:cs typeface="Times New Roman" panose="02020603050405020304" pitchFamily="18" charset="0"/>
              </a:rPr>
              <a:t> , </a:t>
            </a:r>
            <a:r>
              <a:rPr lang="en-US" sz="4000" b="1" dirty="0" err="1">
                <a:effectLst/>
                <a:latin typeface="Times New Roman" panose="02020603050405020304" pitchFamily="18" charset="0"/>
                <a:ea typeface="Times New Roman" panose="02020603050405020304" pitchFamily="18" charset="0"/>
                <a:cs typeface="Times New Roman" panose="02020603050405020304" pitchFamily="18" charset="0"/>
              </a:rPr>
              <a:t>thi</a:t>
            </a:r>
            <a:r>
              <a:rPr lang="en-US" sz="40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effectLst/>
                <a:latin typeface="Times New Roman" panose="02020603050405020304" pitchFamily="18" charset="0"/>
                <a:ea typeface="Times New Roman" panose="02020603050405020304" pitchFamily="18" charset="0"/>
                <a:cs typeface="Times New Roman" panose="02020603050405020304" pitchFamily="18" charset="0"/>
              </a:rPr>
              <a:t>cử</a:t>
            </a:r>
            <a:r>
              <a:rPr lang="en-US" sz="4000" b="1" dirty="0">
                <a:effectLst/>
                <a:latin typeface="Times New Roman" panose="02020603050405020304" pitchFamily="18" charset="0"/>
                <a:ea typeface="Times New Roman" panose="02020603050405020304" pitchFamily="18" charset="0"/>
                <a:cs typeface="Times New Roman" panose="02020603050405020304" pitchFamily="18" charset="0"/>
              </a:rPr>
              <a:t> , </a:t>
            </a:r>
            <a:r>
              <a:rPr lang="en-US" sz="4000" b="1" dirty="0" err="1">
                <a:effectLst/>
                <a:latin typeface="Times New Roman" panose="02020603050405020304" pitchFamily="18" charset="0"/>
                <a:ea typeface="Times New Roman" panose="02020603050405020304" pitchFamily="18" charset="0"/>
                <a:cs typeface="Times New Roman" panose="02020603050405020304" pitchFamily="18" charset="0"/>
              </a:rPr>
              <a:t>nội</a:t>
            </a:r>
            <a:r>
              <a:rPr lang="en-US" sz="4000" b="1" dirty="0">
                <a:effectLst/>
                <a:latin typeface="Times New Roman" panose="02020603050405020304" pitchFamily="18" charset="0"/>
                <a:ea typeface="Times New Roman" panose="02020603050405020304" pitchFamily="18" charset="0"/>
                <a:cs typeface="Times New Roman" panose="02020603050405020304" pitchFamily="18" charset="0"/>
              </a:rPr>
              <a:t> dung </a:t>
            </a:r>
            <a:r>
              <a:rPr lang="en-US" sz="4000" b="1" dirty="0" err="1">
                <a:effectLst/>
                <a:latin typeface="Times New Roman" panose="02020603050405020304" pitchFamily="18" charset="0"/>
                <a:ea typeface="Times New Roman" panose="02020603050405020304" pitchFamily="18" charset="0"/>
                <a:cs typeface="Times New Roman" panose="02020603050405020304" pitchFamily="18" charset="0"/>
              </a:rPr>
              <a:t>dạy</a:t>
            </a:r>
            <a:r>
              <a:rPr lang="en-US" sz="40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40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effectLst/>
                <a:latin typeface="Times New Roman" panose="02020603050405020304" pitchFamily="18" charset="0"/>
                <a:ea typeface="Times New Roman" panose="02020603050405020304" pitchFamily="18" charset="0"/>
                <a:cs typeface="Times New Roman" panose="02020603050405020304" pitchFamily="18" charset="0"/>
              </a:rPr>
              <a:t>dưới</a:t>
            </a:r>
            <a:r>
              <a:rPr lang="en-US" sz="40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effectLst/>
                <a:latin typeface="Times New Roman" panose="02020603050405020304" pitchFamily="18" charset="0"/>
                <a:ea typeface="Times New Roman" panose="02020603050405020304" pitchFamily="18" charset="0"/>
                <a:cs typeface="Times New Roman" panose="02020603050405020304" pitchFamily="18" charset="0"/>
              </a:rPr>
              <a:t>thời</a:t>
            </a:r>
            <a:r>
              <a:rPr lang="en-US" sz="40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effectLst/>
                <a:latin typeface="Times New Roman" panose="02020603050405020304" pitchFamily="18" charset="0"/>
                <a:ea typeface="Times New Roman" panose="02020603050405020304" pitchFamily="18" charset="0"/>
                <a:cs typeface="Times New Roman" panose="02020603050405020304" pitchFamily="18" charset="0"/>
              </a:rPr>
              <a:t>Hậu</a:t>
            </a:r>
            <a:r>
              <a:rPr lang="en-US" sz="4000" b="1" dirty="0">
                <a:effectLst/>
                <a:latin typeface="Times New Roman" panose="02020603050405020304" pitchFamily="18" charset="0"/>
                <a:ea typeface="Times New Roman" panose="02020603050405020304" pitchFamily="18" charset="0"/>
                <a:cs typeface="Times New Roman" panose="02020603050405020304" pitchFamily="18" charset="0"/>
              </a:rPr>
              <a:t> Lê </a:t>
            </a:r>
            <a:endParaRPr lang="en-US" sz="4000" b="1"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40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effectLst/>
                <a:latin typeface="Times New Roman" panose="02020603050405020304" pitchFamily="18" charset="0"/>
                <a:ea typeface="Times New Roman" panose="02020603050405020304" pitchFamily="18" charset="0"/>
                <a:cs typeface="Times New Roman" panose="02020603050405020304" pitchFamily="18" charset="0"/>
              </a:rPr>
              <a:t>Tổ</a:t>
            </a:r>
            <a:r>
              <a:rPr lang="en-US" sz="40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effectLst/>
                <a:latin typeface="Times New Roman" panose="02020603050405020304" pitchFamily="18" charset="0"/>
                <a:ea typeface="Times New Roman" panose="02020603050405020304" pitchFamily="18" charset="0"/>
                <a:cs typeface="Times New Roman" panose="02020603050405020304" pitchFamily="18" charset="0"/>
              </a:rPr>
              <a:t>chức</a:t>
            </a:r>
            <a:r>
              <a:rPr lang="en-US" sz="40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effectLst/>
                <a:latin typeface="Times New Roman" panose="02020603050405020304" pitchFamily="18" charset="0"/>
                <a:ea typeface="Times New Roman" panose="02020603050405020304" pitchFamily="18" charset="0"/>
                <a:cs typeface="Times New Roman" panose="02020603050405020304" pitchFamily="18" charset="0"/>
              </a:rPr>
              <a:t>giáo</a:t>
            </a:r>
            <a:r>
              <a:rPr lang="en-US" sz="40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effectLst/>
                <a:latin typeface="Times New Roman" panose="02020603050405020304" pitchFamily="18" charset="0"/>
                <a:ea typeface="Times New Roman" panose="02020603050405020304" pitchFamily="18" charset="0"/>
                <a:cs typeface="Times New Roman" panose="02020603050405020304" pitchFamily="18" charset="0"/>
              </a:rPr>
              <a:t>dục</a:t>
            </a:r>
            <a:r>
              <a:rPr lang="en-US" sz="40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effectLst/>
                <a:latin typeface="Times New Roman" panose="02020603050405020304" pitchFamily="18" charset="0"/>
                <a:ea typeface="Times New Roman" panose="02020603050405020304" pitchFamily="18" charset="0"/>
                <a:cs typeface="Times New Roman" panose="02020603050405020304" pitchFamily="18" charset="0"/>
              </a:rPr>
              <a:t>thời</a:t>
            </a:r>
            <a:r>
              <a:rPr lang="en-US" sz="40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effectLst/>
                <a:latin typeface="Times New Roman" panose="02020603050405020304" pitchFamily="18" charset="0"/>
                <a:ea typeface="Times New Roman" panose="02020603050405020304" pitchFamily="18" charset="0"/>
                <a:cs typeface="Times New Roman" panose="02020603050405020304" pitchFamily="18" charset="0"/>
              </a:rPr>
              <a:t>Hậu</a:t>
            </a:r>
            <a:r>
              <a:rPr lang="en-US" sz="4000" b="1" dirty="0">
                <a:effectLst/>
                <a:latin typeface="Times New Roman" panose="02020603050405020304" pitchFamily="18" charset="0"/>
                <a:ea typeface="Times New Roman" panose="02020603050405020304" pitchFamily="18" charset="0"/>
                <a:cs typeface="Times New Roman" panose="02020603050405020304" pitchFamily="18" charset="0"/>
              </a:rPr>
              <a:t> Lê </a:t>
            </a:r>
            <a:r>
              <a:rPr lang="en-US" sz="4000" b="1" dirty="0" err="1">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40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effectLst/>
                <a:latin typeface="Times New Roman" panose="02020603050405020304" pitchFamily="18" charset="0"/>
                <a:ea typeface="Times New Roman" panose="02020603050405020304" pitchFamily="18" charset="0"/>
                <a:cs typeface="Times New Roman" panose="02020603050405020304" pitchFamily="18" charset="0"/>
              </a:rPr>
              <a:t>quy</a:t>
            </a:r>
            <a:r>
              <a:rPr lang="en-US" sz="40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effectLst/>
                <a:latin typeface="Times New Roman" panose="02020603050405020304" pitchFamily="18" charset="0"/>
                <a:ea typeface="Times New Roman" panose="02020603050405020304" pitchFamily="18" charset="0"/>
                <a:cs typeface="Times New Roman" panose="02020603050405020304" pitchFamily="18" charset="0"/>
              </a:rPr>
              <a:t>củ</a:t>
            </a:r>
            <a:r>
              <a:rPr lang="en-US" sz="4000" b="1" dirty="0">
                <a:effectLst/>
                <a:latin typeface="Times New Roman" panose="02020603050405020304" pitchFamily="18" charset="0"/>
                <a:ea typeface="Times New Roman" panose="02020603050405020304" pitchFamily="18" charset="0"/>
                <a:cs typeface="Times New Roman" panose="02020603050405020304" pitchFamily="18" charset="0"/>
              </a:rPr>
              <a:t> , </a:t>
            </a:r>
            <a:r>
              <a:rPr lang="en-US" sz="4000" b="1" dirty="0" err="1">
                <a:effectLst/>
                <a:latin typeface="Times New Roman" panose="02020603050405020304" pitchFamily="18" charset="0"/>
                <a:ea typeface="Times New Roman" panose="02020603050405020304" pitchFamily="18" charset="0"/>
                <a:cs typeface="Times New Roman" panose="02020603050405020304" pitchFamily="18" charset="0"/>
              </a:rPr>
              <a:t>nền</a:t>
            </a:r>
            <a:r>
              <a:rPr lang="en-US" sz="40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effectLst/>
                <a:latin typeface="Times New Roman" panose="02020603050405020304" pitchFamily="18" charset="0"/>
                <a:ea typeface="Times New Roman" panose="02020603050405020304" pitchFamily="18" charset="0"/>
                <a:cs typeface="Times New Roman" panose="02020603050405020304" pitchFamily="18" charset="0"/>
              </a:rPr>
              <a:t>nếp</a:t>
            </a:r>
            <a:r>
              <a:rPr lang="en-US" sz="40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effectLst/>
                <a:latin typeface="Times New Roman" panose="02020603050405020304" pitchFamily="18" charset="0"/>
                <a:ea typeface="Times New Roman" panose="02020603050405020304" pitchFamily="18" charset="0"/>
                <a:cs typeface="Times New Roman" panose="02020603050405020304" pitchFamily="18" charset="0"/>
              </a:rPr>
              <a:t>hơn</a:t>
            </a:r>
            <a:r>
              <a:rPr lang="en-US" sz="4000" b="1"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4000" b="1"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4000" b="1" dirty="0">
                <a:effectLst/>
                <a:latin typeface="Times New Roman" panose="02020603050405020304" pitchFamily="18" charset="0"/>
                <a:ea typeface="Times New Roman" panose="02020603050405020304" pitchFamily="18" charset="0"/>
                <a:cs typeface="Times New Roman" panose="02020603050405020304" pitchFamily="18" charset="0"/>
              </a:rPr>
              <a:t>      + </a:t>
            </a:r>
            <a:r>
              <a:rPr lang="en-US" sz="4000" b="1" dirty="0" err="1">
                <a:effectLst/>
                <a:latin typeface="Times New Roman" panose="02020603050405020304" pitchFamily="18" charset="0"/>
                <a:ea typeface="Times New Roman" panose="02020603050405020304" pitchFamily="18" charset="0"/>
                <a:cs typeface="Times New Roman" panose="02020603050405020304" pitchFamily="18" charset="0"/>
              </a:rPr>
              <a:t>Coi</a:t>
            </a:r>
            <a:r>
              <a:rPr lang="en-US" sz="40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effectLst/>
                <a:latin typeface="Times New Roman" panose="02020603050405020304" pitchFamily="18" charset="0"/>
                <a:ea typeface="Times New Roman" panose="02020603050405020304" pitchFamily="18" charset="0"/>
                <a:cs typeface="Times New Roman" panose="02020603050405020304" pitchFamily="18" charset="0"/>
              </a:rPr>
              <a:t>trọng</a:t>
            </a:r>
            <a:r>
              <a:rPr lang="en-US" sz="40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effectLst/>
                <a:latin typeface="Times New Roman" panose="02020603050405020304" pitchFamily="18" charset="0"/>
                <a:ea typeface="Times New Roman" panose="02020603050405020304" pitchFamily="18" charset="0"/>
                <a:cs typeface="Times New Roman" panose="02020603050405020304" pitchFamily="18" charset="0"/>
              </a:rPr>
              <a:t>sự</a:t>
            </a:r>
            <a:r>
              <a:rPr lang="en-US" sz="40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effectLst/>
                <a:latin typeface="Times New Roman" panose="02020603050405020304" pitchFamily="18" charset="0"/>
                <a:ea typeface="Times New Roman" panose="02020603050405020304" pitchFamily="18" charset="0"/>
                <a:cs typeface="Times New Roman" panose="02020603050405020304" pitchFamily="18" charset="0"/>
              </a:rPr>
              <a:t>tự</a:t>
            </a:r>
            <a:r>
              <a:rPr lang="en-US" sz="40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4000" b="1"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4000" b="1"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1903343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8" name="图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2667000" y="-2667000"/>
            <a:ext cx="6858000" cy="12192000"/>
          </a:xfrm>
          <a:prstGeom prst="rect">
            <a:avLst/>
          </a:prstGeom>
        </p:spPr>
      </p:pic>
      <p:sp>
        <p:nvSpPr>
          <p:cNvPr id="7" name="TextBox 6"/>
          <p:cNvSpPr txBox="1"/>
          <p:nvPr/>
        </p:nvSpPr>
        <p:spPr>
          <a:xfrm>
            <a:off x="2242102" y="2702108"/>
            <a:ext cx="7272797" cy="1754326"/>
          </a:xfrm>
          <a:prstGeom prst="rect">
            <a:avLst/>
          </a:prstGeom>
          <a:noFill/>
        </p:spPr>
        <p:txBody>
          <a:bodyPr wrap="square" rtlCol="0">
            <a:spAutoFit/>
          </a:bodyPr>
          <a:lstStyle/>
          <a:p>
            <a:pPr algn="ctr"/>
            <a:r>
              <a:rPr lang="en-US" sz="5400" b="1" dirty="0">
                <a:ln w="28575">
                  <a:solidFill>
                    <a:schemeClr val="accent4">
                      <a:lumMod val="75000"/>
                    </a:schemeClr>
                  </a:solidFill>
                </a:ln>
                <a:solidFill>
                  <a:srgbClr val="17386E"/>
                </a:solidFill>
                <a:latin typeface="UTM Futura Extra" panose="02040603050506020204" pitchFamily="18" charset="0"/>
              </a:rPr>
              <a:t>TỔ CHỨC GIÁO DỤC THỜI HẬU LÊ</a:t>
            </a:r>
          </a:p>
        </p:txBody>
      </p:sp>
      <p:pic>
        <p:nvPicPr>
          <p:cNvPr id="2" name="Picture 1"/>
          <p:cNvPicPr>
            <a:picLocks noChangeAspect="1"/>
          </p:cNvPicPr>
          <p:nvPr/>
        </p:nvPicPr>
        <p:blipFill rotWithShape="1">
          <a:blip r:embed="rId4">
            <a:extLst>
              <a:ext uri="{BEBA8EAE-BF5A-486C-A8C5-ECC9F3942E4B}">
                <a14:imgProps xmlns:a14="http://schemas.microsoft.com/office/drawing/2010/main">
                  <a14:imgLayer r:embed="rId5">
                    <a14:imgEffect>
                      <a14:backgroundRemoval t="54384" b="93010" l="0" r="100000"/>
                    </a14:imgEffect>
                    <a14:imgEffect>
                      <a14:brightnessContrast bright="20000" contrast="-20000"/>
                    </a14:imgEffect>
                  </a14:imgLayer>
                </a14:imgProps>
              </a:ext>
              <a:ext uri="{28A0092B-C50C-407E-A947-70E740481C1C}">
                <a14:useLocalDpi xmlns:a14="http://schemas.microsoft.com/office/drawing/2010/main" val="0"/>
              </a:ext>
            </a:extLst>
          </a:blip>
          <a:srcRect t="54603" b="7302"/>
          <a:stretch/>
        </p:blipFill>
        <p:spPr>
          <a:xfrm>
            <a:off x="-244929" y="346707"/>
            <a:ext cx="4103914" cy="1563396"/>
          </a:xfrm>
          <a:prstGeom prst="rect">
            <a:avLst/>
          </a:prstGeom>
        </p:spPr>
      </p:pic>
      <p:pic>
        <p:nvPicPr>
          <p:cNvPr id="11" name="Picture 10"/>
          <p:cNvPicPr>
            <a:picLocks noChangeAspect="1"/>
          </p:cNvPicPr>
          <p:nvPr/>
        </p:nvPicPr>
        <p:blipFill rotWithShape="1">
          <a:blip r:embed="rId6">
            <a:extLst>
              <a:ext uri="{BEBA8EAE-BF5A-486C-A8C5-ECC9F3942E4B}">
                <a14:imgProps xmlns:a14="http://schemas.microsoft.com/office/drawing/2010/main">
                  <a14:imgLayer r:embed="rId5">
                    <a14:imgEffect>
                      <a14:backgroundRemoval t="54384" b="93010" l="0" r="100000"/>
                    </a14:imgEffect>
                  </a14:imgLayer>
                </a14:imgProps>
              </a:ext>
              <a:ext uri="{28A0092B-C50C-407E-A947-70E740481C1C}">
                <a14:useLocalDpi xmlns:a14="http://schemas.microsoft.com/office/drawing/2010/main" val="0"/>
              </a:ext>
            </a:extLst>
          </a:blip>
          <a:srcRect t="54603" b="7302"/>
          <a:stretch/>
        </p:blipFill>
        <p:spPr>
          <a:xfrm flipH="1">
            <a:off x="9514899" y="242460"/>
            <a:ext cx="1600202" cy="609601"/>
          </a:xfrm>
          <a:prstGeom prst="rect">
            <a:avLst/>
          </a:prstGeom>
        </p:spPr>
      </p:pic>
      <p:pic>
        <p:nvPicPr>
          <p:cNvPr id="12" name="Picture 11"/>
          <p:cNvPicPr>
            <a:picLocks noChangeAspect="1"/>
          </p:cNvPicPr>
          <p:nvPr/>
        </p:nvPicPr>
        <p:blipFill rotWithShape="1">
          <a:blip r:embed="rId6">
            <a:extLst>
              <a:ext uri="{BEBA8EAE-BF5A-486C-A8C5-ECC9F3942E4B}">
                <a14:imgProps xmlns:a14="http://schemas.microsoft.com/office/drawing/2010/main">
                  <a14:imgLayer r:embed="rId7">
                    <a14:imgEffect>
                      <a14:backgroundRemoval t="54384" b="93010" l="0" r="100000"/>
                    </a14:imgEffect>
                  </a14:imgLayer>
                </a14:imgProps>
              </a:ext>
              <a:ext uri="{28A0092B-C50C-407E-A947-70E740481C1C}">
                <a14:useLocalDpi xmlns:a14="http://schemas.microsoft.com/office/drawing/2010/main" val="0"/>
              </a:ext>
            </a:extLst>
          </a:blip>
          <a:srcRect t="54603" b="7302"/>
          <a:stretch/>
        </p:blipFill>
        <p:spPr>
          <a:xfrm flipH="1">
            <a:off x="8714014" y="5190357"/>
            <a:ext cx="3586844" cy="1366417"/>
          </a:xfrm>
          <a:prstGeom prst="rect">
            <a:avLst/>
          </a:prstGeom>
        </p:spPr>
      </p:pic>
      <p:pic>
        <p:nvPicPr>
          <p:cNvPr id="6" name="Picture 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739743" y="3222172"/>
            <a:ext cx="3429393" cy="3000719"/>
          </a:xfrm>
          <a:prstGeom prst="rect">
            <a:avLst/>
          </a:prstGeom>
        </p:spPr>
      </p:pic>
    </p:spTree>
    <p:extLst>
      <p:ext uri="{BB962C8B-B14F-4D97-AF65-F5344CB8AC3E}">
        <p14:creationId xmlns:p14="http://schemas.microsoft.com/office/powerpoint/2010/main" val="5192470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1000"/>
                                        <p:tgtEl>
                                          <p:spTgt spid="12"/>
                                        </p:tgtEl>
                                      </p:cBhvr>
                                    </p:animEffect>
                                    <p:anim calcmode="lin" valueType="num">
                                      <p:cBhvr>
                                        <p:cTn id="22" dur="1000" fill="hold"/>
                                        <p:tgtEl>
                                          <p:spTgt spid="12"/>
                                        </p:tgtEl>
                                        <p:attrNameLst>
                                          <p:attrName>ppt_x</p:attrName>
                                        </p:attrNameLst>
                                      </p:cBhvr>
                                      <p:tavLst>
                                        <p:tav tm="0">
                                          <p:val>
                                            <p:strVal val="#ppt_x"/>
                                          </p:val>
                                        </p:tav>
                                        <p:tav tm="100000">
                                          <p:val>
                                            <p:strVal val="#ppt_x"/>
                                          </p:val>
                                        </p:tav>
                                      </p:tavLst>
                                    </p:anim>
                                    <p:anim calcmode="lin" valueType="num">
                                      <p:cBhvr>
                                        <p:cTn id="23"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3" fill="hold" nodeType="clickEffect">
                                  <p:stCondLst>
                                    <p:cond delay="0"/>
                                  </p:stCondLst>
                                  <p:childTnLst>
                                    <p:set>
                                      <p:cBhvr>
                                        <p:cTn id="27" dur="1" fill="hold">
                                          <p:stCondLst>
                                            <p:cond delay="0"/>
                                          </p:stCondLst>
                                        </p:cTn>
                                        <p:tgtEl>
                                          <p:spTgt spid="6"/>
                                        </p:tgtEl>
                                        <p:attrNameLst>
                                          <p:attrName>style.visibility</p:attrName>
                                        </p:attrNameLst>
                                      </p:cBhvr>
                                      <p:to>
                                        <p:strVal val="visible"/>
                                      </p:to>
                                    </p:set>
                                    <p:anim calcmode="lin" valueType="num">
                                      <p:cBhvr additive="base">
                                        <p:cTn id="28" dur="1000" fill="hold"/>
                                        <p:tgtEl>
                                          <p:spTgt spid="6"/>
                                        </p:tgtEl>
                                        <p:attrNameLst>
                                          <p:attrName>ppt_x</p:attrName>
                                        </p:attrNameLst>
                                      </p:cBhvr>
                                      <p:tavLst>
                                        <p:tav tm="0">
                                          <p:val>
                                            <p:strVal val="1+#ppt_w/2"/>
                                          </p:val>
                                        </p:tav>
                                        <p:tav tm="100000">
                                          <p:val>
                                            <p:strVal val="#ppt_x"/>
                                          </p:val>
                                        </p:tav>
                                      </p:tavLst>
                                    </p:anim>
                                    <p:anim calcmode="lin" valueType="num">
                                      <p:cBhvr additive="base">
                                        <p:cTn id="29" dur="1000" fill="hold"/>
                                        <p:tgtEl>
                                          <p:spTgt spid="6"/>
                                        </p:tgtEl>
                                        <p:attrNameLst>
                                          <p:attrName>ppt_y</p:attrName>
                                        </p:attrNameLst>
                                      </p:cBhvr>
                                      <p:tavLst>
                                        <p:tav tm="0">
                                          <p:val>
                                            <p:strVal val="0-#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barn(inVertical)">
                                      <p:cBhvr>
                                        <p:cTn id="3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演示文稿"/>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1081</TotalTime>
  <Words>829</Words>
  <Application>Microsoft Office PowerPoint</Application>
  <PresentationFormat>Widescreen</PresentationFormat>
  <Paragraphs>106</Paragraphs>
  <Slides>32</Slides>
  <Notes>23</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32</vt:i4>
      </vt:variant>
    </vt:vector>
  </HeadingPairs>
  <TitlesOfParts>
    <vt:vector size="42" baseType="lpstr">
      <vt:lpstr>等线 Light</vt:lpstr>
      <vt:lpstr>UTM Futura Extra</vt:lpstr>
      <vt:lpstr>Times New Roman</vt:lpstr>
      <vt:lpstr>等线</vt:lpstr>
      <vt:lpstr>Calibri</vt:lpstr>
      <vt:lpstr>Arial</vt:lpstr>
      <vt:lpstr>UTM Avo</vt:lpstr>
      <vt:lpstr>UTM Gradoo</vt:lpstr>
      <vt:lpstr>UTM Deutsch Gothic</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Truong hoc thoi Hau Le</dc:title>
  <dc:subject>Lich su 4</dc:subject>
  <dc:creator>KTUTS</dc:creator>
  <cp:keywords>VIETBAO</cp:keywords>
  <cp:lastModifiedBy>GVCB Hoàng Hương Duyên</cp:lastModifiedBy>
  <cp:revision>113</cp:revision>
  <dcterms:created xsi:type="dcterms:W3CDTF">2019-12-23T07:52:36Z</dcterms:created>
  <dcterms:modified xsi:type="dcterms:W3CDTF">2023-02-09T02:40:00Z</dcterms:modified>
  <cp:version>U19</cp:version>
</cp:coreProperties>
</file>