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5"/>
  </p:notesMasterIdLst>
  <p:sldIdLst>
    <p:sldId id="353" r:id="rId2"/>
    <p:sldId id="366" r:id="rId3"/>
    <p:sldId id="341" r:id="rId4"/>
    <p:sldId id="356" r:id="rId5"/>
    <p:sldId id="357" r:id="rId6"/>
    <p:sldId id="358" r:id="rId7"/>
    <p:sldId id="371" r:id="rId8"/>
    <p:sldId id="296" r:id="rId9"/>
    <p:sldId id="346" r:id="rId10"/>
    <p:sldId id="298" r:id="rId11"/>
    <p:sldId id="300" r:id="rId12"/>
    <p:sldId id="266" r:id="rId13"/>
    <p:sldId id="359" r:id="rId14"/>
    <p:sldId id="373" r:id="rId15"/>
    <p:sldId id="274" r:id="rId16"/>
    <p:sldId id="348" r:id="rId17"/>
    <p:sldId id="374" r:id="rId18"/>
    <p:sldId id="349" r:id="rId19"/>
    <p:sldId id="375" r:id="rId20"/>
    <p:sldId id="350" r:id="rId21"/>
    <p:sldId id="376" r:id="rId22"/>
    <p:sldId id="351" r:id="rId23"/>
    <p:sldId id="372" r:id="rId24"/>
    <p:sldId id="336" r:id="rId25"/>
    <p:sldId id="262" r:id="rId26"/>
    <p:sldId id="287" r:id="rId27"/>
    <p:sldId id="377" r:id="rId28"/>
    <p:sldId id="309" r:id="rId29"/>
    <p:sldId id="378" r:id="rId30"/>
    <p:sldId id="299" r:id="rId31"/>
    <p:sldId id="363" r:id="rId32"/>
    <p:sldId id="362" r:id="rId33"/>
    <p:sldId id="365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66CCFF"/>
    <a:srgbClr val="CCFFCC"/>
    <a:srgbClr val="66FFFF"/>
    <a:srgbClr val="FFFF99"/>
    <a:srgbClr val="FED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C984D-C7C7-408A-8907-67E8C21E4CB4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E2426-750F-4016-A1D4-A6822466FE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2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833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046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29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649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050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E392F4-ADD4-4540-94FC-B28AA3DEA5C4}" type="slidenum">
              <a:rPr lang="en-US" altLang="en-US" smtClean="0"/>
              <a:pPr eaLnBrk="1" hangingPunct="1"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658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95D5C244-4221-43C2-B924-F7213173B1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CBA52E2-5975-483E-A32B-E55F6B5459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8CBFD0A2-C709-47B9-B86C-C68720FB2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fld id="{2B608862-7439-4BE7-A983-AB6AA90A7038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95D5C244-4221-43C2-B924-F7213173B1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CBA52E2-5975-483E-A32B-E55F6B5459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8CBFD0A2-C709-47B9-B86C-C68720FB2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fld id="{2B608862-7439-4BE7-A983-AB6AA90A7038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214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891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13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108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1607D8-9910-4960-8A8B-3D5E0F0BC00D}" type="slidenum">
              <a:rPr lang="en-US" altLang="en-US" smtClean="0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35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85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501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628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350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DCCA9-15D1-4D45-BAEA-DD029C13C87D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96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B6413-3C21-4ABD-9FE5-1E8E6D105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6849D-345B-4281-8670-4E3BEA3A8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8FEDE-D103-45A6-A870-724FD177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4D8BE-574C-4644-B3B5-937BE3A2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22047-1054-4B6F-B63D-C8F5F73D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4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62487-7EE6-4B47-A21A-60FED0EF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6F6DE-36FD-47D8-B700-732FC3153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58FFE-FDA8-47B5-9DD2-8348B7B9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5C8F9-F4B5-4F48-8585-DCC72A0DD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E7749-BEB3-46BE-BB91-D7CCB177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4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A0950E-BA1C-4C5C-B372-B5B25A5DC6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BCD4DA-831D-4200-8A82-EE2B61C74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191D5-529D-4282-B844-10BDB3CB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C87B0-466D-4A82-9C7C-B6BC40A20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7E7CD-A7AD-41DF-94F2-089C1D2D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80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862C0-0C94-40F1-B99D-9F6AC6BC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11011-0A4E-45F7-AC32-F4929731F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84A2D-1245-4194-ADC1-B3954383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EC18-B5DE-4CF9-9C36-ED0617D42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2A90-9E0E-49EA-8426-852659A39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1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5408C-CC2A-49B1-8496-5DA3B000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90DC0-1B7B-426B-9B23-63C27363B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F24E5-B890-415B-B16C-1B48BC46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491AC-5475-4BC8-8770-5D88ED97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E419A-9D86-4B71-B9B0-FC8E7A8C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8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E022-09E0-4170-A31F-BE531231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39DFA-8F6D-43C6-8D7A-3E872E0C8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FF4D2-2092-4E5D-92B1-4FDC553A7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F625D-454A-4C98-BBC4-40BC70C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30C65-E7D5-48C0-B629-CA574E92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DA1D5-C38D-43C3-8308-D6EFBD0B4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5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2834E-9964-4ED9-8530-4BC7E278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DA2DB-5667-42E1-8460-99020124F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BE868-4626-4A25-80F8-5FCB9F3A8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10B5F-54A5-4082-93D9-4D75D7C80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98D45-6E70-4FA1-AB57-08B775027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8AEE7-1796-43E5-98C1-126BE2ACC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A7479-C3FD-4A5F-8BB8-B708561C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E6232-DDE0-4C84-B479-D49AF755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7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D4DD-69F7-4119-99E4-03239770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5F7311-969D-4422-B8EA-C4B41B86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F9EE2-EA3B-4865-B5DE-1CE7ED6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E2DDC-0E5B-4F4C-A436-E11AC49F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9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CE927-B93E-4AB2-BF54-B261CABF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C5419C-B0A1-4835-9589-057620EA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10EC7-9169-473D-A38C-56D8DAD2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1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0D8B4-354B-4A2E-9B35-FF957D04B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6B396-B8DF-4D04-A0E4-83BAF31F5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127B7-3CCE-4D26-A661-A3BF8F9A1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E6A18-BE65-4D3E-A05F-664E7D32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C5ECD-17E1-4C08-82A3-95DE4FA28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451DC-05C8-4E51-A773-6DF8AC56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8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963-7673-42D0-B661-1708C11F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BF8A28-7A75-4B0E-90A4-65A537E8D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D956E-9AE5-4888-8D11-92546C799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6A153-F3A4-4C53-A1B5-01782D0F2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DC30D-CC38-4154-9093-A6B60C17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E687E-D3D8-4F43-930E-EB49DF5E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9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3B9A4-8A41-4620-A51D-39B7B1A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C2F7C-E5C1-4C02-8BAF-7C142170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83EAF-7948-4C94-8024-7979D974C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B6799-C535-436A-BD3B-32676579F7F2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86EE0-85A8-452A-985A-8DEE52291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EA827-6265-41B2-A124-363B5C4CB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6045D-4254-4CBE-9683-8266E680F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7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Admin\Desktop\l&#7883;ch%20s&#7921;%20n&#417;i%20c&#244;ng%20c&#7897;ng.webm" TargetMode="External"/><Relationship Id="rId1" Type="http://schemas.microsoft.com/office/2007/relationships/media" Target="file:///C:\Users\Admin\Desktop\l&#7883;ch%20s&#7921;%20n&#417;i%20c&#244;ng%20c&#7897;ng.webm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5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emf"/><Relationship Id="rId18" Type="http://schemas.microsoft.com/office/2007/relationships/hdphoto" Target="../media/hdphoto6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5.wdp"/><Relationship Id="rId1" Type="http://schemas.openxmlformats.org/officeDocument/2006/relationships/tags" Target="../tags/tag19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31.emf"/><Relationship Id="rId9" Type="http://schemas.openxmlformats.org/officeDocument/2006/relationships/image" Target="../media/image36.emf"/><Relationship Id="rId1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Admin\Desktop\Chuy&#7879;n%20&#7903;%20ti&#7879;m%20may.webm" TargetMode="External"/><Relationship Id="rId1" Type="http://schemas.microsoft.com/office/2007/relationships/media" Target="file:///C:\Users\Admin\Desktop\Chuy&#7879;n%20&#7903;%20ti&#7879;m%20may.webm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6144" y="-2423924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53599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24" y="1461196"/>
            <a:ext cx="2408477" cy="4090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1" y="263377"/>
            <a:ext cx="1971675" cy="185737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B3062C2-84FB-4E59-8196-069FE1A776B5}"/>
              </a:ext>
            </a:extLst>
          </p:cNvPr>
          <p:cNvSpPr txBox="1"/>
          <p:nvPr/>
        </p:nvSpPr>
        <p:spPr>
          <a:xfrm>
            <a:off x="2600288" y="2844770"/>
            <a:ext cx="65742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iCiel Pony" panose="02000000000000000000" pitchFamily="2" charset="0"/>
              </a:rPr>
              <a:t>  </a:t>
            </a:r>
            <a:r>
              <a:rPr lang="en-US" sz="8000" b="1" dirty="0" err="1">
                <a:solidFill>
                  <a:srgbClr val="0070C0"/>
                </a:solidFill>
                <a:latin typeface="iCiel Pony" panose="02000000000000000000" pitchFamily="2" charset="0"/>
              </a:rPr>
              <a:t>Môn</a:t>
            </a:r>
            <a:r>
              <a:rPr lang="en-US" sz="8000" b="1" dirty="0">
                <a:solidFill>
                  <a:srgbClr val="0070C0"/>
                </a:solidFill>
                <a:latin typeface="iCiel Pony" panose="02000000000000000000" pitchFamily="2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iCiel Pony" panose="02000000000000000000" pitchFamily="2" charset="0"/>
              </a:rPr>
              <a:t>Đạo</a:t>
            </a:r>
            <a:r>
              <a:rPr lang="en-US" sz="8000" b="1" dirty="0">
                <a:solidFill>
                  <a:srgbClr val="0070C0"/>
                </a:solidFill>
                <a:latin typeface="iCiel Pony" panose="02000000000000000000" pitchFamily="2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iCiel Pony" panose="02000000000000000000" pitchFamily="2" charset="0"/>
              </a:rPr>
              <a:t>Đức</a:t>
            </a:r>
            <a:endParaRPr lang="en-US" sz="8000" b="1" dirty="0">
              <a:solidFill>
                <a:srgbClr val="0070C0"/>
              </a:solidFill>
              <a:latin typeface="iCiel Pony" panose="02000000000000000000" pitchFamily="2" charset="0"/>
            </a:endParaRPr>
          </a:p>
        </p:txBody>
      </p:sp>
      <p:pic>
        <p:nvPicPr>
          <p:cNvPr id="74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320" y="5354173"/>
            <a:ext cx="1172455" cy="1527247"/>
          </a:xfrm>
          <a:prstGeom prst="rect">
            <a:avLst/>
          </a:prstGeom>
        </p:spPr>
      </p:pic>
      <p:pic>
        <p:nvPicPr>
          <p:cNvPr id="76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" y="5787709"/>
            <a:ext cx="3535512" cy="1093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32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616866" y="352697"/>
            <a:ext cx="913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v"/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qua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chuyện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9B266-5055-4444-9D75-5CEAD60B2939}"/>
              </a:ext>
            </a:extLst>
          </p:cNvPr>
          <p:cNvSpPr txBox="1"/>
          <p:nvPr/>
        </p:nvSpPr>
        <p:spPr>
          <a:xfrm>
            <a:off x="888396" y="2208121"/>
            <a:ext cx="10415207" cy="1846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485">
        <p15:prstTrans prst="wind"/>
      </p:transition>
    </mc:Choice>
    <mc:Fallback xmlns="">
      <p:transition spd="slow" advTm="19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992376" y="1312521"/>
            <a:ext cx="7927848" cy="1035685"/>
          </a:xfrm>
          <a:prstGeom prst="roundRect">
            <a:avLst/>
          </a:prstGeom>
          <a:solidFill>
            <a:srgbClr val="CCFFCC"/>
          </a:solidFill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200" b="1" dirty="0" err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Lịch</a:t>
            </a:r>
            <a:r>
              <a:rPr lang="en-US" altLang="en-US" sz="42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sự</a:t>
            </a:r>
            <a:r>
              <a:rPr lang="en-US" altLang="en-US" sz="42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altLang="en-US" sz="42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altLang="en-US" sz="42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200" b="1" dirty="0" err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endParaRPr lang="vi-VN" altLang="en-US" sz="4200" b="1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4" name="Straight Arrow Connector 13"/>
          <p:cNvCxnSpPr>
            <a:stCxn id="12" idx="2"/>
            <a:endCxn id="17" idx="3"/>
          </p:cNvCxnSpPr>
          <p:nvPr/>
        </p:nvCxnSpPr>
        <p:spPr>
          <a:xfrm flipH="1">
            <a:off x="4325620" y="2348206"/>
            <a:ext cx="1630680" cy="1339443"/>
          </a:xfrm>
          <a:prstGeom prst="straightConnector1">
            <a:avLst/>
          </a:prstGeom>
          <a:ln w="28575">
            <a:solidFill>
              <a:srgbClr val="CF3A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12" idx="2"/>
            <a:endCxn id="20" idx="3"/>
          </p:cNvCxnSpPr>
          <p:nvPr/>
        </p:nvCxnSpPr>
        <p:spPr>
          <a:xfrm>
            <a:off x="5956300" y="2348206"/>
            <a:ext cx="1457801" cy="1337846"/>
          </a:xfrm>
          <a:prstGeom prst="straightConnector1">
            <a:avLst/>
          </a:prstGeom>
          <a:ln w="28575">
            <a:solidFill>
              <a:srgbClr val="CF3A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2"/>
            <a:endCxn id="21" idx="3"/>
          </p:cNvCxnSpPr>
          <p:nvPr/>
        </p:nvCxnSpPr>
        <p:spPr>
          <a:xfrm>
            <a:off x="5956300" y="2348206"/>
            <a:ext cx="4312274" cy="1141874"/>
          </a:xfrm>
          <a:prstGeom prst="straightConnector1">
            <a:avLst/>
          </a:prstGeom>
          <a:ln w="28575">
            <a:solidFill>
              <a:srgbClr val="CF3A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16"/>
          <p:cNvSpPr/>
          <p:nvPr/>
        </p:nvSpPr>
        <p:spPr>
          <a:xfrm>
            <a:off x="2694940" y="3585845"/>
            <a:ext cx="3261360" cy="178054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Cử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chỉ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8" name="Straight Arrow Connector 17"/>
          <p:cNvCxnSpPr>
            <a:stCxn id="12" idx="2"/>
            <a:endCxn id="19" idx="3"/>
          </p:cNvCxnSpPr>
          <p:nvPr/>
        </p:nvCxnSpPr>
        <p:spPr>
          <a:xfrm flipH="1">
            <a:off x="1410018" y="2348206"/>
            <a:ext cx="4546282" cy="1271171"/>
          </a:xfrm>
          <a:prstGeom prst="straightConnector1">
            <a:avLst/>
          </a:prstGeom>
          <a:ln w="28575">
            <a:solidFill>
              <a:srgbClr val="CF3A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loud 18"/>
          <p:cNvSpPr/>
          <p:nvPr/>
        </p:nvSpPr>
        <p:spPr>
          <a:xfrm>
            <a:off x="125095" y="3519170"/>
            <a:ext cx="2569845" cy="17526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vi-VN" altLang="en-US" sz="3200" b="1" dirty="0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5956300" y="3585845"/>
            <a:ext cx="2915602" cy="1752600"/>
          </a:xfrm>
          <a:prstGeom prst="cloud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Hành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endParaRPr lang="vi-VN" altLang="en-US" sz="3200" b="1" dirty="0">
              <a:solidFill>
                <a:srgbClr val="00B05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871901" y="3376295"/>
            <a:ext cx="2793346" cy="1990090"/>
          </a:xfrm>
          <a:prstGeom prst="cloud">
            <a:avLst/>
          </a:prstGeom>
          <a:solidFill>
            <a:srgbClr val="66FFFF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Thái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độ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tôn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trọng</a:t>
            </a:r>
            <a:endParaRPr lang="vi-VN" alt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C31D7A-3A9D-4E16-829D-F82A4FBCA8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17506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214">
        <p14:shred/>
      </p:transition>
    </mc:Choice>
    <mc:Fallback xmlns="">
      <p:transition spd="slow" advTm="18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291737" y="2413315"/>
            <a:ext cx="4454435" cy="1848489"/>
          </a:xfrm>
          <a:prstGeom prst="flowChartAlternateProcess">
            <a:avLst/>
          </a:prstGeom>
          <a:solidFill>
            <a:srgbClr val="66CCFF"/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6000" dirty="0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Vì sao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phải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lịch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mọi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người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vi-VN" altLang="en-US" sz="6000" b="1" dirty="0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467010" y="1254035"/>
            <a:ext cx="6433253" cy="4167051"/>
          </a:xfrm>
          <a:prstGeom prst="cloud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4500" b="1" dirty="0">
              <a:solidFill>
                <a:schemeClr val="accent6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Lịch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sự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mọi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người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sẽ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được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tôn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trọng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yêu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5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quý</a:t>
            </a:r>
            <a:r>
              <a:rPr lang="en-US" altLang="en-US" sz="4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vi-VN" altLang="en-US" sz="45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12" name="Straight Arrow Connector 11"/>
          <p:cNvCxnSpPr>
            <a:cxnSpLocks/>
            <a:stCxn id="3" idx="3"/>
            <a:endCxn id="5" idx="2"/>
          </p:cNvCxnSpPr>
          <p:nvPr/>
        </p:nvCxnSpPr>
        <p:spPr>
          <a:xfrm>
            <a:off x="4746172" y="3337560"/>
            <a:ext cx="740793" cy="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068">
        <p15:prstTrans prst="airplane"/>
      </p:transition>
    </mc:Choice>
    <mc:Fallback xmlns="">
      <p:transition spd="slow" advTm="22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ᐈ Paintbrush cartoon stock pictures, Royalty Free cartoon paintbrush  wallpapers | download on Depositphotos®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52639" y="391725"/>
            <a:ext cx="5137329" cy="979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Ghi nhớ: </a:t>
            </a:r>
            <a:endParaRPr lang="en-US" sz="48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9350" y="1460205"/>
            <a:ext cx="9965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	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500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0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0622" y="1276164"/>
            <a:ext cx="11508201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pic>
        <p:nvPicPr>
          <p:cNvPr id="6" name="图片 5" descr="fe9ab672839fcb 副本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22" y="175895"/>
            <a:ext cx="5273661" cy="129606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89166" y="2786768"/>
            <a:ext cx="10284334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vi-VN" alt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489" y="546392"/>
            <a:ext cx="34612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588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59259E-6 L -2.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TextBox 5"/>
          <p:cNvSpPr txBox="1">
            <a:spLocks noChangeArrowheads="1"/>
          </p:cNvSpPr>
          <p:nvPr/>
        </p:nvSpPr>
        <p:spPr bwMode="auto">
          <a:xfrm>
            <a:off x="1376416" y="0"/>
            <a:ext cx="1154820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1: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Vì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239485" y="1346237"/>
            <a:ext cx="1171302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vi-VN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239486" y="2864885"/>
            <a:ext cx="11594706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vì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lão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vì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đẩy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Nhàn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gạo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trọng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đầy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756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49050">
        <p15:prstTrans prst="curtains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239485" y="1259357"/>
            <a:ext cx="11713029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nhường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buýt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bầu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473563" y="2782338"/>
            <a:ext cx="1186542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vì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đắn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9C5ABE9-3B69-4868-913F-2EE6A44C3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16" y="0"/>
            <a:ext cx="1154820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alt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Vì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2107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9050">
        <p15:prstTrans prst="prestige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1183" y="1259788"/>
            <a:ext cx="11769634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rạp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chiếu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bóng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mấy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bình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cười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đùa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1183" y="2814059"/>
            <a:ext cx="1166276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r>
              <a:rPr lang="en-SG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rạp chiếu phim là chỗ công cộng, có nhiều người nên các bạn nhỏ phải giữ trật tự, giữ im lặng cho những người xung quanh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9C5ABE9-3B69-4868-913F-2EE6A44C3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16" y="0"/>
            <a:ext cx="1154820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alt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Vì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95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9050">
        <p15:prstTrans prst="fracture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239485" y="1311693"/>
            <a:ext cx="1171302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vi-VN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ý,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liền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lỗi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dậy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239485" y="2848337"/>
            <a:ext cx="11607959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Nên làm, vì Lâm làm sai thì Lâm đã biết sửa lại lỗi sai của mình, Lâm không ngần ngại khi xin lỗi một em bé.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26AB80A-3EB7-42FF-B0E3-4972FAA5B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16" y="0"/>
            <a:ext cx="1154820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alt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Vì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378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9050">
        <p15:prstTrans prst="crush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5335" y="1521530"/>
            <a:ext cx="1174133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Nam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cặp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3636" y="2598748"/>
            <a:ext cx="1159380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Không nên làm</a:t>
            </a:r>
            <a:r>
              <a:rPr lang="en-SG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đó là trò chơi không lành mạnh, dơ bẩn và sẽ làm bạn Nga sợ hãi.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5B7989C-AC73-431F-8408-6C6A6E2EC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16" y="0"/>
            <a:ext cx="1154820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alt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Vì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32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050">
        <p15:prstTrans prst="peelOff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ame template with happy kids and blackboard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20"/>
          <a:stretch/>
        </p:blipFill>
        <p:spPr bwMode="auto">
          <a:xfrm>
            <a:off x="0" y="7025"/>
            <a:ext cx="12192000" cy="68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74889" y="2452590"/>
            <a:ext cx="604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FF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FF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05817" y="1319136"/>
            <a:ext cx="863641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7663" indent="-347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05817" y="2085881"/>
            <a:ext cx="1123403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7663" indent="-347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205817" y="2864954"/>
            <a:ext cx="1116611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7663" indent="-347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205816" y="3703291"/>
            <a:ext cx="1168138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7663" indent="-347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già-trẻ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nam-nữ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205817" y="5003176"/>
            <a:ext cx="1123403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7663" indent="-3476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00FC8C4-C3D5-477D-9DC3-E140DAB73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16" y="0"/>
            <a:ext cx="11548206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alt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8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992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49050">
        <p15:prstTrans prst="origami"/>
      </p:transition>
    </mc:Choice>
    <mc:Fallback xmlns="">
      <p:transition spd="slow" advTm="4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37" grpId="0"/>
      <p:bldP spid="37" grpId="1"/>
      <p:bldP spid="39" grpId="0"/>
      <p:bldP spid="39" grpId="1"/>
      <p:bldP spid="40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0622" y="1276164"/>
            <a:ext cx="11508201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pic>
        <p:nvPicPr>
          <p:cNvPr id="6" name="图片 5" descr="fe9ab672839fcb 副本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22" y="175895"/>
            <a:ext cx="5273661" cy="129606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89166" y="2786768"/>
            <a:ext cx="10284334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alt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489" y="546392"/>
            <a:ext cx="34612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24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59259E-6 L -2.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A.Hung\datacopy\khung\HA-Frame0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154" y="-1674125"/>
            <a:ext cx="16565019" cy="116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D3D541-5BE9-4D50-A00F-367338C23AE6}"/>
              </a:ext>
            </a:extLst>
          </p:cNvPr>
          <p:cNvSpPr txBox="1">
            <a:spLocks/>
          </p:cNvSpPr>
          <p:nvPr/>
        </p:nvSpPr>
        <p:spPr>
          <a:xfrm>
            <a:off x="3134766" y="1954760"/>
            <a:ext cx="6842952" cy="7486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r>
              <a:rPr lang="en-US" sz="4800" dirty="0">
                <a:latin typeface="+mn-lt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en-US" sz="4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9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96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ịch sự nơi công c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710"/>
            <a:ext cx="12192000" cy="659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894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C589-5F21-4FE7-9564-62F5F215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983" y="609026"/>
            <a:ext cx="10515600" cy="79250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3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6CD24-4650-4217-8622-5D464A659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894" y="1223003"/>
            <a:ext cx="11100706" cy="11543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gàng</a:t>
            </a:r>
            <a:r>
              <a:rPr lang="vi-VN" sz="3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ACA1A6-B4DD-41A6-A7DA-9175EC3125AA}"/>
              </a:ext>
            </a:extLst>
          </p:cNvPr>
          <p:cNvSpPr txBox="1">
            <a:spLocks/>
          </p:cNvSpPr>
          <p:nvPr/>
        </p:nvSpPr>
        <p:spPr>
          <a:xfrm>
            <a:off x="914400" y="3030632"/>
            <a:ext cx="10129701" cy="8341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nhường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CB338FD-C809-40C2-9262-343C445141E5}"/>
              </a:ext>
            </a:extLst>
          </p:cNvPr>
          <p:cNvSpPr/>
          <p:nvPr/>
        </p:nvSpPr>
        <p:spPr>
          <a:xfrm>
            <a:off x="244536" y="1273235"/>
            <a:ext cx="745671" cy="459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819193D-977B-4604-A4D9-597629FF8401}"/>
              </a:ext>
            </a:extLst>
          </p:cNvPr>
          <p:cNvSpPr/>
          <p:nvPr/>
        </p:nvSpPr>
        <p:spPr>
          <a:xfrm>
            <a:off x="249171" y="3004971"/>
            <a:ext cx="694771" cy="528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008076F-4C87-4812-9A55-4A907DC27445}"/>
              </a:ext>
            </a:extLst>
          </p:cNvPr>
          <p:cNvSpPr/>
          <p:nvPr/>
        </p:nvSpPr>
        <p:spPr>
          <a:xfrm>
            <a:off x="244536" y="2082816"/>
            <a:ext cx="699406" cy="497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808EF9-A5CB-4B6F-9980-AA9F7D6C843D}"/>
              </a:ext>
            </a:extLst>
          </p:cNvPr>
          <p:cNvSpPr txBox="1">
            <a:spLocks/>
          </p:cNvSpPr>
          <p:nvPr/>
        </p:nvSpPr>
        <p:spPr>
          <a:xfrm>
            <a:off x="914400" y="2015507"/>
            <a:ext cx="10501992" cy="665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CC04786-7940-46C3-BD8F-3A8008A6E68D}"/>
              </a:ext>
            </a:extLst>
          </p:cNvPr>
          <p:cNvSpPr txBox="1">
            <a:spLocks/>
          </p:cNvSpPr>
          <p:nvPr/>
        </p:nvSpPr>
        <p:spPr>
          <a:xfrm>
            <a:off x="913311" y="3857185"/>
            <a:ext cx="10130790" cy="1136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2145032-329F-4217-A794-684EE03A47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4" name="Arrow: Right 6">
            <a:extLst>
              <a:ext uri="{FF2B5EF4-FFF2-40B4-BE49-F238E27FC236}">
                <a16:creationId xmlns:a16="http://schemas.microsoft.com/office/drawing/2014/main" id="{5819193D-977B-4604-A4D9-597629FF8401}"/>
              </a:ext>
            </a:extLst>
          </p:cNvPr>
          <p:cNvSpPr/>
          <p:nvPr/>
        </p:nvSpPr>
        <p:spPr>
          <a:xfrm>
            <a:off x="244536" y="3957273"/>
            <a:ext cx="669864" cy="501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7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5559">
        <p:blinds dir="vert"/>
      </p:transition>
    </mc:Choice>
    <mc:Fallback xmlns="">
      <p:transition spd="slow" advTm="5555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4" grpId="0"/>
      <p:bldP spid="5" grpId="0" animBg="1"/>
      <p:bldP spid="7" grpId="0" animBg="1"/>
      <p:bldP spid="8" grpId="0" animBg="1"/>
      <p:bldP spid="10" grpId="0"/>
      <p:bldP spid="11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506733" y="220684"/>
            <a:ext cx="7089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048643" y="232802"/>
            <a:ext cx="858078" cy="881088"/>
            <a:chOff x="701046" y="1387866"/>
            <a:chExt cx="1219201" cy="1160115"/>
          </a:xfrm>
        </p:grpSpPr>
        <p:pic>
          <p:nvPicPr>
            <p:cNvPr id="27" name="Picture 31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" r="18201" b="19036"/>
            <a:stretch/>
          </p:blipFill>
          <p:spPr bwMode="auto">
            <a:xfrm>
              <a:off x="701046" y="1387866"/>
              <a:ext cx="1219201" cy="112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861706" y="2199135"/>
              <a:ext cx="838200" cy="348846"/>
            </a:xfrm>
            <a:prstGeom prst="rect">
              <a:avLst/>
            </a:prstGeom>
            <a:solidFill>
              <a:srgbClr val="FFFF66"/>
            </a:solid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94991" y="1126145"/>
            <a:ext cx="10380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09964" y="1673588"/>
            <a:ext cx="84140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94991" y="2187499"/>
            <a:ext cx="11997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94991" y="2772274"/>
            <a:ext cx="82373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4991" y="3312689"/>
            <a:ext cx="10407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94991" y="3901823"/>
            <a:ext cx="11254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94991" y="4486598"/>
            <a:ext cx="11997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87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3211">
        <p14:ripple/>
      </p:transition>
    </mc:Choice>
    <mc:Fallback xmlns="">
      <p:transition spd="slow" advTm="43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551119" y="177016"/>
            <a:ext cx="7089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048643" y="232802"/>
            <a:ext cx="858078" cy="881088"/>
            <a:chOff x="701046" y="1387866"/>
            <a:chExt cx="1219201" cy="1160115"/>
          </a:xfrm>
        </p:grpSpPr>
        <p:pic>
          <p:nvPicPr>
            <p:cNvPr id="27" name="Picture 31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" r="18201" b="19036"/>
            <a:stretch/>
          </p:blipFill>
          <p:spPr bwMode="auto">
            <a:xfrm>
              <a:off x="701046" y="1387866"/>
              <a:ext cx="1219201" cy="112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861706" y="2199135"/>
              <a:ext cx="838200" cy="348846"/>
            </a:xfrm>
            <a:prstGeom prst="rect">
              <a:avLst/>
            </a:prstGeom>
            <a:solidFill>
              <a:srgbClr val="FFFF66"/>
            </a:solid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5530" y="1242751"/>
            <a:ext cx="12006470" cy="429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ăn cơm, phải mời người lớn và mọi người ăn cơm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ăn cơm không nên chọn,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đảo thức ăn, phải g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ắ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tự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đĩa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bát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ăn uống không được cười đùa quá đà làm văng thức ăn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nói phải chào thưa lễ phép.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S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gặp người lớn phải cúi đầu, vòng tay chào lễ phép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SG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Ăn uống xong phải biết rót nước, lấy tăm mời ông bà, bố mẹ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9740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A.Hung\datacopy\khung\HA-Frame0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154" y="-1674125"/>
            <a:ext cx="16565019" cy="116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D3D541-5BE9-4D50-A00F-367338C23AE6}"/>
              </a:ext>
            </a:extLst>
          </p:cNvPr>
          <p:cNvSpPr txBox="1">
            <a:spLocks/>
          </p:cNvSpPr>
          <p:nvPr/>
        </p:nvSpPr>
        <p:spPr>
          <a:xfrm>
            <a:off x="3134766" y="1954760"/>
            <a:ext cx="6842952" cy="7486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r>
              <a:rPr lang="en-US" sz="4800" dirty="0">
                <a:latin typeface="+mn-lt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en-US" sz="4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55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>
            <a:extLst>
              <a:ext uri="{FF2B5EF4-FFF2-40B4-BE49-F238E27FC236}">
                <a16:creationId xmlns:a16="http://schemas.microsoft.com/office/drawing/2014/main" id="{ADAACB73-35BB-40E2-AEA1-244709EF7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251" y="5318761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5376" name="Text Box 16">
            <a:extLst>
              <a:ext uri="{FF2B5EF4-FFF2-40B4-BE49-F238E27FC236}">
                <a16:creationId xmlns:a16="http://schemas.microsoft.com/office/drawing/2014/main" id="{E678ADC6-F0B1-42DB-8D08-726E7F7C2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91" y="1191936"/>
            <a:ext cx="11805418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huống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Linh.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5379" name="Text Box 19">
            <a:extLst>
              <a:ext uri="{FF2B5EF4-FFF2-40B4-BE49-F238E27FC236}">
                <a16:creationId xmlns:a16="http://schemas.microsoft.com/office/drawing/2014/main" id="{81945DF0-92ED-42F4-B6DB-12D37D644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91" y="3754542"/>
            <a:ext cx="118054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  </a:t>
            </a:r>
          </a:p>
          <a:p>
            <a:pPr eaLnBrk="1" hangingPunct="1"/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9" descr="j0423828">
            <a:extLst>
              <a:ext uri="{FF2B5EF4-FFF2-40B4-BE49-F238E27FC236}">
                <a16:creationId xmlns:a16="http://schemas.microsoft.com/office/drawing/2014/main" id="{9F404A03-CE62-48DA-84BB-D0446BD36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571" y="-116164"/>
            <a:ext cx="110013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78711">
            <a:extLst>
              <a:ext uri="{FF2B5EF4-FFF2-40B4-BE49-F238E27FC236}">
                <a16:creationId xmlns:a16="http://schemas.microsoft.com/office/drawing/2014/main" id="{514B2981-1A00-49D0-A17D-5E0B4460B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178" y="2500036"/>
            <a:ext cx="12144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1047">
        <p14:honeycomb/>
      </p:transition>
    </mc:Choice>
    <mc:Fallback xmlns="">
      <p:transition spd="slow" advTm="51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>
            <a:extLst>
              <a:ext uri="{FF2B5EF4-FFF2-40B4-BE49-F238E27FC236}">
                <a16:creationId xmlns:a16="http://schemas.microsoft.com/office/drawing/2014/main" id="{ADAACB73-35BB-40E2-AEA1-244709EF7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251" y="5318761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5376" name="Text Box 16">
            <a:extLst>
              <a:ext uri="{FF2B5EF4-FFF2-40B4-BE49-F238E27FC236}">
                <a16:creationId xmlns:a16="http://schemas.microsoft.com/office/drawing/2014/main" id="{E678ADC6-F0B1-42DB-8D08-726E7F7C2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91" y="1191936"/>
            <a:ext cx="11805418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huống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Linh.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8" name="Picture 9" descr="j0423828">
            <a:extLst>
              <a:ext uri="{FF2B5EF4-FFF2-40B4-BE49-F238E27FC236}">
                <a16:creationId xmlns:a16="http://schemas.microsoft.com/office/drawing/2014/main" id="{9F404A03-CE62-48DA-84BB-D0446BD36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571" y="-116164"/>
            <a:ext cx="110013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3">
            <a:extLst>
              <a:ext uri="{FF2B5EF4-FFF2-40B4-BE49-F238E27FC236}">
                <a16:creationId xmlns:a16="http://schemas.microsoft.com/office/drawing/2014/main" id="{F2DBA703-2F68-4097-ACA8-57387966F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30" y="3966549"/>
            <a:ext cx="114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3600" b="1" dirty="0">
                <a:latin typeface="Times New Roman" panose="02020603050405020304" pitchFamily="18" charset="0"/>
              </a:rPr>
              <a:t>Hai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sửa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chơi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đem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sửa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6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1047">
        <p14:prism/>
      </p:transition>
    </mc:Choice>
    <mc:Fallback xmlns="">
      <p:transition spd="slow" advTm="51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Vu_Hung_Net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4" y="6172200"/>
            <a:ext cx="35036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Vu_Hung_Net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9" y="6096000"/>
            <a:ext cx="34194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Vu_Hung_Net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6108700"/>
            <a:ext cx="44259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Subtitle 7"/>
          <p:cNvSpPr>
            <a:spLocks/>
          </p:cNvSpPr>
          <p:nvPr/>
        </p:nvSpPr>
        <p:spPr bwMode="auto">
          <a:xfrm>
            <a:off x="1301752" y="762000"/>
            <a:ext cx="94964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Subtitle 7"/>
          <p:cNvSpPr>
            <a:spLocks/>
          </p:cNvSpPr>
          <p:nvPr/>
        </p:nvSpPr>
        <p:spPr bwMode="auto">
          <a:xfrm>
            <a:off x="1393827" y="2057400"/>
            <a:ext cx="9496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066802" y="63819"/>
            <a:ext cx="97114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0168" name="Text Box 8"/>
          <p:cNvSpPr txBox="1">
            <a:spLocks noChangeArrowheads="1"/>
          </p:cNvSpPr>
          <p:nvPr/>
        </p:nvSpPr>
        <p:spPr bwMode="auto">
          <a:xfrm>
            <a:off x="209768" y="1367827"/>
            <a:ext cx="8183563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89093" y="2300978"/>
            <a:ext cx="7708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-56093" y="3222705"/>
            <a:ext cx="7196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061514" y="1806578"/>
            <a:ext cx="1096886" cy="1584326"/>
            <a:chOff x="4910" y="1714"/>
            <a:chExt cx="697" cy="1147"/>
          </a:xfrm>
        </p:grpSpPr>
        <p:sp>
          <p:nvSpPr>
            <p:cNvPr id="12314" name="Oval 12"/>
            <p:cNvSpPr>
              <a:spLocks noChangeArrowheads="1"/>
            </p:cNvSpPr>
            <p:nvPr/>
          </p:nvSpPr>
          <p:spPr bwMode="auto">
            <a:xfrm>
              <a:off x="4983" y="1939"/>
              <a:ext cx="624" cy="69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15" name="Rectangle 13"/>
            <p:cNvSpPr>
              <a:spLocks noChangeArrowheads="1"/>
            </p:cNvSpPr>
            <p:nvPr/>
          </p:nvSpPr>
          <p:spPr bwMode="auto">
            <a:xfrm>
              <a:off x="4910" y="1714"/>
              <a:ext cx="633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</a:t>
              </a:r>
              <a:endParaRPr lang="en-US" altLang="en-US" sz="10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825699" y="846333"/>
            <a:ext cx="1101726" cy="1616075"/>
            <a:chOff x="4961" y="614"/>
            <a:chExt cx="703" cy="1018"/>
          </a:xfrm>
        </p:grpSpPr>
        <p:sp>
          <p:nvSpPr>
            <p:cNvPr id="12312" name="Oval 15"/>
            <p:cNvSpPr>
              <a:spLocks noChangeArrowheads="1"/>
            </p:cNvSpPr>
            <p:nvPr/>
          </p:nvSpPr>
          <p:spPr bwMode="auto">
            <a:xfrm>
              <a:off x="4992" y="816"/>
              <a:ext cx="624" cy="584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13" name="Rectangle 16"/>
            <p:cNvSpPr>
              <a:spLocks noChangeArrowheads="1"/>
            </p:cNvSpPr>
            <p:nvPr/>
          </p:nvSpPr>
          <p:spPr bwMode="auto">
            <a:xfrm>
              <a:off x="4961" y="614"/>
              <a:ext cx="703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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115516" y="2820457"/>
            <a:ext cx="1064793" cy="1616075"/>
            <a:chOff x="4965" y="615"/>
            <a:chExt cx="703" cy="1018"/>
          </a:xfrm>
        </p:grpSpPr>
        <p:sp>
          <p:nvSpPr>
            <p:cNvPr id="12310" name="Oval 18"/>
            <p:cNvSpPr>
              <a:spLocks noChangeArrowheads="1"/>
            </p:cNvSpPr>
            <p:nvPr/>
          </p:nvSpPr>
          <p:spPr bwMode="auto">
            <a:xfrm>
              <a:off x="4992" y="816"/>
              <a:ext cx="624" cy="584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11" name="Rectangle 19"/>
            <p:cNvSpPr>
              <a:spLocks noChangeArrowheads="1"/>
            </p:cNvSpPr>
            <p:nvPr/>
          </p:nvSpPr>
          <p:spPr bwMode="auto">
            <a:xfrm>
              <a:off x="4965" y="615"/>
              <a:ext cx="703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</a:t>
              </a:r>
            </a:p>
          </p:txBody>
        </p:sp>
      </p:grpSp>
      <p:sp>
        <p:nvSpPr>
          <p:cNvPr id="12302" name="Text Box 8"/>
          <p:cNvSpPr txBox="1">
            <a:spLocks noChangeArrowheads="1"/>
          </p:cNvSpPr>
          <p:nvPr/>
        </p:nvSpPr>
        <p:spPr bwMode="auto">
          <a:xfrm>
            <a:off x="158359" y="4144432"/>
            <a:ext cx="7977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14"/>
          <p:cNvGrpSpPr>
            <a:grpSpLocks/>
          </p:cNvGrpSpPr>
          <p:nvPr/>
        </p:nvGrpSpPr>
        <p:grpSpPr bwMode="auto">
          <a:xfrm>
            <a:off x="8038651" y="3529768"/>
            <a:ext cx="1320026" cy="1631788"/>
            <a:chOff x="4268" y="-354"/>
            <a:chExt cx="703" cy="1090"/>
          </a:xfrm>
        </p:grpSpPr>
        <p:sp>
          <p:nvSpPr>
            <p:cNvPr id="12308" name="Oval 15"/>
            <p:cNvSpPr>
              <a:spLocks noChangeArrowheads="1"/>
            </p:cNvSpPr>
            <p:nvPr/>
          </p:nvSpPr>
          <p:spPr bwMode="auto">
            <a:xfrm>
              <a:off x="4373" y="-136"/>
              <a:ext cx="497" cy="631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09" name="Rectangle 16"/>
            <p:cNvSpPr>
              <a:spLocks noChangeArrowheads="1"/>
            </p:cNvSpPr>
            <p:nvPr/>
          </p:nvSpPr>
          <p:spPr bwMode="auto">
            <a:xfrm>
              <a:off x="4268" y="-354"/>
              <a:ext cx="703" cy="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</a:t>
              </a:r>
            </a:p>
          </p:txBody>
        </p:sp>
      </p:grpSp>
      <p:sp>
        <p:nvSpPr>
          <p:cNvPr id="12304" name="Text Box 10"/>
          <p:cNvSpPr txBox="1">
            <a:spLocks noChangeArrowheads="1"/>
          </p:cNvSpPr>
          <p:nvPr/>
        </p:nvSpPr>
        <p:spPr bwMode="auto">
          <a:xfrm>
            <a:off x="163066" y="5098556"/>
            <a:ext cx="11078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roup 11"/>
          <p:cNvGrpSpPr>
            <a:grpSpLocks/>
          </p:cNvGrpSpPr>
          <p:nvPr/>
        </p:nvGrpSpPr>
        <p:grpSpPr bwMode="auto">
          <a:xfrm>
            <a:off x="10443674" y="4474356"/>
            <a:ext cx="1061429" cy="1631950"/>
            <a:chOff x="4864" y="1753"/>
            <a:chExt cx="743" cy="1147"/>
          </a:xfrm>
        </p:grpSpPr>
        <p:sp>
          <p:nvSpPr>
            <p:cNvPr id="12306" name="Oval 12"/>
            <p:cNvSpPr>
              <a:spLocks noChangeArrowheads="1"/>
            </p:cNvSpPr>
            <p:nvPr/>
          </p:nvSpPr>
          <p:spPr bwMode="auto">
            <a:xfrm>
              <a:off x="4983" y="2016"/>
              <a:ext cx="624" cy="62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07" name="Rectangle 13"/>
            <p:cNvSpPr>
              <a:spLocks noChangeArrowheads="1"/>
            </p:cNvSpPr>
            <p:nvPr/>
          </p:nvSpPr>
          <p:spPr bwMode="auto">
            <a:xfrm>
              <a:off x="4864" y="1753"/>
              <a:ext cx="633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</a:t>
              </a:r>
              <a:endParaRPr lang="en-US" altLang="en-US" sz="10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681069"/>
      </p:ext>
    </p:extLst>
  </p:cSld>
  <p:clrMapOvr>
    <a:masterClrMapping/>
  </p:clrMapOvr>
  <p:transition spd="slow">
    <p:wip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220168" grpId="0"/>
      <p:bldP spid="12297" grpId="0"/>
      <p:bldP spid="12298" grpId="0"/>
      <p:bldP spid="12302" grpId="0"/>
      <p:bldP spid="123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1378864B-B06A-477C-B462-5756E46D5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09601"/>
            <a:ext cx="807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1" name="Rectangle 88">
            <a:extLst>
              <a:ext uri="{FF2B5EF4-FFF2-40B4-BE49-F238E27FC236}">
                <a16:creationId xmlns:a16="http://schemas.microsoft.com/office/drawing/2014/main" id="{B854CFFF-5D6F-44E0-A290-ED44200D7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990601"/>
            <a:ext cx="797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 b="1">
              <a:solidFill>
                <a:srgbClr val="FF0000"/>
              </a:solidFill>
            </a:endParaRPr>
          </a:p>
        </p:txBody>
      </p:sp>
      <p:sp>
        <p:nvSpPr>
          <p:cNvPr id="7173" name="Rectangle 92">
            <a:extLst>
              <a:ext uri="{FF2B5EF4-FFF2-40B4-BE49-F238E27FC236}">
                <a16:creationId xmlns:a16="http://schemas.microsoft.com/office/drawing/2014/main" id="{5B066BF2-FF5A-44DC-B4CF-5D11F792C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124201"/>
            <a:ext cx="822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00FF"/>
                </a:solidFill>
              </a:rPr>
              <a:t>    </a:t>
            </a:r>
            <a:endParaRPr lang="en-US" altLang="en-US" sz="2800"/>
          </a:p>
        </p:txBody>
      </p:sp>
      <p:sp>
        <p:nvSpPr>
          <p:cNvPr id="92255" name="Rectangle 95">
            <a:extLst>
              <a:ext uri="{FF2B5EF4-FFF2-40B4-BE49-F238E27FC236}">
                <a16:creationId xmlns:a16="http://schemas.microsoft.com/office/drawing/2014/main" id="{3A4797F3-CEBA-4F85-B8D8-26C874FF7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79" y="3821728"/>
            <a:ext cx="111838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7" name="Text Box 96">
            <a:extLst>
              <a:ext uri="{FF2B5EF4-FFF2-40B4-BE49-F238E27FC236}">
                <a16:creationId xmlns:a16="http://schemas.microsoft.com/office/drawing/2014/main" id="{5809394A-634C-44E5-B0AD-C60CB086F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4008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EC201786-973B-4893-BB35-6B9281FB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91" y="1334990"/>
            <a:ext cx="118054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66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  </a:t>
            </a:r>
          </a:p>
          <a:p>
            <a:pPr eaLnBrk="1" hangingPunct="1"/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9089">
        <p14:doors dir="vert"/>
      </p:transition>
    </mc:Choice>
    <mc:Fallback xmlns="">
      <p:transition spd="slow" advTm="39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5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aobao Vector Cartoon Wishing Tree Illustration Blue Sky White Clouds Land  Poster, Vector, Cartoon, Wishing Tree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" y="0"/>
            <a:ext cx="121737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5943" y="0"/>
            <a:ext cx="403642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5: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71154" y="901337"/>
            <a:ext cx="11298551" cy="25545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   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22B5E89-D7E5-47CA-BF98-0370E57CC6B2}"/>
              </a:ext>
            </a:extLst>
          </p:cNvPr>
          <p:cNvSpPr/>
          <p:nvPr/>
        </p:nvSpPr>
        <p:spPr>
          <a:xfrm>
            <a:off x="5198639" y="3539845"/>
            <a:ext cx="5804452" cy="2915478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435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949988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-1" y="0"/>
            <a:ext cx="1219128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6365" y="327546"/>
            <a:ext cx="8401878" cy="4079986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48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15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0" y="4459104"/>
            <a:ext cx="12191580" cy="2382935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0" y="-1"/>
            <a:ext cx="12191580" cy="4448078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7695" y="9208577"/>
            <a:ext cx="456689" cy="24591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636" y="5985142"/>
            <a:ext cx="478058" cy="63742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0141" y="8815373"/>
            <a:ext cx="469485" cy="61395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626" y="6539553"/>
            <a:ext cx="373572" cy="2011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0" y="3933628"/>
            <a:ext cx="3772165" cy="2924372"/>
          </a:xfrm>
          <a:prstGeom prst="rect">
            <a:avLst/>
          </a:prstGeom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id="{37AD8046-ED78-456C-B52B-6D519AE12201}"/>
              </a:ext>
            </a:extLst>
          </p:cNvPr>
          <p:cNvSpPr txBox="1">
            <a:spLocks/>
          </p:cNvSpPr>
          <p:nvPr/>
        </p:nvSpPr>
        <p:spPr>
          <a:xfrm>
            <a:off x="3946333" y="3151476"/>
            <a:ext cx="5243802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1600" dirty="0">
              <a:solidFill>
                <a:srgbClr val="67BEC3"/>
              </a:solidFill>
              <a:latin typeface="iCiel Pony" panose="02000000000000000000" pitchFamily="2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3062C2-84FB-4E59-8196-069FE1A776B5}"/>
              </a:ext>
            </a:extLst>
          </p:cNvPr>
          <p:cNvSpPr txBox="1"/>
          <p:nvPr/>
        </p:nvSpPr>
        <p:spPr>
          <a:xfrm>
            <a:off x="1833454" y="1873737"/>
            <a:ext cx="85250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>
                <a:solidFill>
                  <a:srgbClr val="008080"/>
                </a:solidFill>
                <a:latin typeface="iCiel Pony" panose="02000000000000000000" pitchFamily="2" charset="0"/>
              </a:rPr>
              <a:t>Chào tạm biệt!</a:t>
            </a:r>
            <a:endParaRPr lang="en-US" sz="8800" b="1" dirty="0"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pic>
        <p:nvPicPr>
          <p:cNvPr id="46" name="图片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73">
            <a:off x="10464048" y="953619"/>
            <a:ext cx="1701154" cy="2220952"/>
          </a:xfrm>
          <a:prstGeom prst="rect">
            <a:avLst/>
          </a:prstGeom>
        </p:spPr>
      </p:pic>
      <p:pic>
        <p:nvPicPr>
          <p:cNvPr id="3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7662" y="6503070"/>
            <a:ext cx="525826" cy="283146"/>
          </a:xfrm>
          <a:prstGeom prst="rect">
            <a:avLst/>
          </a:prstGeom>
        </p:spPr>
      </p:pic>
      <p:pic>
        <p:nvPicPr>
          <p:cNvPr id="34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519" y="4754310"/>
            <a:ext cx="490594" cy="654144"/>
          </a:xfrm>
          <a:prstGeom prst="rect">
            <a:avLst/>
          </a:prstGeom>
        </p:spPr>
      </p:pic>
      <p:pic>
        <p:nvPicPr>
          <p:cNvPr id="37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5624" y="5869092"/>
            <a:ext cx="613495" cy="818016"/>
          </a:xfrm>
          <a:prstGeom prst="rect">
            <a:avLst/>
          </a:prstGeom>
        </p:spPr>
      </p:pic>
      <p:pic>
        <p:nvPicPr>
          <p:cNvPr id="38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4782" y="6054149"/>
            <a:ext cx="540559" cy="706904"/>
          </a:xfrm>
          <a:prstGeom prst="rect">
            <a:avLst/>
          </a:prstGeom>
        </p:spPr>
      </p:pic>
      <p:pic>
        <p:nvPicPr>
          <p:cNvPr id="47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834" y="6517460"/>
            <a:ext cx="525826" cy="283146"/>
          </a:xfrm>
          <a:prstGeom prst="rect">
            <a:avLst/>
          </a:prstGeom>
        </p:spPr>
      </p:pic>
      <p:pic>
        <p:nvPicPr>
          <p:cNvPr id="48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369" y="5016412"/>
            <a:ext cx="383366" cy="206436"/>
          </a:xfrm>
          <a:prstGeom prst="rect">
            <a:avLst/>
          </a:prstGeom>
        </p:spPr>
      </p:pic>
      <p:pic>
        <p:nvPicPr>
          <p:cNvPr id="49" name="图形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0397" y="4168455"/>
            <a:ext cx="1959817" cy="2572260"/>
          </a:xfrm>
          <a:prstGeom prst="rect">
            <a:avLst/>
          </a:prstGeom>
        </p:spPr>
      </p:pic>
      <p:pic>
        <p:nvPicPr>
          <p:cNvPr id="50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6794" y="4152705"/>
            <a:ext cx="2088249" cy="2721413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3081" y="4075354"/>
            <a:ext cx="1765368" cy="2758462"/>
          </a:xfrm>
          <a:prstGeom prst="rect">
            <a:avLst/>
          </a:prstGeom>
        </p:spPr>
      </p:pic>
      <p:pic>
        <p:nvPicPr>
          <p:cNvPr id="52" name="图片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997" y="149803"/>
            <a:ext cx="2020856" cy="1776625"/>
          </a:xfrm>
          <a:prstGeom prst="rect">
            <a:avLst/>
          </a:prstGeom>
        </p:spPr>
      </p:pic>
      <p:pic>
        <p:nvPicPr>
          <p:cNvPr id="55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15368" flipH="1">
            <a:off x="422205" y="3125102"/>
            <a:ext cx="647842" cy="508125"/>
          </a:xfrm>
          <a:prstGeom prst="rect">
            <a:avLst/>
          </a:prstGeom>
        </p:spPr>
      </p:pic>
      <p:pic>
        <p:nvPicPr>
          <p:cNvPr id="56" name="图片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179993">
            <a:off x="8930441" y="537038"/>
            <a:ext cx="647842" cy="508125"/>
          </a:xfrm>
          <a:prstGeom prst="rect">
            <a:avLst/>
          </a:prstGeom>
        </p:spPr>
      </p:pic>
      <p:pic>
        <p:nvPicPr>
          <p:cNvPr id="57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15368" flipH="1">
            <a:off x="781504" y="2342950"/>
            <a:ext cx="647842" cy="50812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50667" l="40000" r="68417">
                        <a14:foregroundMark x1="44250" y1="21500" x2="45250" y2="26083"/>
                        <a14:foregroundMark x1="61167" y1="31417" x2="60833" y2="33750"/>
                        <a14:foregroundMark x1="49417" y1="4917" x2="51583" y2="11250"/>
                        <a14:foregroundMark x1="56333" y1="5083" x2="56667" y2="10250"/>
                        <a14:foregroundMark x1="51583" y1="13750" x2="55167" y2="16667"/>
                        <a14:foregroundMark x1="54833" y1="5250" x2="55167" y2="9750"/>
                        <a14:foregroundMark x1="57167" y1="6083" x2="58500" y2="7583"/>
                        <a14:foregroundMark x1="54167" y1="11917" x2="54500" y2="14667"/>
                        <a14:foregroundMark x1="50083" y1="1500" x2="51250" y2="1667"/>
                        <a14:foregroundMark x1="55667" y1="1833" x2="57333" y2="1833"/>
                      </a14:backgroundRemoval>
                    </a14:imgEffect>
                  </a14:imgLayer>
                </a14:imgProps>
              </a:ext>
            </a:extLst>
          </a:blip>
          <a:srcRect l="40201" r="31411" b="50100"/>
          <a:stretch/>
        </p:blipFill>
        <p:spPr>
          <a:xfrm>
            <a:off x="3701889" y="5054032"/>
            <a:ext cx="843135" cy="1482069"/>
          </a:xfrm>
          <a:prstGeom prst="rect">
            <a:avLst/>
          </a:prstGeom>
        </p:spPr>
      </p:pic>
      <p:pic>
        <p:nvPicPr>
          <p:cNvPr id="59" name="Picture 2" descr="Cute cartoon numbers. PNG - JPG and vector EPS file formats (infinitely scalable).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5417" l="74417" r="97000">
                        <a14:foregroundMark x1="84417" y1="3250" x2="86167" y2="4583"/>
                        <a14:foregroundMark x1="87583" y1="2250" x2="87750" y2="4167"/>
                        <a14:foregroundMark x1="88083" y1="3250" x2="85250" y2="6917"/>
                        <a14:foregroundMark x1="83917" y1="2500" x2="86333" y2="4417"/>
                        <a14:foregroundMark x1="87750" y1="2667" x2="88667" y2="4917"/>
                        <a14:foregroundMark x1="88667" y1="2083" x2="88667" y2="4417"/>
                        <a14:foregroundMark x1="83833" y1="3000" x2="84500" y2="5000"/>
                        <a14:foregroundMark x1="83917" y1="917" x2="84667" y2="750"/>
                        <a14:foregroundMark x1="87333" y1="500" x2="88500" y2="917"/>
                        <a14:foregroundMark x1="90083" y1="16917" x2="90833" y2="19417"/>
                        <a14:foregroundMark x1="80583" y1="10417" x2="81500" y2="13250"/>
                        <a14:foregroundMark x1="89083" y1="7833" x2="90667" y2="10417"/>
                        <a14:foregroundMark x1="89833" y1="9417" x2="88500" y2="1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37" b="74770"/>
          <a:stretch/>
        </p:blipFill>
        <p:spPr bwMode="auto">
          <a:xfrm>
            <a:off x="4053111" y="5110304"/>
            <a:ext cx="1638007" cy="145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Cute cartoon numbers. PNG - JPG and vector EPS file formats (infinitely scalable).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917" b="50833" l="75000" r="97167">
                        <a14:foregroundMark x1="84750" y1="26833" x2="85250" y2="30083"/>
                        <a14:foregroundMark x1="87667" y1="26167" x2="88167" y2="29917"/>
                        <a14:foregroundMark x1="88667" y1="28167" x2="87000" y2="30250"/>
                        <a14:foregroundMark x1="84083" y1="28333" x2="85083" y2="29917"/>
                        <a14:foregroundMark x1="84250" y1="25833" x2="85083" y2="25833"/>
                        <a14:foregroundMark x1="87833" y1="25833" x2="88500" y2="25833"/>
                        <a14:foregroundMark x1="91750" y1="41250" x2="89917" y2="44000"/>
                        <a14:foregroundMark x1="79417" y1="34917" x2="80083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82" t="24700" b="49743"/>
          <a:stretch/>
        </p:blipFill>
        <p:spPr bwMode="auto">
          <a:xfrm>
            <a:off x="4932911" y="5055575"/>
            <a:ext cx="1566883" cy="144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380" y="4348671"/>
            <a:ext cx="540559" cy="706904"/>
          </a:xfrm>
          <a:prstGeom prst="rect">
            <a:avLst/>
          </a:prstGeom>
        </p:spPr>
      </p:pic>
      <p:pic>
        <p:nvPicPr>
          <p:cNvPr id="36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15368" flipH="1">
            <a:off x="6653174" y="1232182"/>
            <a:ext cx="647842" cy="508125"/>
          </a:xfrm>
          <a:prstGeom prst="rect">
            <a:avLst/>
          </a:prstGeom>
        </p:spPr>
      </p:pic>
      <p:pic>
        <p:nvPicPr>
          <p:cNvPr id="39" name="图片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179993">
            <a:off x="9598698" y="1256470"/>
            <a:ext cx="647842" cy="508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959544"/>
      </p:ext>
    </p:extLst>
  </p:cSld>
  <p:clrMapOvr>
    <a:masterClrMapping/>
  </p:clrMapOvr>
  <p:transition spd="slow" advTm="187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" y="-97204"/>
            <a:ext cx="12191999" cy="6858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1727" y="3109796"/>
            <a:ext cx="11568546" cy="2823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6005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Lịch</a:t>
            </a:r>
            <a:r>
              <a:rPr lang="en-US" sz="9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9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sự</a:t>
            </a:r>
            <a:r>
              <a:rPr lang="en-US" sz="9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9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với</a:t>
            </a:r>
            <a:r>
              <a:rPr lang="en-US" sz="9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9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mọi</a:t>
            </a:r>
            <a:r>
              <a:rPr lang="en-US" sz="9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9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người</a:t>
            </a:r>
            <a:endParaRPr lang="en-US" sz="9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1.48148E-6 L 3.54167E-6 -0.07222 " pathEditMode="relative" rAng="0" ptsTypes="AA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8640" y="276663"/>
            <a:ext cx="11308080" cy="60539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800323">
            <a:off x="9523313" y="5255678"/>
            <a:ext cx="2802421" cy="825440"/>
          </a:xfrm>
          <a:prstGeom prst="rect">
            <a:avLst/>
          </a:prstGeom>
        </p:spPr>
      </p:pic>
      <p:grpSp>
        <p:nvGrpSpPr>
          <p:cNvPr id="6" name="Google Shape;5388;p42"/>
          <p:cNvGrpSpPr/>
          <p:nvPr/>
        </p:nvGrpSpPr>
        <p:grpSpPr>
          <a:xfrm rot="169762" flipH="1">
            <a:off x="-83776" y="956633"/>
            <a:ext cx="3946870" cy="4600453"/>
            <a:chOff x="4512725" y="3207925"/>
            <a:chExt cx="1517625" cy="1711700"/>
          </a:xfrm>
        </p:grpSpPr>
        <p:sp>
          <p:nvSpPr>
            <p:cNvPr id="7" name="Google Shape;5389;p42"/>
            <p:cNvSpPr/>
            <p:nvPr/>
          </p:nvSpPr>
          <p:spPr>
            <a:xfrm>
              <a:off x="4545375" y="3240550"/>
              <a:ext cx="1484975" cy="1679075"/>
            </a:xfrm>
            <a:custGeom>
              <a:avLst/>
              <a:gdLst/>
              <a:ahLst/>
              <a:cxnLst/>
              <a:rect l="l" t="t" r="r" b="b"/>
              <a:pathLst>
                <a:path w="59399" h="67163" extrusionOk="0">
                  <a:moveTo>
                    <a:pt x="46097" y="1"/>
                  </a:moveTo>
                  <a:cubicBezTo>
                    <a:pt x="46081" y="1"/>
                    <a:pt x="46065" y="2"/>
                    <a:pt x="46048" y="5"/>
                  </a:cubicBezTo>
                  <a:lnTo>
                    <a:pt x="233" y="10642"/>
                  </a:lnTo>
                  <a:cubicBezTo>
                    <a:pt x="91" y="10668"/>
                    <a:pt x="0" y="10810"/>
                    <a:pt x="26" y="10965"/>
                  </a:cubicBezTo>
                  <a:lnTo>
                    <a:pt x="13027" y="66952"/>
                  </a:lnTo>
                  <a:cubicBezTo>
                    <a:pt x="13050" y="67078"/>
                    <a:pt x="13164" y="67163"/>
                    <a:pt x="13298" y="67163"/>
                  </a:cubicBezTo>
                  <a:cubicBezTo>
                    <a:pt x="13315" y="67163"/>
                    <a:pt x="13333" y="67162"/>
                    <a:pt x="13351" y="67159"/>
                  </a:cubicBezTo>
                  <a:lnTo>
                    <a:pt x="59153" y="56535"/>
                  </a:lnTo>
                  <a:cubicBezTo>
                    <a:pt x="59308" y="56496"/>
                    <a:pt x="59399" y="56341"/>
                    <a:pt x="59360" y="56199"/>
                  </a:cubicBezTo>
                  <a:lnTo>
                    <a:pt x="46371" y="212"/>
                  </a:lnTo>
                  <a:cubicBezTo>
                    <a:pt x="46337" y="86"/>
                    <a:pt x="46222" y="1"/>
                    <a:pt x="46097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90;p42"/>
            <p:cNvSpPr/>
            <p:nvPr/>
          </p:nvSpPr>
          <p:spPr>
            <a:xfrm>
              <a:off x="4512725" y="3207925"/>
              <a:ext cx="1484675" cy="1679075"/>
            </a:xfrm>
            <a:custGeom>
              <a:avLst/>
              <a:gdLst/>
              <a:ahLst/>
              <a:cxnLst/>
              <a:rect l="l" t="t" r="r" b="b"/>
              <a:pathLst>
                <a:path w="59387" h="67163" extrusionOk="0">
                  <a:moveTo>
                    <a:pt x="46098" y="1"/>
                  </a:moveTo>
                  <a:cubicBezTo>
                    <a:pt x="46082" y="1"/>
                    <a:pt x="46065" y="2"/>
                    <a:pt x="46049" y="5"/>
                  </a:cubicBezTo>
                  <a:lnTo>
                    <a:pt x="233" y="10642"/>
                  </a:lnTo>
                  <a:cubicBezTo>
                    <a:pt x="91" y="10667"/>
                    <a:pt x="1" y="10810"/>
                    <a:pt x="27" y="10965"/>
                  </a:cubicBezTo>
                  <a:lnTo>
                    <a:pt x="13028" y="66951"/>
                  </a:lnTo>
                  <a:cubicBezTo>
                    <a:pt x="13051" y="67077"/>
                    <a:pt x="13165" y="67163"/>
                    <a:pt x="13299" y="67163"/>
                  </a:cubicBezTo>
                  <a:cubicBezTo>
                    <a:pt x="13316" y="67163"/>
                    <a:pt x="13333" y="67161"/>
                    <a:pt x="13351" y="67158"/>
                  </a:cubicBezTo>
                  <a:lnTo>
                    <a:pt x="59154" y="56522"/>
                  </a:lnTo>
                  <a:cubicBezTo>
                    <a:pt x="59296" y="56483"/>
                    <a:pt x="59387" y="56341"/>
                    <a:pt x="59361" y="56199"/>
                  </a:cubicBezTo>
                  <a:lnTo>
                    <a:pt x="46372" y="212"/>
                  </a:lnTo>
                  <a:cubicBezTo>
                    <a:pt x="46338" y="86"/>
                    <a:pt x="46222" y="1"/>
                    <a:pt x="460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 rot="965775">
            <a:off x="551176" y="1542449"/>
            <a:ext cx="2702264" cy="3327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oogle Shape;5393;p42"/>
          <p:cNvGrpSpPr/>
          <p:nvPr/>
        </p:nvGrpSpPr>
        <p:grpSpPr>
          <a:xfrm rot="2213573">
            <a:off x="1202333" y="5510970"/>
            <a:ext cx="563968" cy="510341"/>
            <a:chOff x="538275" y="3792225"/>
            <a:chExt cx="510375" cy="446900"/>
          </a:xfrm>
        </p:grpSpPr>
        <p:sp>
          <p:nvSpPr>
            <p:cNvPr id="11" name="Google Shape;5394;p42"/>
            <p:cNvSpPr/>
            <p:nvPr/>
          </p:nvSpPr>
          <p:spPr>
            <a:xfrm flipH="1">
              <a:off x="538275" y="3792225"/>
              <a:ext cx="510375" cy="446900"/>
            </a:xfrm>
            <a:custGeom>
              <a:avLst/>
              <a:gdLst/>
              <a:ahLst/>
              <a:cxnLst/>
              <a:rect l="l" t="t" r="r" b="b"/>
              <a:pathLst>
                <a:path w="20415" h="17876" extrusionOk="0">
                  <a:moveTo>
                    <a:pt x="10193" y="0"/>
                  </a:moveTo>
                  <a:cubicBezTo>
                    <a:pt x="7149" y="0"/>
                    <a:pt x="4182" y="1555"/>
                    <a:pt x="2502" y="4384"/>
                  </a:cubicBezTo>
                  <a:cubicBezTo>
                    <a:pt x="0" y="8620"/>
                    <a:pt x="1368" y="14091"/>
                    <a:pt x="5604" y="16626"/>
                  </a:cubicBezTo>
                  <a:cubicBezTo>
                    <a:pt x="7048" y="17472"/>
                    <a:pt x="8628" y="17875"/>
                    <a:pt x="10186" y="17875"/>
                  </a:cubicBezTo>
                  <a:cubicBezTo>
                    <a:pt x="13237" y="17875"/>
                    <a:pt x="16202" y="16328"/>
                    <a:pt x="17880" y="13524"/>
                  </a:cubicBezTo>
                  <a:cubicBezTo>
                    <a:pt x="20415" y="9254"/>
                    <a:pt x="19014" y="3783"/>
                    <a:pt x="14744" y="1248"/>
                  </a:cubicBezTo>
                  <a:cubicBezTo>
                    <a:pt x="13314" y="404"/>
                    <a:pt x="11744" y="0"/>
                    <a:pt x="10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95;p42"/>
            <p:cNvSpPr/>
            <p:nvPr/>
          </p:nvSpPr>
          <p:spPr>
            <a:xfrm flipH="1">
              <a:off x="635950" y="3892625"/>
              <a:ext cx="318775" cy="257575"/>
            </a:xfrm>
            <a:custGeom>
              <a:avLst/>
              <a:gdLst/>
              <a:ahLst/>
              <a:cxnLst/>
              <a:rect l="l" t="t" r="r" b="b"/>
              <a:pathLst>
                <a:path w="12751" h="10303" extrusionOk="0">
                  <a:moveTo>
                    <a:pt x="1754" y="567"/>
                  </a:moveTo>
                  <a:cubicBezTo>
                    <a:pt x="1726" y="567"/>
                    <a:pt x="1703" y="599"/>
                    <a:pt x="1681" y="701"/>
                  </a:cubicBezTo>
                  <a:cubicBezTo>
                    <a:pt x="1755" y="685"/>
                    <a:pt x="1829" y="668"/>
                    <a:pt x="1903" y="653"/>
                  </a:cubicBezTo>
                  <a:lnTo>
                    <a:pt x="1903" y="653"/>
                  </a:lnTo>
                  <a:cubicBezTo>
                    <a:pt x="1836" y="623"/>
                    <a:pt x="1790" y="567"/>
                    <a:pt x="1754" y="567"/>
                  </a:cubicBezTo>
                  <a:close/>
                  <a:moveTo>
                    <a:pt x="5532" y="9569"/>
                  </a:moveTo>
                  <a:lnTo>
                    <a:pt x="5532" y="9569"/>
                  </a:lnTo>
                  <a:cubicBezTo>
                    <a:pt x="5416" y="9589"/>
                    <a:pt x="5300" y="9613"/>
                    <a:pt x="5183" y="9641"/>
                  </a:cubicBezTo>
                  <a:cubicBezTo>
                    <a:pt x="5182" y="9641"/>
                    <a:pt x="5181" y="9642"/>
                    <a:pt x="5180" y="9642"/>
                  </a:cubicBezTo>
                  <a:lnTo>
                    <a:pt x="5180" y="9642"/>
                  </a:lnTo>
                  <a:cubicBezTo>
                    <a:pt x="5118" y="9637"/>
                    <a:pt x="5057" y="9631"/>
                    <a:pt x="4995" y="9625"/>
                  </a:cubicBezTo>
                  <a:lnTo>
                    <a:pt x="4995" y="9625"/>
                  </a:lnTo>
                  <a:cubicBezTo>
                    <a:pt x="5169" y="9595"/>
                    <a:pt x="5350" y="9579"/>
                    <a:pt x="5532" y="9569"/>
                  </a:cubicBezTo>
                  <a:close/>
                  <a:moveTo>
                    <a:pt x="5950" y="1"/>
                  </a:moveTo>
                  <a:cubicBezTo>
                    <a:pt x="5672" y="112"/>
                    <a:pt x="5384" y="196"/>
                    <a:pt x="5092" y="267"/>
                  </a:cubicBezTo>
                  <a:lnTo>
                    <a:pt x="5092" y="267"/>
                  </a:lnTo>
                  <a:cubicBezTo>
                    <a:pt x="4005" y="289"/>
                    <a:pt x="2953" y="428"/>
                    <a:pt x="1903" y="653"/>
                  </a:cubicBezTo>
                  <a:lnTo>
                    <a:pt x="1903" y="653"/>
                  </a:lnTo>
                  <a:cubicBezTo>
                    <a:pt x="1926" y="663"/>
                    <a:pt x="1953" y="671"/>
                    <a:pt x="1983" y="671"/>
                  </a:cubicBezTo>
                  <a:cubicBezTo>
                    <a:pt x="1993" y="671"/>
                    <a:pt x="2003" y="670"/>
                    <a:pt x="2014" y="668"/>
                  </a:cubicBezTo>
                  <a:cubicBezTo>
                    <a:pt x="2943" y="482"/>
                    <a:pt x="3855" y="361"/>
                    <a:pt x="4773" y="338"/>
                  </a:cubicBezTo>
                  <a:lnTo>
                    <a:pt x="4773" y="338"/>
                  </a:lnTo>
                  <a:cubicBezTo>
                    <a:pt x="3591" y="590"/>
                    <a:pt x="2378" y="705"/>
                    <a:pt x="1480" y="1602"/>
                  </a:cubicBezTo>
                  <a:cubicBezTo>
                    <a:pt x="1428" y="1654"/>
                    <a:pt x="1409" y="1716"/>
                    <a:pt x="1413" y="1776"/>
                  </a:cubicBezTo>
                  <a:lnTo>
                    <a:pt x="1413" y="1776"/>
                  </a:lnTo>
                  <a:cubicBezTo>
                    <a:pt x="1380" y="1785"/>
                    <a:pt x="1347" y="1793"/>
                    <a:pt x="1314" y="1802"/>
                  </a:cubicBezTo>
                  <a:cubicBezTo>
                    <a:pt x="1414" y="1936"/>
                    <a:pt x="1447" y="2069"/>
                    <a:pt x="1514" y="2202"/>
                  </a:cubicBezTo>
                  <a:cubicBezTo>
                    <a:pt x="1591" y="2123"/>
                    <a:pt x="1671" y="2050"/>
                    <a:pt x="1754" y="1983"/>
                  </a:cubicBezTo>
                  <a:lnTo>
                    <a:pt x="1754" y="1983"/>
                  </a:lnTo>
                  <a:cubicBezTo>
                    <a:pt x="3086" y="1628"/>
                    <a:pt x="4432" y="1393"/>
                    <a:pt x="5774" y="1270"/>
                  </a:cubicBezTo>
                  <a:lnTo>
                    <a:pt x="5774" y="1270"/>
                  </a:lnTo>
                  <a:cubicBezTo>
                    <a:pt x="4976" y="1437"/>
                    <a:pt x="4179" y="1603"/>
                    <a:pt x="3382" y="1836"/>
                  </a:cubicBezTo>
                  <a:cubicBezTo>
                    <a:pt x="2281" y="2169"/>
                    <a:pt x="1113" y="2436"/>
                    <a:pt x="213" y="3237"/>
                  </a:cubicBezTo>
                  <a:cubicBezTo>
                    <a:pt x="159" y="3281"/>
                    <a:pt x="134" y="3336"/>
                    <a:pt x="132" y="3391"/>
                  </a:cubicBezTo>
                  <a:lnTo>
                    <a:pt x="132" y="3391"/>
                  </a:lnTo>
                  <a:cubicBezTo>
                    <a:pt x="114" y="3395"/>
                    <a:pt x="97" y="3399"/>
                    <a:pt x="79" y="3403"/>
                  </a:cubicBezTo>
                  <a:cubicBezTo>
                    <a:pt x="146" y="3537"/>
                    <a:pt x="246" y="3637"/>
                    <a:pt x="313" y="3804"/>
                  </a:cubicBezTo>
                  <a:cubicBezTo>
                    <a:pt x="367" y="3758"/>
                    <a:pt x="422" y="3713"/>
                    <a:pt x="479" y="3670"/>
                  </a:cubicBezTo>
                  <a:lnTo>
                    <a:pt x="479" y="3670"/>
                  </a:lnTo>
                  <a:cubicBezTo>
                    <a:pt x="479" y="3670"/>
                    <a:pt x="479" y="3670"/>
                    <a:pt x="480" y="3670"/>
                  </a:cubicBezTo>
                  <a:cubicBezTo>
                    <a:pt x="2689" y="3149"/>
                    <a:pt x="4916" y="2683"/>
                    <a:pt x="7176" y="2548"/>
                  </a:cubicBezTo>
                  <a:lnTo>
                    <a:pt x="7176" y="2548"/>
                  </a:lnTo>
                  <a:cubicBezTo>
                    <a:pt x="4816" y="2997"/>
                    <a:pt x="2422" y="3289"/>
                    <a:pt x="179" y="4171"/>
                  </a:cubicBezTo>
                  <a:cubicBezTo>
                    <a:pt x="121" y="4196"/>
                    <a:pt x="77" y="4243"/>
                    <a:pt x="50" y="4301"/>
                  </a:cubicBezTo>
                  <a:lnTo>
                    <a:pt x="50" y="4301"/>
                  </a:lnTo>
                  <a:cubicBezTo>
                    <a:pt x="37" y="4302"/>
                    <a:pt x="25" y="4303"/>
                    <a:pt x="13" y="4304"/>
                  </a:cubicBezTo>
                  <a:cubicBezTo>
                    <a:pt x="19" y="4320"/>
                    <a:pt x="25" y="4336"/>
                    <a:pt x="30" y="4353"/>
                  </a:cubicBezTo>
                  <a:lnTo>
                    <a:pt x="30" y="4353"/>
                  </a:lnTo>
                  <a:cubicBezTo>
                    <a:pt x="0" y="4454"/>
                    <a:pt x="15" y="4569"/>
                    <a:pt x="82" y="4640"/>
                  </a:cubicBezTo>
                  <a:lnTo>
                    <a:pt x="82" y="4640"/>
                  </a:lnTo>
                  <a:cubicBezTo>
                    <a:pt x="91" y="4722"/>
                    <a:pt x="99" y="4802"/>
                    <a:pt x="113" y="4871"/>
                  </a:cubicBezTo>
                  <a:cubicBezTo>
                    <a:pt x="286" y="4799"/>
                    <a:pt x="459" y="4731"/>
                    <a:pt x="634" y="4667"/>
                  </a:cubicBezTo>
                  <a:lnTo>
                    <a:pt x="634" y="4667"/>
                  </a:lnTo>
                  <a:cubicBezTo>
                    <a:pt x="2046" y="4490"/>
                    <a:pt x="3433" y="4014"/>
                    <a:pt x="4849" y="3737"/>
                  </a:cubicBezTo>
                  <a:cubicBezTo>
                    <a:pt x="6028" y="3517"/>
                    <a:pt x="7218" y="3369"/>
                    <a:pt x="8406" y="3357"/>
                  </a:cubicBezTo>
                  <a:lnTo>
                    <a:pt x="8406" y="3357"/>
                  </a:lnTo>
                  <a:cubicBezTo>
                    <a:pt x="7035" y="3563"/>
                    <a:pt x="5669" y="3787"/>
                    <a:pt x="4316" y="4104"/>
                  </a:cubicBezTo>
                  <a:cubicBezTo>
                    <a:pt x="3282" y="4371"/>
                    <a:pt x="2214" y="4571"/>
                    <a:pt x="1280" y="4938"/>
                  </a:cubicBezTo>
                  <a:cubicBezTo>
                    <a:pt x="847" y="5105"/>
                    <a:pt x="513" y="5238"/>
                    <a:pt x="546" y="5738"/>
                  </a:cubicBezTo>
                  <a:cubicBezTo>
                    <a:pt x="546" y="5810"/>
                    <a:pt x="585" y="5891"/>
                    <a:pt x="646" y="5951"/>
                  </a:cubicBezTo>
                  <a:lnTo>
                    <a:pt x="646" y="5951"/>
                  </a:lnTo>
                  <a:cubicBezTo>
                    <a:pt x="487" y="6094"/>
                    <a:pt x="477" y="6392"/>
                    <a:pt x="657" y="6499"/>
                  </a:cubicBezTo>
                  <a:lnTo>
                    <a:pt x="657" y="6499"/>
                  </a:lnTo>
                  <a:cubicBezTo>
                    <a:pt x="663" y="6566"/>
                    <a:pt x="670" y="6634"/>
                    <a:pt x="680" y="6706"/>
                  </a:cubicBezTo>
                  <a:cubicBezTo>
                    <a:pt x="871" y="6633"/>
                    <a:pt x="1063" y="6565"/>
                    <a:pt x="1257" y="6502"/>
                  </a:cubicBezTo>
                  <a:lnTo>
                    <a:pt x="1257" y="6502"/>
                  </a:lnTo>
                  <a:cubicBezTo>
                    <a:pt x="3934" y="6235"/>
                    <a:pt x="6539" y="5222"/>
                    <a:pt x="9193" y="5222"/>
                  </a:cubicBezTo>
                  <a:cubicBezTo>
                    <a:pt x="9349" y="5222"/>
                    <a:pt x="9505" y="5226"/>
                    <a:pt x="9662" y="5233"/>
                  </a:cubicBezTo>
                  <a:lnTo>
                    <a:pt x="9662" y="5233"/>
                  </a:lnTo>
                  <a:cubicBezTo>
                    <a:pt x="8314" y="5492"/>
                    <a:pt x="6974" y="5748"/>
                    <a:pt x="5617" y="6039"/>
                  </a:cubicBezTo>
                  <a:cubicBezTo>
                    <a:pt x="4216" y="6305"/>
                    <a:pt x="2348" y="6305"/>
                    <a:pt x="1280" y="7273"/>
                  </a:cubicBezTo>
                  <a:cubicBezTo>
                    <a:pt x="1035" y="7457"/>
                    <a:pt x="1268" y="7781"/>
                    <a:pt x="1489" y="7781"/>
                  </a:cubicBezTo>
                  <a:cubicBezTo>
                    <a:pt x="1500" y="7781"/>
                    <a:pt x="1510" y="7780"/>
                    <a:pt x="1521" y="7779"/>
                  </a:cubicBezTo>
                  <a:lnTo>
                    <a:pt x="1521" y="7779"/>
                  </a:lnTo>
                  <a:cubicBezTo>
                    <a:pt x="1542" y="7810"/>
                    <a:pt x="1562" y="7842"/>
                    <a:pt x="1580" y="7873"/>
                  </a:cubicBezTo>
                  <a:cubicBezTo>
                    <a:pt x="1626" y="7827"/>
                    <a:pt x="1675" y="7785"/>
                    <a:pt x="1726" y="7745"/>
                  </a:cubicBezTo>
                  <a:lnTo>
                    <a:pt x="1726" y="7745"/>
                  </a:lnTo>
                  <a:cubicBezTo>
                    <a:pt x="3780" y="7418"/>
                    <a:pt x="5834" y="6984"/>
                    <a:pt x="7901" y="6766"/>
                  </a:cubicBezTo>
                  <a:lnTo>
                    <a:pt x="7901" y="6766"/>
                  </a:lnTo>
                  <a:cubicBezTo>
                    <a:pt x="7559" y="6820"/>
                    <a:pt x="7220" y="6878"/>
                    <a:pt x="6884" y="6939"/>
                  </a:cubicBezTo>
                  <a:cubicBezTo>
                    <a:pt x="5316" y="7206"/>
                    <a:pt x="3315" y="7273"/>
                    <a:pt x="1947" y="8240"/>
                  </a:cubicBezTo>
                  <a:cubicBezTo>
                    <a:pt x="1714" y="8374"/>
                    <a:pt x="1814" y="8740"/>
                    <a:pt x="2047" y="8740"/>
                  </a:cubicBezTo>
                  <a:cubicBezTo>
                    <a:pt x="2053" y="8740"/>
                    <a:pt x="2058" y="8740"/>
                    <a:pt x="2063" y="8740"/>
                  </a:cubicBezTo>
                  <a:lnTo>
                    <a:pt x="2063" y="8740"/>
                  </a:lnTo>
                  <a:lnTo>
                    <a:pt x="2081" y="8807"/>
                  </a:lnTo>
                  <a:cubicBezTo>
                    <a:pt x="2121" y="8782"/>
                    <a:pt x="2162" y="8758"/>
                    <a:pt x="2204" y="8735"/>
                  </a:cubicBezTo>
                  <a:lnTo>
                    <a:pt x="2204" y="8735"/>
                  </a:lnTo>
                  <a:cubicBezTo>
                    <a:pt x="2676" y="8714"/>
                    <a:pt x="3149" y="8657"/>
                    <a:pt x="3621" y="8582"/>
                  </a:cubicBezTo>
                  <a:lnTo>
                    <a:pt x="3621" y="8582"/>
                  </a:lnTo>
                  <a:cubicBezTo>
                    <a:pt x="3440" y="8641"/>
                    <a:pt x="3260" y="8704"/>
                    <a:pt x="3082" y="8774"/>
                  </a:cubicBezTo>
                  <a:cubicBezTo>
                    <a:pt x="2848" y="8874"/>
                    <a:pt x="2748" y="9107"/>
                    <a:pt x="2948" y="9274"/>
                  </a:cubicBezTo>
                  <a:cubicBezTo>
                    <a:pt x="3015" y="9337"/>
                    <a:pt x="3087" y="9386"/>
                    <a:pt x="3162" y="9424"/>
                  </a:cubicBezTo>
                  <a:lnTo>
                    <a:pt x="3162" y="9424"/>
                  </a:lnTo>
                  <a:lnTo>
                    <a:pt x="3148" y="9474"/>
                  </a:lnTo>
                  <a:cubicBezTo>
                    <a:pt x="3171" y="9466"/>
                    <a:pt x="3193" y="9457"/>
                    <a:pt x="3216" y="9449"/>
                  </a:cubicBezTo>
                  <a:lnTo>
                    <a:pt x="3216" y="9449"/>
                  </a:lnTo>
                  <a:cubicBezTo>
                    <a:pt x="3365" y="9512"/>
                    <a:pt x="3528" y="9535"/>
                    <a:pt x="3697" y="9535"/>
                  </a:cubicBezTo>
                  <a:cubicBezTo>
                    <a:pt x="3728" y="9535"/>
                    <a:pt x="3759" y="9534"/>
                    <a:pt x="3789" y="9533"/>
                  </a:cubicBezTo>
                  <a:lnTo>
                    <a:pt x="3789" y="9533"/>
                  </a:lnTo>
                  <a:cubicBezTo>
                    <a:pt x="3692" y="9655"/>
                    <a:pt x="3763" y="9944"/>
                    <a:pt x="3949" y="9975"/>
                  </a:cubicBezTo>
                  <a:cubicBezTo>
                    <a:pt x="4307" y="10024"/>
                    <a:pt x="4665" y="10068"/>
                    <a:pt x="5024" y="10105"/>
                  </a:cubicBezTo>
                  <a:lnTo>
                    <a:pt x="5024" y="10105"/>
                  </a:lnTo>
                  <a:cubicBezTo>
                    <a:pt x="5046" y="10146"/>
                    <a:pt x="5077" y="10182"/>
                    <a:pt x="5116" y="10208"/>
                  </a:cubicBezTo>
                  <a:cubicBezTo>
                    <a:pt x="5211" y="10255"/>
                    <a:pt x="5272" y="10303"/>
                    <a:pt x="5358" y="10303"/>
                  </a:cubicBezTo>
                  <a:cubicBezTo>
                    <a:pt x="5394" y="10303"/>
                    <a:pt x="5434" y="10294"/>
                    <a:pt x="5483" y="10275"/>
                  </a:cubicBezTo>
                  <a:cubicBezTo>
                    <a:pt x="5569" y="10267"/>
                    <a:pt x="5635" y="10228"/>
                    <a:pt x="5681" y="10174"/>
                  </a:cubicBezTo>
                  <a:lnTo>
                    <a:pt x="5681" y="10174"/>
                  </a:lnTo>
                  <a:cubicBezTo>
                    <a:pt x="5694" y="10172"/>
                    <a:pt x="5707" y="10170"/>
                    <a:pt x="5721" y="10168"/>
                  </a:cubicBezTo>
                  <a:lnTo>
                    <a:pt x="5721" y="10168"/>
                  </a:lnTo>
                  <a:cubicBezTo>
                    <a:pt x="6250" y="10209"/>
                    <a:pt x="6783" y="10234"/>
                    <a:pt x="7322" y="10240"/>
                  </a:cubicBezTo>
                  <a:lnTo>
                    <a:pt x="7322" y="10240"/>
                  </a:lnTo>
                  <a:cubicBezTo>
                    <a:pt x="7365" y="10251"/>
                    <a:pt x="7408" y="10262"/>
                    <a:pt x="7451" y="10275"/>
                  </a:cubicBezTo>
                  <a:cubicBezTo>
                    <a:pt x="7454" y="10264"/>
                    <a:pt x="7456" y="10253"/>
                    <a:pt x="7458" y="10241"/>
                  </a:cubicBezTo>
                  <a:lnTo>
                    <a:pt x="7458" y="10241"/>
                  </a:lnTo>
                  <a:cubicBezTo>
                    <a:pt x="7500" y="10241"/>
                    <a:pt x="7542" y="10242"/>
                    <a:pt x="7585" y="10242"/>
                  </a:cubicBezTo>
                  <a:cubicBezTo>
                    <a:pt x="7918" y="10242"/>
                    <a:pt x="7952" y="9775"/>
                    <a:pt x="7651" y="9708"/>
                  </a:cubicBezTo>
                  <a:cubicBezTo>
                    <a:pt x="7336" y="9607"/>
                    <a:pt x="7025" y="9544"/>
                    <a:pt x="6715" y="9516"/>
                  </a:cubicBezTo>
                  <a:lnTo>
                    <a:pt x="6715" y="9516"/>
                  </a:lnTo>
                  <a:cubicBezTo>
                    <a:pt x="6953" y="9499"/>
                    <a:pt x="7194" y="9491"/>
                    <a:pt x="7435" y="9491"/>
                  </a:cubicBezTo>
                  <a:cubicBezTo>
                    <a:pt x="7777" y="9491"/>
                    <a:pt x="8119" y="9508"/>
                    <a:pt x="8452" y="9541"/>
                  </a:cubicBezTo>
                  <a:cubicBezTo>
                    <a:pt x="8793" y="9541"/>
                    <a:pt x="8788" y="9052"/>
                    <a:pt x="8519" y="8982"/>
                  </a:cubicBezTo>
                  <a:lnTo>
                    <a:pt x="8519" y="8982"/>
                  </a:lnTo>
                  <a:lnTo>
                    <a:pt x="8519" y="8907"/>
                  </a:lnTo>
                  <a:cubicBezTo>
                    <a:pt x="7935" y="8889"/>
                    <a:pt x="7341" y="8861"/>
                    <a:pt x="6748" y="8861"/>
                  </a:cubicBezTo>
                  <a:cubicBezTo>
                    <a:pt x="6257" y="8861"/>
                    <a:pt x="5767" y="8880"/>
                    <a:pt x="5283" y="8941"/>
                  </a:cubicBezTo>
                  <a:cubicBezTo>
                    <a:pt x="5079" y="8963"/>
                    <a:pt x="4894" y="8990"/>
                    <a:pt x="4722" y="9031"/>
                  </a:cubicBezTo>
                  <a:lnTo>
                    <a:pt x="4722" y="9031"/>
                  </a:lnTo>
                  <a:cubicBezTo>
                    <a:pt x="4664" y="9037"/>
                    <a:pt x="4606" y="9044"/>
                    <a:pt x="4548" y="9050"/>
                  </a:cubicBezTo>
                  <a:lnTo>
                    <a:pt x="4548" y="9050"/>
                  </a:lnTo>
                  <a:cubicBezTo>
                    <a:pt x="6582" y="8571"/>
                    <a:pt x="8711" y="8569"/>
                    <a:pt x="10687" y="7973"/>
                  </a:cubicBezTo>
                  <a:cubicBezTo>
                    <a:pt x="10938" y="7910"/>
                    <a:pt x="10923" y="7523"/>
                    <a:pt x="10671" y="7477"/>
                  </a:cubicBezTo>
                  <a:lnTo>
                    <a:pt x="10671" y="7477"/>
                  </a:lnTo>
                  <a:cubicBezTo>
                    <a:pt x="10666" y="7442"/>
                    <a:pt x="10661" y="7408"/>
                    <a:pt x="10654" y="7373"/>
                  </a:cubicBezTo>
                  <a:cubicBezTo>
                    <a:pt x="10490" y="7410"/>
                    <a:pt x="10326" y="7444"/>
                    <a:pt x="10161" y="7476"/>
                  </a:cubicBezTo>
                  <a:lnTo>
                    <a:pt x="10161" y="7476"/>
                  </a:lnTo>
                  <a:cubicBezTo>
                    <a:pt x="8813" y="7494"/>
                    <a:pt x="7468" y="7593"/>
                    <a:pt x="6150" y="7773"/>
                  </a:cubicBezTo>
                  <a:cubicBezTo>
                    <a:pt x="5302" y="7877"/>
                    <a:pt x="4427" y="8083"/>
                    <a:pt x="3551" y="8209"/>
                  </a:cubicBezTo>
                  <a:lnTo>
                    <a:pt x="3551" y="8209"/>
                  </a:lnTo>
                  <a:cubicBezTo>
                    <a:pt x="4666" y="7910"/>
                    <a:pt x="5899" y="7821"/>
                    <a:pt x="6918" y="7640"/>
                  </a:cubicBezTo>
                  <a:cubicBezTo>
                    <a:pt x="8752" y="7373"/>
                    <a:pt x="10587" y="7139"/>
                    <a:pt x="12422" y="6939"/>
                  </a:cubicBezTo>
                  <a:cubicBezTo>
                    <a:pt x="12718" y="6910"/>
                    <a:pt x="12751" y="6539"/>
                    <a:pt x="12522" y="6432"/>
                  </a:cubicBezTo>
                  <a:lnTo>
                    <a:pt x="12522" y="6432"/>
                  </a:lnTo>
                  <a:lnTo>
                    <a:pt x="12522" y="6239"/>
                  </a:lnTo>
                  <a:cubicBezTo>
                    <a:pt x="12125" y="6267"/>
                    <a:pt x="11726" y="6300"/>
                    <a:pt x="11326" y="6337"/>
                  </a:cubicBezTo>
                  <a:lnTo>
                    <a:pt x="11326" y="6337"/>
                  </a:lnTo>
                  <a:cubicBezTo>
                    <a:pt x="11042" y="6327"/>
                    <a:pt x="10759" y="6322"/>
                    <a:pt x="10475" y="6322"/>
                  </a:cubicBezTo>
                  <a:cubicBezTo>
                    <a:pt x="9141" y="6322"/>
                    <a:pt x="7809" y="6431"/>
                    <a:pt x="6481" y="6592"/>
                  </a:cubicBezTo>
                  <a:lnTo>
                    <a:pt x="6481" y="6592"/>
                  </a:lnTo>
                  <a:lnTo>
                    <a:pt x="11154" y="5605"/>
                  </a:lnTo>
                  <a:cubicBezTo>
                    <a:pt x="11409" y="5573"/>
                    <a:pt x="11420" y="5175"/>
                    <a:pt x="11187" y="5111"/>
                  </a:cubicBezTo>
                  <a:lnTo>
                    <a:pt x="11187" y="5111"/>
                  </a:lnTo>
                  <a:lnTo>
                    <a:pt x="11187" y="4938"/>
                  </a:lnTo>
                  <a:cubicBezTo>
                    <a:pt x="11031" y="4969"/>
                    <a:pt x="10874" y="4999"/>
                    <a:pt x="10718" y="5029"/>
                  </a:cubicBezTo>
                  <a:lnTo>
                    <a:pt x="10718" y="5029"/>
                  </a:lnTo>
                  <a:cubicBezTo>
                    <a:pt x="10380" y="4980"/>
                    <a:pt x="10044" y="4948"/>
                    <a:pt x="9708" y="4932"/>
                  </a:cubicBezTo>
                  <a:lnTo>
                    <a:pt x="9708" y="4932"/>
                  </a:lnTo>
                  <a:lnTo>
                    <a:pt x="10921" y="4738"/>
                  </a:lnTo>
                  <a:cubicBezTo>
                    <a:pt x="11164" y="4713"/>
                    <a:pt x="11159" y="4457"/>
                    <a:pt x="11021" y="4308"/>
                  </a:cubicBezTo>
                  <a:lnTo>
                    <a:pt x="11021" y="4308"/>
                  </a:lnTo>
                  <a:lnTo>
                    <a:pt x="11021" y="4037"/>
                  </a:lnTo>
                  <a:cubicBezTo>
                    <a:pt x="10757" y="4071"/>
                    <a:pt x="10495" y="4107"/>
                    <a:pt x="10232" y="4144"/>
                  </a:cubicBezTo>
                  <a:lnTo>
                    <a:pt x="10232" y="4144"/>
                  </a:lnTo>
                  <a:cubicBezTo>
                    <a:pt x="9975" y="4125"/>
                    <a:pt x="9719" y="4116"/>
                    <a:pt x="9463" y="4116"/>
                  </a:cubicBezTo>
                  <a:cubicBezTo>
                    <a:pt x="6781" y="4116"/>
                    <a:pt x="4193" y="5074"/>
                    <a:pt x="1543" y="5507"/>
                  </a:cubicBezTo>
                  <a:lnTo>
                    <a:pt x="1543" y="5507"/>
                  </a:lnTo>
                  <a:cubicBezTo>
                    <a:pt x="2819" y="5062"/>
                    <a:pt x="5434" y="4612"/>
                    <a:pt x="5783" y="4537"/>
                  </a:cubicBezTo>
                  <a:cubicBezTo>
                    <a:pt x="7418" y="4204"/>
                    <a:pt x="9019" y="3970"/>
                    <a:pt x="10687" y="3737"/>
                  </a:cubicBezTo>
                  <a:cubicBezTo>
                    <a:pt x="10915" y="3708"/>
                    <a:pt x="10948" y="3364"/>
                    <a:pt x="10787" y="3243"/>
                  </a:cubicBezTo>
                  <a:lnTo>
                    <a:pt x="10787" y="3243"/>
                  </a:lnTo>
                  <a:lnTo>
                    <a:pt x="10787" y="3003"/>
                  </a:lnTo>
                  <a:cubicBezTo>
                    <a:pt x="10553" y="3039"/>
                    <a:pt x="10319" y="3074"/>
                    <a:pt x="10084" y="3109"/>
                  </a:cubicBezTo>
                  <a:lnTo>
                    <a:pt x="10084" y="3109"/>
                  </a:lnTo>
                  <a:cubicBezTo>
                    <a:pt x="9473" y="3028"/>
                    <a:pt x="8858" y="2990"/>
                    <a:pt x="8243" y="2990"/>
                  </a:cubicBezTo>
                  <a:cubicBezTo>
                    <a:pt x="8211" y="2990"/>
                    <a:pt x="8179" y="2990"/>
                    <a:pt x="8147" y="2991"/>
                  </a:cubicBezTo>
                  <a:lnTo>
                    <a:pt x="8148" y="2991"/>
                  </a:lnTo>
                  <a:cubicBezTo>
                    <a:pt x="8540" y="2904"/>
                    <a:pt x="8931" y="2809"/>
                    <a:pt x="9319" y="2703"/>
                  </a:cubicBezTo>
                  <a:cubicBezTo>
                    <a:pt x="9417" y="2670"/>
                    <a:pt x="9472" y="2606"/>
                    <a:pt x="9493" y="2535"/>
                  </a:cubicBezTo>
                  <a:lnTo>
                    <a:pt x="9493" y="2535"/>
                  </a:lnTo>
                  <a:cubicBezTo>
                    <a:pt x="9502" y="2535"/>
                    <a:pt x="9511" y="2536"/>
                    <a:pt x="9520" y="2536"/>
                  </a:cubicBezTo>
                  <a:cubicBezTo>
                    <a:pt x="9486" y="2369"/>
                    <a:pt x="9486" y="2202"/>
                    <a:pt x="9453" y="2036"/>
                  </a:cubicBezTo>
                  <a:cubicBezTo>
                    <a:pt x="9254" y="2090"/>
                    <a:pt x="9054" y="2141"/>
                    <a:pt x="8854" y="2190"/>
                  </a:cubicBezTo>
                  <a:lnTo>
                    <a:pt x="8854" y="2190"/>
                  </a:lnTo>
                  <a:cubicBezTo>
                    <a:pt x="8703" y="2186"/>
                    <a:pt x="8553" y="2185"/>
                    <a:pt x="8402" y="2185"/>
                  </a:cubicBezTo>
                  <a:cubicBezTo>
                    <a:pt x="6053" y="2185"/>
                    <a:pt x="3771" y="2585"/>
                    <a:pt x="1484" y="3086"/>
                  </a:cubicBezTo>
                  <a:lnTo>
                    <a:pt x="1484" y="3086"/>
                  </a:lnTo>
                  <a:cubicBezTo>
                    <a:pt x="2400" y="2676"/>
                    <a:pt x="3437" y="2464"/>
                    <a:pt x="4349" y="2236"/>
                  </a:cubicBezTo>
                  <a:cubicBezTo>
                    <a:pt x="5517" y="1936"/>
                    <a:pt x="6818" y="1902"/>
                    <a:pt x="7918" y="1369"/>
                  </a:cubicBezTo>
                  <a:cubicBezTo>
                    <a:pt x="7995" y="1317"/>
                    <a:pt x="8023" y="1242"/>
                    <a:pt x="8017" y="1168"/>
                  </a:cubicBezTo>
                  <a:lnTo>
                    <a:pt x="8016" y="1168"/>
                  </a:lnTo>
                  <a:cubicBezTo>
                    <a:pt x="8017" y="1168"/>
                    <a:pt x="8018" y="1168"/>
                    <a:pt x="8018" y="1168"/>
                  </a:cubicBezTo>
                  <a:cubicBezTo>
                    <a:pt x="8017" y="1164"/>
                    <a:pt x="8016" y="1159"/>
                    <a:pt x="8015" y="1155"/>
                  </a:cubicBezTo>
                  <a:lnTo>
                    <a:pt x="8015" y="1155"/>
                  </a:lnTo>
                  <a:cubicBezTo>
                    <a:pt x="8013" y="1138"/>
                    <a:pt x="8009" y="1121"/>
                    <a:pt x="8003" y="1105"/>
                  </a:cubicBezTo>
                  <a:lnTo>
                    <a:pt x="8003" y="1105"/>
                  </a:lnTo>
                  <a:cubicBezTo>
                    <a:pt x="7974" y="985"/>
                    <a:pt x="7942" y="848"/>
                    <a:pt x="7885" y="735"/>
                  </a:cubicBezTo>
                  <a:cubicBezTo>
                    <a:pt x="7738" y="816"/>
                    <a:pt x="7587" y="882"/>
                    <a:pt x="7435" y="937"/>
                  </a:cubicBezTo>
                  <a:lnTo>
                    <a:pt x="7435" y="937"/>
                  </a:lnTo>
                  <a:cubicBezTo>
                    <a:pt x="5801" y="961"/>
                    <a:pt x="4203" y="1150"/>
                    <a:pt x="2613" y="1490"/>
                  </a:cubicBezTo>
                  <a:lnTo>
                    <a:pt x="2613" y="1490"/>
                  </a:lnTo>
                  <a:cubicBezTo>
                    <a:pt x="3633" y="1084"/>
                    <a:pt x="4836" y="1065"/>
                    <a:pt x="5817" y="635"/>
                  </a:cubicBezTo>
                  <a:cubicBezTo>
                    <a:pt x="5944" y="592"/>
                    <a:pt x="5950" y="455"/>
                    <a:pt x="5895" y="361"/>
                  </a:cubicBezTo>
                  <a:lnTo>
                    <a:pt x="5895" y="361"/>
                  </a:lnTo>
                  <a:cubicBezTo>
                    <a:pt x="5924" y="363"/>
                    <a:pt x="5954" y="366"/>
                    <a:pt x="5984" y="368"/>
                  </a:cubicBezTo>
                  <a:cubicBezTo>
                    <a:pt x="5984" y="234"/>
                    <a:pt x="5950" y="101"/>
                    <a:pt x="5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396;p42"/>
            <p:cNvSpPr/>
            <p:nvPr/>
          </p:nvSpPr>
          <p:spPr>
            <a:xfrm flipH="1">
              <a:off x="635000" y="3859500"/>
              <a:ext cx="313575" cy="292850"/>
            </a:xfrm>
            <a:custGeom>
              <a:avLst/>
              <a:gdLst/>
              <a:ahLst/>
              <a:cxnLst/>
              <a:rect l="l" t="t" r="r" b="b"/>
              <a:pathLst>
                <a:path w="12543" h="11714" extrusionOk="0">
                  <a:moveTo>
                    <a:pt x="3450" y="754"/>
                  </a:moveTo>
                  <a:cubicBezTo>
                    <a:pt x="3771" y="754"/>
                    <a:pt x="4061" y="876"/>
                    <a:pt x="4270" y="1026"/>
                  </a:cubicBezTo>
                  <a:cubicBezTo>
                    <a:pt x="4537" y="1192"/>
                    <a:pt x="4737" y="1359"/>
                    <a:pt x="4904" y="1559"/>
                  </a:cubicBezTo>
                  <a:cubicBezTo>
                    <a:pt x="5604" y="2360"/>
                    <a:pt x="6071" y="3661"/>
                    <a:pt x="5904" y="4495"/>
                  </a:cubicBezTo>
                  <a:lnTo>
                    <a:pt x="5904" y="4562"/>
                  </a:lnTo>
                  <a:cubicBezTo>
                    <a:pt x="5871" y="4762"/>
                    <a:pt x="5971" y="5029"/>
                    <a:pt x="6171" y="5095"/>
                  </a:cubicBezTo>
                  <a:cubicBezTo>
                    <a:pt x="6237" y="5135"/>
                    <a:pt x="6308" y="5153"/>
                    <a:pt x="6378" y="5153"/>
                  </a:cubicBezTo>
                  <a:cubicBezTo>
                    <a:pt x="6486" y="5153"/>
                    <a:pt x="6591" y="5109"/>
                    <a:pt x="6672" y="5029"/>
                  </a:cubicBezTo>
                  <a:lnTo>
                    <a:pt x="6705" y="4995"/>
                  </a:lnTo>
                  <a:lnTo>
                    <a:pt x="6738" y="5029"/>
                  </a:lnTo>
                  <a:lnTo>
                    <a:pt x="6738" y="4928"/>
                  </a:lnTo>
                  <a:cubicBezTo>
                    <a:pt x="7239" y="4395"/>
                    <a:pt x="7906" y="3994"/>
                    <a:pt x="8540" y="3861"/>
                  </a:cubicBezTo>
                  <a:cubicBezTo>
                    <a:pt x="8721" y="3816"/>
                    <a:pt x="8937" y="3782"/>
                    <a:pt x="9170" y="3782"/>
                  </a:cubicBezTo>
                  <a:cubicBezTo>
                    <a:pt x="9625" y="3782"/>
                    <a:pt x="10145" y="3910"/>
                    <a:pt x="10608" y="4328"/>
                  </a:cubicBezTo>
                  <a:cubicBezTo>
                    <a:pt x="11575" y="5162"/>
                    <a:pt x="11508" y="6730"/>
                    <a:pt x="10875" y="7764"/>
                  </a:cubicBezTo>
                  <a:cubicBezTo>
                    <a:pt x="9674" y="9732"/>
                    <a:pt x="7105" y="10099"/>
                    <a:pt x="4904" y="10432"/>
                  </a:cubicBezTo>
                  <a:cubicBezTo>
                    <a:pt x="4437" y="10532"/>
                    <a:pt x="4036" y="10566"/>
                    <a:pt x="3603" y="10666"/>
                  </a:cubicBezTo>
                  <a:cubicBezTo>
                    <a:pt x="3703" y="10032"/>
                    <a:pt x="3436" y="9332"/>
                    <a:pt x="2902" y="8498"/>
                  </a:cubicBezTo>
                  <a:cubicBezTo>
                    <a:pt x="2735" y="8264"/>
                    <a:pt x="2602" y="8031"/>
                    <a:pt x="2435" y="7831"/>
                  </a:cubicBezTo>
                  <a:cubicBezTo>
                    <a:pt x="1735" y="6830"/>
                    <a:pt x="1101" y="5996"/>
                    <a:pt x="1201" y="4628"/>
                  </a:cubicBezTo>
                  <a:cubicBezTo>
                    <a:pt x="1268" y="3361"/>
                    <a:pt x="1968" y="926"/>
                    <a:pt x="3336" y="759"/>
                  </a:cubicBezTo>
                  <a:cubicBezTo>
                    <a:pt x="3374" y="755"/>
                    <a:pt x="3412" y="754"/>
                    <a:pt x="3450" y="754"/>
                  </a:cubicBezTo>
                  <a:close/>
                  <a:moveTo>
                    <a:pt x="3378" y="1"/>
                  </a:moveTo>
                  <a:cubicBezTo>
                    <a:pt x="2551" y="1"/>
                    <a:pt x="1823" y="508"/>
                    <a:pt x="1268" y="1493"/>
                  </a:cubicBezTo>
                  <a:cubicBezTo>
                    <a:pt x="667" y="2660"/>
                    <a:pt x="0" y="4361"/>
                    <a:pt x="400" y="6063"/>
                  </a:cubicBezTo>
                  <a:cubicBezTo>
                    <a:pt x="601" y="6897"/>
                    <a:pt x="1101" y="7564"/>
                    <a:pt x="1568" y="8197"/>
                  </a:cubicBezTo>
                  <a:cubicBezTo>
                    <a:pt x="2335" y="9098"/>
                    <a:pt x="2836" y="9865"/>
                    <a:pt x="2936" y="10999"/>
                  </a:cubicBezTo>
                  <a:cubicBezTo>
                    <a:pt x="2902" y="11066"/>
                    <a:pt x="2869" y="11200"/>
                    <a:pt x="2902" y="11333"/>
                  </a:cubicBezTo>
                  <a:cubicBezTo>
                    <a:pt x="2936" y="11433"/>
                    <a:pt x="3036" y="11567"/>
                    <a:pt x="3169" y="11667"/>
                  </a:cubicBezTo>
                  <a:cubicBezTo>
                    <a:pt x="3216" y="11690"/>
                    <a:pt x="3297" y="11714"/>
                    <a:pt x="3387" y="11714"/>
                  </a:cubicBezTo>
                  <a:cubicBezTo>
                    <a:pt x="3425" y="11714"/>
                    <a:pt x="3464" y="11710"/>
                    <a:pt x="3503" y="11700"/>
                  </a:cubicBezTo>
                  <a:cubicBezTo>
                    <a:pt x="3903" y="11600"/>
                    <a:pt x="4403" y="11533"/>
                    <a:pt x="4904" y="11433"/>
                  </a:cubicBezTo>
                  <a:cubicBezTo>
                    <a:pt x="8006" y="10899"/>
                    <a:pt x="11842" y="10232"/>
                    <a:pt x="12342" y="6663"/>
                  </a:cubicBezTo>
                  <a:cubicBezTo>
                    <a:pt x="12543" y="5095"/>
                    <a:pt x="11842" y="3694"/>
                    <a:pt x="10541" y="3094"/>
                  </a:cubicBezTo>
                  <a:cubicBezTo>
                    <a:pt x="10101" y="2898"/>
                    <a:pt x="9633" y="2801"/>
                    <a:pt x="9164" y="2801"/>
                  </a:cubicBezTo>
                  <a:cubicBezTo>
                    <a:pt x="8353" y="2801"/>
                    <a:pt x="7536" y="3090"/>
                    <a:pt x="6838" y="3661"/>
                  </a:cubicBezTo>
                  <a:cubicBezTo>
                    <a:pt x="6572" y="2093"/>
                    <a:pt x="5404" y="592"/>
                    <a:pt x="4203" y="158"/>
                  </a:cubicBezTo>
                  <a:cubicBezTo>
                    <a:pt x="3920" y="53"/>
                    <a:pt x="3644" y="1"/>
                    <a:pt x="3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5392;p42"/>
          <p:cNvSpPr/>
          <p:nvPr/>
        </p:nvSpPr>
        <p:spPr>
          <a:xfrm rot="575133" flipH="1">
            <a:off x="2317296" y="1038905"/>
            <a:ext cx="294565" cy="820733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/>
          <p:cNvSpPr txBox="1"/>
          <p:nvPr/>
        </p:nvSpPr>
        <p:spPr>
          <a:xfrm rot="1007492">
            <a:off x="1015115" y="1788062"/>
            <a:ext cx="17743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800" b="1" dirty="0">
              <a:solidFill>
                <a:srgbClr val="00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7703" y="1100001"/>
            <a:ext cx="934429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vi-VN" sz="3200" b="1" dirty="0">
                <a:latin typeface="+mj-lt"/>
                <a:cs typeface="Segoe UI Semilight" panose="020B0402040204020203" pitchFamily="34" charset="0"/>
              </a:rPr>
              <a:t>Biết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188633">
            <a:off x="2538388" y="5116280"/>
            <a:ext cx="1350563" cy="1654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870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0622" y="1276164"/>
            <a:ext cx="11508201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pic>
        <p:nvPicPr>
          <p:cNvPr id="6" name="图片 5" descr="fe9ab672839fcb 副本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22" y="175895"/>
            <a:ext cx="5273661" cy="129606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89166" y="2786768"/>
            <a:ext cx="10284334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tiệm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may”</a:t>
            </a:r>
            <a:endParaRPr lang="vi-VN" alt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489" y="546392"/>
            <a:ext cx="34612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8186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59259E-6 L -2.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4058" y="1171644"/>
            <a:ext cx="6829893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 TH HUỲNH VĂN CHÍNH</a:t>
            </a:r>
          </a:p>
        </p:txBody>
      </p:sp>
      <p:pic>
        <p:nvPicPr>
          <p:cNvPr id="5" name="Chuyện ở tiệm m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" y="1171644"/>
            <a:ext cx="11704320" cy="5516539"/>
          </a:xfrm>
          <a:prstGeom prst="rect">
            <a:avLst/>
          </a:prstGeom>
        </p:spPr>
      </p:pic>
      <p:sp>
        <p:nvSpPr>
          <p:cNvPr id="7" name="WordArt 23"/>
          <p:cNvSpPr>
            <a:spLocks noChangeArrowheads="1" noChangeShapeType="1" noTextEdit="1"/>
          </p:cNvSpPr>
          <p:nvPr/>
        </p:nvSpPr>
        <p:spPr bwMode="auto">
          <a:xfrm>
            <a:off x="3135086" y="0"/>
            <a:ext cx="6510565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Ở TIỆM MAY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1110343" y="-76200"/>
            <a:ext cx="2336493" cy="58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940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D5394-2224-44EE-A7DD-301585F0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61" y="-123285"/>
            <a:ext cx="10515600" cy="1617536"/>
          </a:xfrm>
        </p:spPr>
        <p:txBody>
          <a:bodyPr>
            <a:normAutofit/>
          </a:bodyPr>
          <a:lstStyle/>
          <a:p>
            <a:r>
              <a:rPr lang="vi-VN" sz="3800" b="1" u="sng" dirty="0">
                <a:solidFill>
                  <a:srgbClr val="00B050"/>
                </a:solidFill>
              </a:rPr>
              <a:t>Câu 1:</a:t>
            </a:r>
            <a:r>
              <a:rPr lang="vi-VN" sz="3800" dirty="0">
                <a:solidFill>
                  <a:srgbClr val="00B050"/>
                </a:solidFill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EDCF5-790A-4C74-9CE4-866C022E9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754" y="3069771"/>
            <a:ext cx="9742015" cy="2899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dirty="0">
                <a:latin typeface="+mj-lt"/>
              </a:rPr>
              <a:t> </a:t>
            </a:r>
            <a:endParaRPr lang="en-US" sz="4000" dirty="0">
              <a:latin typeface="+mj-lt"/>
            </a:endParaRPr>
          </a:p>
        </p:txBody>
      </p:sp>
      <p:sp>
        <p:nvSpPr>
          <p:cNvPr id="5" name="Text Box 2"/>
          <p:cNvSpPr txBox="1"/>
          <p:nvPr/>
        </p:nvSpPr>
        <p:spPr>
          <a:xfrm>
            <a:off x="420188" y="1349649"/>
            <a:ext cx="113516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Ø"/>
            </a:pP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Trang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chào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năng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nhẹ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nhàng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800" dirty="0" err="1">
                <a:latin typeface="Times New Roman" panose="02020603050405020304" charset="0"/>
                <a:cs typeface="Times New Roman" panose="02020603050405020304" charset="0"/>
              </a:rPr>
              <a:t>thợ</a:t>
            </a:r>
            <a:r>
              <a:rPr lang="en-US" altLang="en-US" sz="3800" dirty="0">
                <a:latin typeface="Times New Roman" panose="02020603050405020304" charset="0"/>
                <a:cs typeface="Times New Roman" panose="02020603050405020304" charset="0"/>
              </a:rPr>
              <a:t> may.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7B8D8-1764-4829-935E-6C079B113ABC}"/>
              </a:ext>
            </a:extLst>
          </p:cNvPr>
          <p:cNvSpPr txBox="1"/>
          <p:nvPr/>
        </p:nvSpPr>
        <p:spPr>
          <a:xfrm>
            <a:off x="804562" y="2844484"/>
            <a:ext cx="10415207" cy="23391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Trang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may,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5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6756">
        <p14:flash/>
      </p:transition>
    </mc:Choice>
    <mc:Fallback xmlns="">
      <p:transition spd="slow" advTm="26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5" grpId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396" y="1820491"/>
            <a:ext cx="10415207" cy="23391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́.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bình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tĩnh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nảy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có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chỉ,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trọng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F7730-87A5-493E-A55A-53C6DDAE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61" y="-123285"/>
            <a:ext cx="10515600" cy="1617536"/>
          </a:xfrm>
        </p:spPr>
        <p:txBody>
          <a:bodyPr>
            <a:normAutofit/>
          </a:bodyPr>
          <a:lstStyle/>
          <a:p>
            <a:r>
              <a:rPr lang="vi-VN" sz="3800" b="1" u="sng" dirty="0">
                <a:solidFill>
                  <a:srgbClr val="00B050"/>
                </a:solidFill>
              </a:rPr>
              <a:t>Câu </a:t>
            </a:r>
            <a:r>
              <a:rPr lang="en-US" sz="3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800" b="1" u="sng" dirty="0">
                <a:solidFill>
                  <a:srgbClr val="00B050"/>
                </a:solidFill>
              </a:rPr>
              <a:t>:</a:t>
            </a:r>
            <a:r>
              <a:rPr lang="vi-VN" sz="3800" dirty="0">
                <a:solidFill>
                  <a:srgbClr val="00B050"/>
                </a:solidFill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0150075"/>
      </p:ext>
    </p:extLst>
  </p:cSld>
  <p:clrMapOvr>
    <a:masterClrMapping/>
  </p:clrMapOvr>
  <p:transition spd="med" advTm="3284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615020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9|5|7.5|1.4|4.9|6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0.6|4.3|7.5|8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0.6|4.3|7.5|8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5.3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4.8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2|4|3.5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6|1.5|1.3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9|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3|37.7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1836</TotalTime>
  <Words>1535</Words>
  <Application>Microsoft Office PowerPoint</Application>
  <PresentationFormat>Widescreen</PresentationFormat>
  <Paragraphs>141</Paragraphs>
  <Slides>33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.VnTime</vt:lpstr>
      <vt:lpstr>Arial</vt:lpstr>
      <vt:lpstr>Calibri</vt:lpstr>
      <vt:lpstr>Calibri Light</vt:lpstr>
      <vt:lpstr>iCiel Pony</vt:lpstr>
      <vt:lpstr>Segoe UI Semilight</vt:lpstr>
      <vt:lpstr>Times New Roman</vt:lpstr>
      <vt:lpstr>VNI-Avo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Nhận xét của em về cách cư xử của bạn Trang và bạn Hà trong câu chuyện trên?</vt:lpstr>
      <vt:lpstr>Câu 2: Nếu em là bạn của Hà, em sẽ khuyên bạn ấy điều gì? Vì sao?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Những việc bạn Hiếu đã làm thể hiện phép lịch sự là: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GVCB Hoàng Hương Duyên</cp:lastModifiedBy>
  <cp:revision>138</cp:revision>
  <dcterms:created xsi:type="dcterms:W3CDTF">2019-01-04T17:39:25Z</dcterms:created>
  <dcterms:modified xsi:type="dcterms:W3CDTF">2023-02-03T09:03:51Z</dcterms:modified>
</cp:coreProperties>
</file>