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  <p:sldMasterId id="2147483783" r:id="rId2"/>
  </p:sldMasterIdLst>
  <p:notesMasterIdLst>
    <p:notesMasterId r:id="rId32"/>
  </p:notesMasterIdLst>
  <p:sldIdLst>
    <p:sldId id="8722" r:id="rId3"/>
    <p:sldId id="8714" r:id="rId4"/>
    <p:sldId id="8723" r:id="rId5"/>
    <p:sldId id="559" r:id="rId6"/>
    <p:sldId id="561" r:id="rId7"/>
    <p:sldId id="566" r:id="rId8"/>
    <p:sldId id="567" r:id="rId9"/>
    <p:sldId id="564" r:id="rId10"/>
    <p:sldId id="565" r:id="rId11"/>
    <p:sldId id="574" r:id="rId12"/>
    <p:sldId id="8724" r:id="rId13"/>
    <p:sldId id="576" r:id="rId14"/>
    <p:sldId id="577" r:id="rId15"/>
    <p:sldId id="578" r:id="rId16"/>
    <p:sldId id="581" r:id="rId17"/>
    <p:sldId id="582" r:id="rId18"/>
    <p:sldId id="583" r:id="rId19"/>
    <p:sldId id="584" r:id="rId20"/>
    <p:sldId id="8725" r:id="rId21"/>
    <p:sldId id="8726" r:id="rId22"/>
    <p:sldId id="602" r:id="rId23"/>
    <p:sldId id="590" r:id="rId24"/>
    <p:sldId id="588" r:id="rId25"/>
    <p:sldId id="600" r:id="rId26"/>
    <p:sldId id="599" r:id="rId27"/>
    <p:sldId id="587" r:id="rId28"/>
    <p:sldId id="8727" r:id="rId29"/>
    <p:sldId id="8728" r:id="rId30"/>
    <p:sldId id="556" r:id="rId31"/>
  </p:sldIdLst>
  <p:sldSz cx="18002250" cy="10117138"/>
  <p:notesSz cx="6858000" cy="9144000"/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801688" indent="-3444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1604963" indent="-690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2408238" indent="-10366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3211513" indent="-138271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86">
          <p15:clr>
            <a:srgbClr val="A4A3A4"/>
          </p15:clr>
        </p15:guide>
        <p15:guide id="2" pos="56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6FF"/>
    <a:srgbClr val="008000"/>
    <a:srgbClr val="0000FF"/>
    <a:srgbClr val="73C382"/>
    <a:srgbClr val="0066FF"/>
    <a:srgbClr val="1D0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 autoAdjust="0"/>
    <p:restoredTop sz="94630" autoAdjust="0"/>
  </p:normalViewPr>
  <p:slideViewPr>
    <p:cSldViewPr>
      <p:cViewPr varScale="1">
        <p:scale>
          <a:sx n="47" d="100"/>
          <a:sy n="47" d="100"/>
        </p:scale>
        <p:origin x="540" y="66"/>
      </p:cViewPr>
      <p:guideLst>
        <p:guide orient="horz" pos="3186"/>
        <p:guide pos="56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6A08B0B-A813-401F-9C17-33D39B3B04FE}" type="datetimeFigureOut">
              <a:rPr lang="en-US"/>
              <a:pPr>
                <a:defRPr/>
              </a:pPr>
              <a:t>16/1/2023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9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13E8220-5852-446B-914B-3FA47A7BD7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5320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01688"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04963"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08238"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11513"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16344" algn="l" defTabSz="160653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19613" algn="l" defTabSz="160653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622882" algn="l" defTabSz="160653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426151" algn="l" defTabSz="160653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hỗ dành sẵn cho Hình ảnh của Bản chiếu 1">
            <a:extLst>
              <a:ext uri="{FF2B5EF4-FFF2-40B4-BE49-F238E27FC236}">
                <a16:creationId xmlns:a16="http://schemas.microsoft.com/office/drawing/2014/main" id="{23FBA2CE-BB41-42EE-9E55-B27834358C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Chỗ dành sẵn cho Ghi chú 2">
            <a:extLst>
              <a:ext uri="{FF2B5EF4-FFF2-40B4-BE49-F238E27FC236}">
                <a16:creationId xmlns:a16="http://schemas.microsoft.com/office/drawing/2014/main" id="{4EB1956B-F7CA-43B4-B76E-7A42089C3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11268" name="Chỗ dành sẵn cho Số hiệu Bản chiếu 3">
            <a:extLst>
              <a:ext uri="{FF2B5EF4-FFF2-40B4-BE49-F238E27FC236}">
                <a16:creationId xmlns:a16="http://schemas.microsoft.com/office/drawing/2014/main" id="{DE16EE37-E88F-4C7B-93CA-7654FCAFE5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E3C756-3037-4A6F-A7C0-DE50C4790BA7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hỗ dành sẵn cho Hình ảnh của Bản chiếu 1">
            <a:extLst>
              <a:ext uri="{FF2B5EF4-FFF2-40B4-BE49-F238E27FC236}">
                <a16:creationId xmlns:a16="http://schemas.microsoft.com/office/drawing/2014/main" id="{931A8302-FB88-4CAE-8BEA-0AE4FACDB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Chỗ dành sẵn cho Ghi chú 2">
            <a:extLst>
              <a:ext uri="{FF2B5EF4-FFF2-40B4-BE49-F238E27FC236}">
                <a16:creationId xmlns:a16="http://schemas.microsoft.com/office/drawing/2014/main" id="{D61D8130-7BBE-4F89-9841-0ADF5C503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13316" name="Chỗ dành sẵn cho Số hiệu Bản chiếu 3">
            <a:extLst>
              <a:ext uri="{FF2B5EF4-FFF2-40B4-BE49-F238E27FC236}">
                <a16:creationId xmlns:a16="http://schemas.microsoft.com/office/drawing/2014/main" id="{1DF35CAD-365D-4FA5-8C6B-CBB245FF6F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E5379-F51A-4CD1-A7ED-A55439E771A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hỗ dành sẵn cho Hình ảnh của Bản chiếu 1">
            <a:extLst>
              <a:ext uri="{FF2B5EF4-FFF2-40B4-BE49-F238E27FC236}">
                <a16:creationId xmlns:a16="http://schemas.microsoft.com/office/drawing/2014/main" id="{931A8302-FB88-4CAE-8BEA-0AE4FACDB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Chỗ dành sẵn cho Ghi chú 2">
            <a:extLst>
              <a:ext uri="{FF2B5EF4-FFF2-40B4-BE49-F238E27FC236}">
                <a16:creationId xmlns:a16="http://schemas.microsoft.com/office/drawing/2014/main" id="{D61D8130-7BBE-4F89-9841-0ADF5C503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13316" name="Chỗ dành sẵn cho Số hiệu Bản chiếu 3">
            <a:extLst>
              <a:ext uri="{FF2B5EF4-FFF2-40B4-BE49-F238E27FC236}">
                <a16:creationId xmlns:a16="http://schemas.microsoft.com/office/drawing/2014/main" id="{1DF35CAD-365D-4FA5-8C6B-CBB245FF6F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E5379-F51A-4CD1-A7ED-A55439E771A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895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274E8C5E-F6F4-407A-9EEB-6DD9BEE5308C}" type="slidenum">
              <a:rPr lang="zh-CN" altLang="en-US" smtClean="0">
                <a:latin typeface="VNI-Times" pitchFamily="2" charset="0"/>
              </a:rPr>
              <a:pPr eaLnBrk="1" hangingPunct="1"/>
              <a:t>4</a:t>
            </a:fld>
            <a:endParaRPr lang="zh-CN" altLang="en-US">
              <a:latin typeface="VNI-Times" pitchFamily="2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hỗ dành sẵn cho Hình ảnh của Bản chiếu 1">
            <a:extLst>
              <a:ext uri="{FF2B5EF4-FFF2-40B4-BE49-F238E27FC236}">
                <a16:creationId xmlns:a16="http://schemas.microsoft.com/office/drawing/2014/main" id="{931A8302-FB88-4CAE-8BEA-0AE4FACDB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Chỗ dành sẵn cho Ghi chú 2">
            <a:extLst>
              <a:ext uri="{FF2B5EF4-FFF2-40B4-BE49-F238E27FC236}">
                <a16:creationId xmlns:a16="http://schemas.microsoft.com/office/drawing/2014/main" id="{D61D8130-7BBE-4F89-9841-0ADF5C503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13316" name="Chỗ dành sẵn cho Số hiệu Bản chiếu 3">
            <a:extLst>
              <a:ext uri="{FF2B5EF4-FFF2-40B4-BE49-F238E27FC236}">
                <a16:creationId xmlns:a16="http://schemas.microsoft.com/office/drawing/2014/main" id="{1DF35CAD-365D-4FA5-8C6B-CBB245FF6F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E5379-F51A-4CD1-A7ED-A55439E771A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8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hỗ dành sẵn cho Hình ảnh của Bản chiếu 1">
            <a:extLst>
              <a:ext uri="{FF2B5EF4-FFF2-40B4-BE49-F238E27FC236}">
                <a16:creationId xmlns:a16="http://schemas.microsoft.com/office/drawing/2014/main" id="{931A8302-FB88-4CAE-8BEA-0AE4FACDB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Chỗ dành sẵn cho Ghi chú 2">
            <a:extLst>
              <a:ext uri="{FF2B5EF4-FFF2-40B4-BE49-F238E27FC236}">
                <a16:creationId xmlns:a16="http://schemas.microsoft.com/office/drawing/2014/main" id="{D61D8130-7BBE-4F89-9841-0ADF5C503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13316" name="Chỗ dành sẵn cho Số hiệu Bản chiếu 3">
            <a:extLst>
              <a:ext uri="{FF2B5EF4-FFF2-40B4-BE49-F238E27FC236}">
                <a16:creationId xmlns:a16="http://schemas.microsoft.com/office/drawing/2014/main" id="{1DF35CAD-365D-4FA5-8C6B-CBB245FF6F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E5379-F51A-4CD1-A7ED-A55439E771A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176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hỗ dành sẵn cho Hình ảnh của Bản chiếu 1">
            <a:extLst>
              <a:ext uri="{FF2B5EF4-FFF2-40B4-BE49-F238E27FC236}">
                <a16:creationId xmlns:a16="http://schemas.microsoft.com/office/drawing/2014/main" id="{931A8302-FB88-4CAE-8BEA-0AE4FACDB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Chỗ dành sẵn cho Ghi chú 2">
            <a:extLst>
              <a:ext uri="{FF2B5EF4-FFF2-40B4-BE49-F238E27FC236}">
                <a16:creationId xmlns:a16="http://schemas.microsoft.com/office/drawing/2014/main" id="{D61D8130-7BBE-4F89-9841-0ADF5C503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13316" name="Chỗ dành sẵn cho Số hiệu Bản chiếu 3">
            <a:extLst>
              <a:ext uri="{FF2B5EF4-FFF2-40B4-BE49-F238E27FC236}">
                <a16:creationId xmlns:a16="http://schemas.microsoft.com/office/drawing/2014/main" id="{1DF35CAD-365D-4FA5-8C6B-CBB245FF6F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E5379-F51A-4CD1-A7ED-A55439E771A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369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hỗ dành sẵn cho Hình ảnh của Bản chiếu 1">
            <a:extLst>
              <a:ext uri="{FF2B5EF4-FFF2-40B4-BE49-F238E27FC236}">
                <a16:creationId xmlns:a16="http://schemas.microsoft.com/office/drawing/2014/main" id="{931A8302-FB88-4CAE-8BEA-0AE4FACDB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Chỗ dành sẵn cho Ghi chú 2">
            <a:extLst>
              <a:ext uri="{FF2B5EF4-FFF2-40B4-BE49-F238E27FC236}">
                <a16:creationId xmlns:a16="http://schemas.microsoft.com/office/drawing/2014/main" id="{D61D8130-7BBE-4F89-9841-0ADF5C503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13316" name="Chỗ dành sẵn cho Số hiệu Bản chiếu 3">
            <a:extLst>
              <a:ext uri="{FF2B5EF4-FFF2-40B4-BE49-F238E27FC236}">
                <a16:creationId xmlns:a16="http://schemas.microsoft.com/office/drawing/2014/main" id="{1DF35CAD-365D-4FA5-8C6B-CBB245FF6F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E5379-F51A-4CD1-A7ED-A55439E771A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591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hỗ dành sẵn cho Hình ảnh của Bản chiếu 1">
            <a:extLst>
              <a:ext uri="{FF2B5EF4-FFF2-40B4-BE49-F238E27FC236}">
                <a16:creationId xmlns:a16="http://schemas.microsoft.com/office/drawing/2014/main" id="{931A8302-FB88-4CAE-8BEA-0AE4FACDB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Chỗ dành sẵn cho Ghi chú 2">
            <a:extLst>
              <a:ext uri="{FF2B5EF4-FFF2-40B4-BE49-F238E27FC236}">
                <a16:creationId xmlns:a16="http://schemas.microsoft.com/office/drawing/2014/main" id="{D61D8130-7BBE-4F89-9841-0ADF5C503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13316" name="Chỗ dành sẵn cho Số hiệu Bản chiếu 3">
            <a:extLst>
              <a:ext uri="{FF2B5EF4-FFF2-40B4-BE49-F238E27FC236}">
                <a16:creationId xmlns:a16="http://schemas.microsoft.com/office/drawing/2014/main" id="{1DF35CAD-365D-4FA5-8C6B-CBB245FF6F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E5379-F51A-4CD1-A7ED-A55439E771A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533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7339" y="4879115"/>
            <a:ext cx="14011948" cy="2168627"/>
          </a:xfrm>
        </p:spPr>
        <p:txBody>
          <a:bodyPr anchor="b"/>
          <a:lstStyle>
            <a:lvl1pPr>
              <a:defRPr sz="7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7339" y="7047742"/>
            <a:ext cx="14011948" cy="1270794"/>
          </a:xfrm>
        </p:spPr>
        <p:txBody>
          <a:bodyPr anchor="t">
            <a:normAutofit/>
          </a:bodyPr>
          <a:lstStyle>
            <a:lvl1pPr marL="0" indent="0" algn="l">
              <a:buNone/>
              <a:defRPr sz="3500">
                <a:solidFill>
                  <a:schemeClr val="tx2">
                    <a:lumMod val="25000"/>
                  </a:schemeClr>
                </a:solidFill>
              </a:defRPr>
            </a:lvl1pPr>
            <a:lvl2pPr marL="803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10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13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16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20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2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2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B7B13-C648-4370-B335-416CC258A8A7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DA977-F57A-4F45-8986-5B051CC6FE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94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341" y="996850"/>
            <a:ext cx="14023564" cy="13638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7340" y="2669800"/>
            <a:ext cx="6834077" cy="5976607"/>
          </a:xfrm>
        </p:spPr>
        <p:txBody>
          <a:bodyPr>
            <a:normAutofit/>
          </a:bodyPr>
          <a:lstStyle>
            <a:lvl5pPr>
              <a:defRPr/>
            </a:lvl5pPr>
            <a:lvl6pPr marL="4418655" indent="-401696">
              <a:buClr>
                <a:schemeClr val="tx2"/>
              </a:buClr>
              <a:buSzPct val="101000"/>
              <a:buFont typeface="Courier New" pitchFamily="49" charset="0"/>
              <a:buChar char="o"/>
              <a:defRPr sz="2100"/>
            </a:lvl6pPr>
            <a:lvl7pPr marL="5222047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7pPr>
            <a:lvl8pPr marL="6025439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8pPr>
            <a:lvl9pPr marL="6828831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80835" y="2669799"/>
            <a:ext cx="6830070" cy="5976609"/>
          </a:xfrm>
        </p:spPr>
        <p:txBody>
          <a:bodyPr>
            <a:normAutofit/>
          </a:bodyPr>
          <a:lstStyle>
            <a:lvl5pPr>
              <a:defRPr/>
            </a:lvl5pPr>
            <a:lvl6pPr marL="4418655" indent="-401696">
              <a:buClr>
                <a:schemeClr val="tx2"/>
              </a:buClr>
              <a:buSzPct val="101000"/>
              <a:buFont typeface="Courier New" pitchFamily="49" charset="0"/>
              <a:buChar char="o"/>
              <a:defRPr sz="2100"/>
            </a:lvl6pPr>
            <a:lvl7pPr marL="5222047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7pPr>
            <a:lvl8pPr marL="6025439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8pPr>
            <a:lvl9pPr marL="6828831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96D15-217F-4B16-9918-880494D12D22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EF076-EA65-4082-8754-98BAB50D17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089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54316" y="2674487"/>
            <a:ext cx="6167098" cy="850120"/>
          </a:xfrm>
        </p:spPr>
        <p:txBody>
          <a:bodyPr anchor="b">
            <a:noAutofit/>
          </a:bodyPr>
          <a:lstStyle>
            <a:lvl1pPr marL="0" indent="0">
              <a:buNone/>
              <a:defRPr sz="4200" b="0"/>
            </a:lvl1pPr>
            <a:lvl2pPr marL="803392" indent="0">
              <a:buNone/>
              <a:defRPr sz="3500" b="1"/>
            </a:lvl2pPr>
            <a:lvl3pPr marL="1606784" indent="0">
              <a:buNone/>
              <a:defRPr sz="3200" b="1"/>
            </a:lvl3pPr>
            <a:lvl4pPr marL="2410176" indent="0">
              <a:buNone/>
              <a:defRPr sz="2800" b="1"/>
            </a:lvl4pPr>
            <a:lvl5pPr marL="3213567" indent="0">
              <a:buNone/>
              <a:defRPr sz="2800" b="1"/>
            </a:lvl5pPr>
            <a:lvl6pPr marL="4016959" indent="0">
              <a:buNone/>
              <a:defRPr sz="2800" b="1"/>
            </a:lvl6pPr>
            <a:lvl7pPr marL="4820351" indent="0">
              <a:buNone/>
              <a:defRPr sz="2800" b="1"/>
            </a:lvl7pPr>
            <a:lvl8pPr marL="5623743" indent="0">
              <a:buNone/>
              <a:defRPr sz="2800" b="1"/>
            </a:lvl8pPr>
            <a:lvl9pPr marL="6427135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7340" y="3524608"/>
            <a:ext cx="6834077" cy="5121799"/>
          </a:xfrm>
        </p:spPr>
        <p:txBody>
          <a:bodyPr>
            <a:normAutofit/>
          </a:bodyPr>
          <a:lstStyle>
            <a:lvl5pPr>
              <a:defRPr/>
            </a:lvl5pPr>
            <a:lvl6pPr marL="4418655" indent="-401696">
              <a:buClr>
                <a:schemeClr val="tx2"/>
              </a:buClr>
              <a:buSzPct val="101000"/>
              <a:buFont typeface="Courier New" pitchFamily="49" charset="0"/>
              <a:buChar char="o"/>
              <a:defRPr sz="2100"/>
            </a:lvl6pPr>
            <a:lvl7pPr marL="5222047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7pPr>
            <a:lvl8pPr marL="6025439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8pPr>
            <a:lvl9pPr marL="6828831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846652" y="2674487"/>
            <a:ext cx="6168251" cy="850120"/>
          </a:xfrm>
        </p:spPr>
        <p:txBody>
          <a:bodyPr anchor="b">
            <a:noAutofit/>
          </a:bodyPr>
          <a:lstStyle>
            <a:lvl1pPr marL="0" indent="0">
              <a:buNone/>
              <a:defRPr sz="4200" b="0"/>
            </a:lvl1pPr>
            <a:lvl2pPr marL="803392" indent="0">
              <a:buNone/>
              <a:defRPr sz="3500" b="1"/>
            </a:lvl2pPr>
            <a:lvl3pPr marL="1606784" indent="0">
              <a:buNone/>
              <a:defRPr sz="3200" b="1"/>
            </a:lvl3pPr>
            <a:lvl4pPr marL="2410176" indent="0">
              <a:buNone/>
              <a:defRPr sz="2800" b="1"/>
            </a:lvl4pPr>
            <a:lvl5pPr marL="3213567" indent="0">
              <a:buNone/>
              <a:defRPr sz="2800" b="1"/>
            </a:lvl5pPr>
            <a:lvl6pPr marL="4016959" indent="0">
              <a:buNone/>
              <a:defRPr sz="2800" b="1"/>
            </a:lvl6pPr>
            <a:lvl7pPr marL="4820351" indent="0">
              <a:buNone/>
              <a:defRPr sz="2800" b="1"/>
            </a:lvl7pPr>
            <a:lvl8pPr marL="5623743" indent="0">
              <a:buNone/>
              <a:defRPr sz="2800" b="1"/>
            </a:lvl8pPr>
            <a:lvl9pPr marL="6427135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180833" y="3524608"/>
            <a:ext cx="6834073" cy="5121799"/>
          </a:xfrm>
        </p:spPr>
        <p:txBody>
          <a:bodyPr>
            <a:normAutofit/>
          </a:bodyPr>
          <a:lstStyle>
            <a:lvl5pPr>
              <a:defRPr/>
            </a:lvl5pPr>
            <a:lvl6pPr marL="4418655" indent="-401696">
              <a:buClr>
                <a:schemeClr val="tx2"/>
              </a:buClr>
              <a:buSzPct val="101000"/>
              <a:buFont typeface="Courier New" pitchFamily="49" charset="0"/>
              <a:buChar char="o"/>
              <a:defRPr sz="2100"/>
            </a:lvl6pPr>
            <a:lvl7pPr marL="5222047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7pPr>
            <a:lvl8pPr marL="6025439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8pPr>
            <a:lvl9pPr marL="6828831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56797-4828-4BF4-BCD9-5DF0AE6F724F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96DFF-C1CF-4536-BAC5-37030392DC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242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2D449-C9AD-4181-9583-8ED53EE6B106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24509-1B69-45C7-9B33-655280BEA55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210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623DA-C334-4599-A89C-44457861FB46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F4388-DCE1-46E4-9E90-2F3E3A4F47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187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623DA-C334-4599-A89C-44457861FB46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F4388-DCE1-46E4-9E90-2F3E3A4F47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30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623DA-C334-4599-A89C-44457861FB46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F4388-DCE1-46E4-9E90-2F3E3A4F47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042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623DA-C334-4599-A89C-44457861FB46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F4388-DCE1-46E4-9E90-2F3E3A4F47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79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339" y="658082"/>
            <a:ext cx="5238155" cy="1749420"/>
          </a:xfrm>
        </p:spPr>
        <p:txBody>
          <a:bodyPr anchor="b"/>
          <a:lstStyle>
            <a:lvl1pPr algn="l">
              <a:defRPr sz="4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4914" y="658082"/>
            <a:ext cx="8425992" cy="7988324"/>
          </a:xfrm>
        </p:spPr>
        <p:txBody>
          <a:bodyPr>
            <a:normAutofit/>
          </a:bodyPr>
          <a:lstStyle>
            <a:lvl5pPr>
              <a:defRPr/>
            </a:lvl5pPr>
            <a:lvl6pPr marL="4418655" indent="-401696">
              <a:buClr>
                <a:schemeClr val="tx2"/>
              </a:buClr>
              <a:buSzPct val="101000"/>
              <a:buFont typeface="Courier New" pitchFamily="49" charset="0"/>
              <a:buChar char="o"/>
              <a:defRPr sz="2100"/>
            </a:lvl6pPr>
            <a:lvl7pPr marL="5222047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7pPr>
            <a:lvl8pPr marL="6025439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8pPr>
            <a:lvl9pPr marL="6828831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7339" y="2407504"/>
            <a:ext cx="5238155" cy="6238900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803392" indent="0">
              <a:buNone/>
              <a:defRPr sz="2100"/>
            </a:lvl2pPr>
            <a:lvl3pPr marL="1606784" indent="0">
              <a:buNone/>
              <a:defRPr sz="1800"/>
            </a:lvl3pPr>
            <a:lvl4pPr marL="2410176" indent="0">
              <a:buNone/>
              <a:defRPr sz="1600"/>
            </a:lvl4pPr>
            <a:lvl5pPr marL="3213567" indent="0">
              <a:buNone/>
              <a:defRPr sz="1600"/>
            </a:lvl5pPr>
            <a:lvl6pPr marL="4016959" indent="0">
              <a:buNone/>
              <a:defRPr sz="1600"/>
            </a:lvl6pPr>
            <a:lvl7pPr marL="4820351" indent="0">
              <a:buNone/>
              <a:defRPr sz="1600"/>
            </a:lvl7pPr>
            <a:lvl8pPr marL="5623743" indent="0">
              <a:buNone/>
              <a:defRPr sz="1600"/>
            </a:lvl8pPr>
            <a:lvl9pPr marL="642713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5F181-910B-41C3-A2FC-4B4B1FE39E77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97D3D-C73C-4005-AE25-7FA7772740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44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0787269" y="2119703"/>
            <a:ext cx="2139348" cy="160306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0678" tIns="80339" rIns="160678" bIns="80339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124504" y="2082719"/>
            <a:ext cx="1634781" cy="122498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0678" tIns="80339" rIns="160678" bIns="80339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348112" y="2794759"/>
            <a:ext cx="1185904" cy="888626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0678" tIns="80339" rIns="160678" bIns="80339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678786" y="2672106"/>
            <a:ext cx="963876" cy="722256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0678" tIns="80339" rIns="160678" bIns="80339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290064" y="3073536"/>
            <a:ext cx="505183" cy="378546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0678" tIns="80339" rIns="160678" bIns="80339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2072555" y="1465016"/>
            <a:ext cx="505183" cy="378546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0678" tIns="80339" rIns="160678" bIns="80339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961081" y="2794759"/>
            <a:ext cx="388708" cy="29126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0678" tIns="80339" rIns="160678" bIns="80339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2105453" y="1564621"/>
            <a:ext cx="388708" cy="29126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0678" tIns="80339" rIns="160678" bIns="80339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340" y="2046232"/>
            <a:ext cx="6853981" cy="1642307"/>
          </a:xfrm>
        </p:spPr>
        <p:txBody>
          <a:bodyPr anchor="b">
            <a:normAutofit/>
          </a:bodyPr>
          <a:lstStyle>
            <a:lvl1pPr algn="l">
              <a:defRPr sz="4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7340" y="3688539"/>
            <a:ext cx="6853981" cy="3732631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803392" indent="0">
              <a:buNone/>
              <a:defRPr sz="2100"/>
            </a:lvl2pPr>
            <a:lvl3pPr marL="1606784" indent="0">
              <a:buNone/>
              <a:defRPr sz="1800"/>
            </a:lvl3pPr>
            <a:lvl4pPr marL="2410176" indent="0">
              <a:buNone/>
              <a:defRPr sz="1600"/>
            </a:lvl4pPr>
            <a:lvl5pPr marL="3213567" indent="0">
              <a:buNone/>
              <a:defRPr sz="1600"/>
            </a:lvl5pPr>
            <a:lvl6pPr marL="4016959" indent="0">
              <a:buNone/>
              <a:defRPr sz="1600"/>
            </a:lvl6pPr>
            <a:lvl7pPr marL="4820351" indent="0">
              <a:buNone/>
              <a:defRPr sz="1600"/>
            </a:lvl7pPr>
            <a:lvl8pPr marL="5623743" indent="0">
              <a:buNone/>
              <a:defRPr sz="1600"/>
            </a:lvl8pPr>
            <a:lvl9pPr marL="642713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9601200" y="2360666"/>
            <a:ext cx="6750844" cy="5058569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A3AB7-013B-44C9-8DBB-0999AA0748AB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51CD-A528-499B-936B-B4DC72A35B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46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7341" y="2666277"/>
            <a:ext cx="14023564" cy="59768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9B749-96D6-4A05-8054-4C78808E78D3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0BC3F-8C7A-4D2D-8AE6-8D9C0C4908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47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7339" y="4879115"/>
            <a:ext cx="14011948" cy="2168627"/>
          </a:xfrm>
        </p:spPr>
        <p:txBody>
          <a:bodyPr anchor="b"/>
          <a:lstStyle>
            <a:lvl1pPr>
              <a:defRPr sz="7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7339" y="7047742"/>
            <a:ext cx="14011948" cy="1270794"/>
          </a:xfrm>
        </p:spPr>
        <p:txBody>
          <a:bodyPr anchor="t">
            <a:normAutofit/>
          </a:bodyPr>
          <a:lstStyle>
            <a:lvl1pPr marL="0" indent="0" algn="l">
              <a:buNone/>
              <a:defRPr sz="3500">
                <a:solidFill>
                  <a:schemeClr val="tx2">
                    <a:lumMod val="25000"/>
                  </a:schemeClr>
                </a:solidFill>
              </a:defRPr>
            </a:lvl1pPr>
            <a:lvl2pPr marL="803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10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13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16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20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2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2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B7B13-C648-4370-B335-416CC258A8A7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DA977-F57A-4F45-8986-5B051CC6FE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554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111011" y="996848"/>
            <a:ext cx="2899894" cy="76495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7340" y="996849"/>
            <a:ext cx="10764253" cy="76495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179BC-C4C0-4C26-8E42-7985465B9628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142B7-6DAB-47BF-A4DE-A7E53B3889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05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991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00113" y="405156"/>
            <a:ext cx="16202025" cy="86323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90A70-F502-4EF9-AD60-B087237E7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85856"/>
      </p:ext>
    </p:extLst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00113" y="405156"/>
            <a:ext cx="16202025" cy="86323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90A70-F502-4EF9-AD60-B087237E7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28571"/>
      </p:ext>
    </p:extLst>
  </p:cSld>
  <p:clrMapOvr>
    <a:masterClrMapping/>
  </p:clrMapOvr>
  <p:transition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00113" y="405156"/>
            <a:ext cx="16202025" cy="86323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90A70-F502-4EF9-AD60-B087237E7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26365"/>
      </p:ext>
    </p:extLst>
  </p:cSld>
  <p:clrMapOvr>
    <a:masterClrMapping/>
  </p:clrMapOvr>
  <p:transition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00113" y="405156"/>
            <a:ext cx="16202025" cy="86323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90A70-F502-4EF9-AD60-B087237E7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12997"/>
      </p:ext>
    </p:extLst>
  </p:cSld>
  <p:clrMapOvr>
    <a:masterClrMapping/>
  </p:clrMapOvr>
  <p:transition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00113" y="405156"/>
            <a:ext cx="16202025" cy="86323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90A70-F502-4EF9-AD60-B087237E7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03169"/>
      </p:ext>
    </p:extLst>
  </p:cSld>
  <p:clrMapOvr>
    <a:masterClrMapping/>
  </p:clrMapOvr>
  <p:transition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00113" y="405156"/>
            <a:ext cx="16202025" cy="86323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90A70-F502-4EF9-AD60-B087237E7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20310"/>
      </p:ext>
    </p:extLst>
  </p:cSld>
  <p:clrMapOvr>
    <a:masterClrMapping/>
  </p:clrMapOvr>
  <p:transition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98441" y="2585491"/>
            <a:ext cx="10126269" cy="2697903"/>
          </a:xfrm>
        </p:spPr>
        <p:txBody>
          <a:bodyPr rtlCol="0">
            <a:normAutofit/>
          </a:bodyPr>
          <a:lstStyle>
            <a:lvl1pPr algn="l" rtl="0">
              <a:defRPr sz="7966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6298440" y="5508219"/>
            <a:ext cx="10126269" cy="1348952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3540"/>
            </a:lvl1pPr>
            <a:lvl2pPr marL="674461" indent="0" algn="ctr" rtl="0">
              <a:buNone/>
              <a:defRPr sz="2950"/>
            </a:lvl2pPr>
            <a:lvl3pPr marL="1348923" indent="0" algn="ctr" rtl="0">
              <a:buNone/>
              <a:defRPr sz="2655"/>
            </a:lvl3pPr>
            <a:lvl4pPr marL="2023384" indent="0" algn="ctr" rtl="0">
              <a:buNone/>
              <a:defRPr sz="2360"/>
            </a:lvl4pPr>
            <a:lvl5pPr marL="2697846" indent="0" algn="ctr" rtl="0">
              <a:buNone/>
              <a:defRPr sz="2360"/>
            </a:lvl5pPr>
            <a:lvl6pPr marL="3372307" indent="0" algn="ctr" rtl="0">
              <a:buNone/>
              <a:defRPr sz="2360"/>
            </a:lvl6pPr>
            <a:lvl7pPr marL="4046769" indent="0" algn="ctr" rtl="0">
              <a:buNone/>
              <a:defRPr sz="2360"/>
            </a:lvl7pPr>
            <a:lvl8pPr marL="4721230" indent="0" algn="ctr" rtl="0">
              <a:buNone/>
              <a:defRPr sz="2360"/>
            </a:lvl8pPr>
            <a:lvl9pPr marL="5395692" indent="0" algn="ctr" rtl="0">
              <a:buNone/>
              <a:defRPr sz="2360"/>
            </a:lvl9pPr>
          </a:lstStyle>
          <a:p>
            <a:r>
              <a:rPr lang="en-US"/>
              <a:t>Click to edit Master subtitle style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5056888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98441" y="2585491"/>
            <a:ext cx="10126269" cy="2697903"/>
          </a:xfrm>
        </p:spPr>
        <p:txBody>
          <a:bodyPr rtlCol="0">
            <a:normAutofit/>
          </a:bodyPr>
          <a:lstStyle>
            <a:lvl1pPr algn="l" rtl="0">
              <a:defRPr sz="7966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6298440" y="5508219"/>
            <a:ext cx="10126269" cy="1348952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3540"/>
            </a:lvl1pPr>
            <a:lvl2pPr marL="674461" indent="0" algn="ctr" rtl="0">
              <a:buNone/>
              <a:defRPr sz="2950"/>
            </a:lvl2pPr>
            <a:lvl3pPr marL="1348923" indent="0" algn="ctr" rtl="0">
              <a:buNone/>
              <a:defRPr sz="2655"/>
            </a:lvl3pPr>
            <a:lvl4pPr marL="2023384" indent="0" algn="ctr" rtl="0">
              <a:buNone/>
              <a:defRPr sz="2360"/>
            </a:lvl4pPr>
            <a:lvl5pPr marL="2697846" indent="0" algn="ctr" rtl="0">
              <a:buNone/>
              <a:defRPr sz="2360"/>
            </a:lvl5pPr>
            <a:lvl6pPr marL="3372307" indent="0" algn="ctr" rtl="0">
              <a:buNone/>
              <a:defRPr sz="2360"/>
            </a:lvl6pPr>
            <a:lvl7pPr marL="4046769" indent="0" algn="ctr" rtl="0">
              <a:buNone/>
              <a:defRPr sz="2360"/>
            </a:lvl7pPr>
            <a:lvl8pPr marL="4721230" indent="0" algn="ctr" rtl="0">
              <a:buNone/>
              <a:defRPr sz="2360"/>
            </a:lvl8pPr>
            <a:lvl9pPr marL="5395692" indent="0" algn="ctr" rtl="0">
              <a:buNone/>
              <a:defRPr sz="2360"/>
            </a:lvl9pPr>
          </a:lstStyle>
          <a:p>
            <a:r>
              <a:rPr lang="en-US"/>
              <a:t>Click to edit Master subtitle style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3146174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4418655" indent="-401696">
              <a:buClr>
                <a:schemeClr val="tx2"/>
              </a:buClr>
              <a:buSzPct val="101000"/>
              <a:buFont typeface="Courier New" pitchFamily="49" charset="0"/>
              <a:buChar char="o"/>
              <a:defRPr sz="2100"/>
            </a:lvl6pPr>
            <a:lvl7pPr marL="5222047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7pPr>
            <a:lvl8pPr marL="6025439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8pPr>
            <a:lvl9pPr marL="6828831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A7EFB-6E08-42A7-A431-258233A14D31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93FEF-1FC1-4B7C-8D95-384538FDC6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997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98441" y="2585491"/>
            <a:ext cx="10126269" cy="2697903"/>
          </a:xfrm>
        </p:spPr>
        <p:txBody>
          <a:bodyPr rtlCol="0">
            <a:normAutofit/>
          </a:bodyPr>
          <a:lstStyle>
            <a:lvl1pPr algn="l" rtl="0">
              <a:defRPr sz="7966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6298440" y="5508219"/>
            <a:ext cx="10126269" cy="1348952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3540"/>
            </a:lvl1pPr>
            <a:lvl2pPr marL="674461" indent="0" algn="ctr" rtl="0">
              <a:buNone/>
              <a:defRPr sz="2950"/>
            </a:lvl2pPr>
            <a:lvl3pPr marL="1348923" indent="0" algn="ctr" rtl="0">
              <a:buNone/>
              <a:defRPr sz="2655"/>
            </a:lvl3pPr>
            <a:lvl4pPr marL="2023384" indent="0" algn="ctr" rtl="0">
              <a:buNone/>
              <a:defRPr sz="2360"/>
            </a:lvl4pPr>
            <a:lvl5pPr marL="2697846" indent="0" algn="ctr" rtl="0">
              <a:buNone/>
              <a:defRPr sz="2360"/>
            </a:lvl5pPr>
            <a:lvl6pPr marL="3372307" indent="0" algn="ctr" rtl="0">
              <a:buNone/>
              <a:defRPr sz="2360"/>
            </a:lvl6pPr>
            <a:lvl7pPr marL="4046769" indent="0" algn="ctr" rtl="0">
              <a:buNone/>
              <a:defRPr sz="2360"/>
            </a:lvl7pPr>
            <a:lvl8pPr marL="4721230" indent="0" algn="ctr" rtl="0">
              <a:buNone/>
              <a:defRPr sz="2360"/>
            </a:lvl8pPr>
            <a:lvl9pPr marL="5395692" indent="0" algn="ctr" rtl="0">
              <a:buNone/>
              <a:defRPr sz="2360"/>
            </a:lvl9pPr>
          </a:lstStyle>
          <a:p>
            <a:r>
              <a:rPr lang="en-US"/>
              <a:t>Click to edit Master subtitle style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26399268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98441" y="2585491"/>
            <a:ext cx="10126269" cy="2697903"/>
          </a:xfrm>
        </p:spPr>
        <p:txBody>
          <a:bodyPr rtlCol="0">
            <a:normAutofit/>
          </a:bodyPr>
          <a:lstStyle>
            <a:lvl1pPr algn="l" rtl="0">
              <a:defRPr sz="7966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6298440" y="5508219"/>
            <a:ext cx="10126269" cy="1348952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3540"/>
            </a:lvl1pPr>
            <a:lvl2pPr marL="674461" indent="0" algn="ctr" rtl="0">
              <a:buNone/>
              <a:defRPr sz="2950"/>
            </a:lvl2pPr>
            <a:lvl3pPr marL="1348923" indent="0" algn="ctr" rtl="0">
              <a:buNone/>
              <a:defRPr sz="2655"/>
            </a:lvl3pPr>
            <a:lvl4pPr marL="2023384" indent="0" algn="ctr" rtl="0">
              <a:buNone/>
              <a:defRPr sz="2360"/>
            </a:lvl4pPr>
            <a:lvl5pPr marL="2697846" indent="0" algn="ctr" rtl="0">
              <a:buNone/>
              <a:defRPr sz="2360"/>
            </a:lvl5pPr>
            <a:lvl6pPr marL="3372307" indent="0" algn="ctr" rtl="0">
              <a:buNone/>
              <a:defRPr sz="2360"/>
            </a:lvl6pPr>
            <a:lvl7pPr marL="4046769" indent="0" algn="ctr" rtl="0">
              <a:buNone/>
              <a:defRPr sz="2360"/>
            </a:lvl7pPr>
            <a:lvl8pPr marL="4721230" indent="0" algn="ctr" rtl="0">
              <a:buNone/>
              <a:defRPr sz="2360"/>
            </a:lvl8pPr>
            <a:lvl9pPr marL="5395692" indent="0" algn="ctr" rtl="0">
              <a:buNone/>
              <a:defRPr sz="2360"/>
            </a:lvl9pPr>
          </a:lstStyle>
          <a:p>
            <a:r>
              <a:rPr lang="en-US"/>
              <a:t>Click to edit Master subtitle style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60379755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98441" y="2585491"/>
            <a:ext cx="10126269" cy="2697903"/>
          </a:xfrm>
        </p:spPr>
        <p:txBody>
          <a:bodyPr rtlCol="0">
            <a:normAutofit/>
          </a:bodyPr>
          <a:lstStyle>
            <a:lvl1pPr algn="l" rtl="0">
              <a:defRPr sz="7966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6298440" y="5508219"/>
            <a:ext cx="10126269" cy="1348952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3540"/>
            </a:lvl1pPr>
            <a:lvl2pPr marL="674461" indent="0" algn="ctr" rtl="0">
              <a:buNone/>
              <a:defRPr sz="2950"/>
            </a:lvl2pPr>
            <a:lvl3pPr marL="1348923" indent="0" algn="ctr" rtl="0">
              <a:buNone/>
              <a:defRPr sz="2655"/>
            </a:lvl3pPr>
            <a:lvl4pPr marL="2023384" indent="0" algn="ctr" rtl="0">
              <a:buNone/>
              <a:defRPr sz="2360"/>
            </a:lvl4pPr>
            <a:lvl5pPr marL="2697846" indent="0" algn="ctr" rtl="0">
              <a:buNone/>
              <a:defRPr sz="2360"/>
            </a:lvl5pPr>
            <a:lvl6pPr marL="3372307" indent="0" algn="ctr" rtl="0">
              <a:buNone/>
              <a:defRPr sz="2360"/>
            </a:lvl6pPr>
            <a:lvl7pPr marL="4046769" indent="0" algn="ctr" rtl="0">
              <a:buNone/>
              <a:defRPr sz="2360"/>
            </a:lvl7pPr>
            <a:lvl8pPr marL="4721230" indent="0" algn="ctr" rtl="0">
              <a:buNone/>
              <a:defRPr sz="2360"/>
            </a:lvl8pPr>
            <a:lvl9pPr marL="5395692" indent="0" algn="ctr" rtl="0">
              <a:buNone/>
              <a:defRPr sz="2360"/>
            </a:lvl9pPr>
          </a:lstStyle>
          <a:p>
            <a:r>
              <a:rPr lang="en-US"/>
              <a:t>Click to edit Master subtitle style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44230802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98441" y="2585491"/>
            <a:ext cx="10126269" cy="2697903"/>
          </a:xfrm>
        </p:spPr>
        <p:txBody>
          <a:bodyPr rtlCol="0">
            <a:normAutofit/>
          </a:bodyPr>
          <a:lstStyle>
            <a:lvl1pPr algn="l" rtl="0">
              <a:defRPr sz="7966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6298440" y="5508219"/>
            <a:ext cx="10126269" cy="1348952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3540"/>
            </a:lvl1pPr>
            <a:lvl2pPr marL="674461" indent="0" algn="ctr" rtl="0">
              <a:buNone/>
              <a:defRPr sz="2950"/>
            </a:lvl2pPr>
            <a:lvl3pPr marL="1348923" indent="0" algn="ctr" rtl="0">
              <a:buNone/>
              <a:defRPr sz="2655"/>
            </a:lvl3pPr>
            <a:lvl4pPr marL="2023384" indent="0" algn="ctr" rtl="0">
              <a:buNone/>
              <a:defRPr sz="2360"/>
            </a:lvl4pPr>
            <a:lvl5pPr marL="2697846" indent="0" algn="ctr" rtl="0">
              <a:buNone/>
              <a:defRPr sz="2360"/>
            </a:lvl5pPr>
            <a:lvl6pPr marL="3372307" indent="0" algn="ctr" rtl="0">
              <a:buNone/>
              <a:defRPr sz="2360"/>
            </a:lvl6pPr>
            <a:lvl7pPr marL="4046769" indent="0" algn="ctr" rtl="0">
              <a:buNone/>
              <a:defRPr sz="2360"/>
            </a:lvl7pPr>
            <a:lvl8pPr marL="4721230" indent="0" algn="ctr" rtl="0">
              <a:buNone/>
              <a:defRPr sz="2360"/>
            </a:lvl8pPr>
            <a:lvl9pPr marL="5395692" indent="0" algn="ctr" rtl="0">
              <a:buNone/>
              <a:defRPr sz="2360"/>
            </a:lvl9pPr>
          </a:lstStyle>
          <a:p>
            <a:r>
              <a:rPr lang="en-US"/>
              <a:t>Click to edit Master subtitle style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64289218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98441" y="2585491"/>
            <a:ext cx="10126269" cy="2697903"/>
          </a:xfrm>
        </p:spPr>
        <p:txBody>
          <a:bodyPr rtlCol="0">
            <a:normAutofit/>
          </a:bodyPr>
          <a:lstStyle>
            <a:lvl1pPr algn="l" rtl="0">
              <a:defRPr sz="7966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6298440" y="5508219"/>
            <a:ext cx="10126269" cy="1348952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3540"/>
            </a:lvl1pPr>
            <a:lvl2pPr marL="674461" indent="0" algn="ctr" rtl="0">
              <a:buNone/>
              <a:defRPr sz="2950"/>
            </a:lvl2pPr>
            <a:lvl3pPr marL="1348923" indent="0" algn="ctr" rtl="0">
              <a:buNone/>
              <a:defRPr sz="2655"/>
            </a:lvl3pPr>
            <a:lvl4pPr marL="2023384" indent="0" algn="ctr" rtl="0">
              <a:buNone/>
              <a:defRPr sz="2360"/>
            </a:lvl4pPr>
            <a:lvl5pPr marL="2697846" indent="0" algn="ctr" rtl="0">
              <a:buNone/>
              <a:defRPr sz="2360"/>
            </a:lvl5pPr>
            <a:lvl6pPr marL="3372307" indent="0" algn="ctr" rtl="0">
              <a:buNone/>
              <a:defRPr sz="2360"/>
            </a:lvl6pPr>
            <a:lvl7pPr marL="4046769" indent="0" algn="ctr" rtl="0">
              <a:buNone/>
              <a:defRPr sz="2360"/>
            </a:lvl7pPr>
            <a:lvl8pPr marL="4721230" indent="0" algn="ctr" rtl="0">
              <a:buNone/>
              <a:defRPr sz="2360"/>
            </a:lvl8pPr>
            <a:lvl9pPr marL="5395692" indent="0" algn="ctr" rtl="0">
              <a:buNone/>
              <a:defRPr sz="2360"/>
            </a:lvl9pPr>
          </a:lstStyle>
          <a:p>
            <a:r>
              <a:rPr lang="en-US"/>
              <a:t>Click to edit Master subtitle style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16802566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98441" y="2585491"/>
            <a:ext cx="10126269" cy="2697903"/>
          </a:xfrm>
        </p:spPr>
        <p:txBody>
          <a:bodyPr rtlCol="0">
            <a:normAutofit/>
          </a:bodyPr>
          <a:lstStyle>
            <a:lvl1pPr algn="l" rtl="0">
              <a:defRPr sz="7966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6298440" y="5508219"/>
            <a:ext cx="10126269" cy="1348952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3540"/>
            </a:lvl1pPr>
            <a:lvl2pPr marL="674461" indent="0" algn="ctr" rtl="0">
              <a:buNone/>
              <a:defRPr sz="2950"/>
            </a:lvl2pPr>
            <a:lvl3pPr marL="1348923" indent="0" algn="ctr" rtl="0">
              <a:buNone/>
              <a:defRPr sz="2655"/>
            </a:lvl3pPr>
            <a:lvl4pPr marL="2023384" indent="0" algn="ctr" rtl="0">
              <a:buNone/>
              <a:defRPr sz="2360"/>
            </a:lvl4pPr>
            <a:lvl5pPr marL="2697846" indent="0" algn="ctr" rtl="0">
              <a:buNone/>
              <a:defRPr sz="2360"/>
            </a:lvl5pPr>
            <a:lvl6pPr marL="3372307" indent="0" algn="ctr" rtl="0">
              <a:buNone/>
              <a:defRPr sz="2360"/>
            </a:lvl6pPr>
            <a:lvl7pPr marL="4046769" indent="0" algn="ctr" rtl="0">
              <a:buNone/>
              <a:defRPr sz="2360"/>
            </a:lvl7pPr>
            <a:lvl8pPr marL="4721230" indent="0" algn="ctr" rtl="0">
              <a:buNone/>
              <a:defRPr sz="2360"/>
            </a:lvl8pPr>
            <a:lvl9pPr marL="5395692" indent="0" algn="ctr" rtl="0">
              <a:buNone/>
              <a:defRPr sz="2360"/>
            </a:lvl9pPr>
          </a:lstStyle>
          <a:p>
            <a:r>
              <a:rPr lang="en-US"/>
              <a:t>Click to edit Master subtitle style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46008648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Số Trang chiếu 5">
            <a:extLst>
              <a:ext uri="{FF2B5EF4-FFF2-40B4-BE49-F238E27FC236}">
                <a16:creationId xmlns:a16="http://schemas.microsoft.com/office/drawing/2014/main" id="{4F135D6A-90AB-4418-8F40-02729B6B67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0D1E7-B525-4F18-BC6D-AF78161DCD2F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5" name="Chỗ dành sẵn cho Chân trang 4">
            <a:extLst>
              <a:ext uri="{FF2B5EF4-FFF2-40B4-BE49-F238E27FC236}">
                <a16:creationId xmlns:a16="http://schemas.microsoft.com/office/drawing/2014/main" id="{1E782F18-3143-4509-9E0C-A81E8EF0A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ỗ dành sẵn cho Ngày tháng 3">
            <a:extLst>
              <a:ext uri="{FF2B5EF4-FFF2-40B4-BE49-F238E27FC236}">
                <a16:creationId xmlns:a16="http://schemas.microsoft.com/office/drawing/2014/main" id="{336CABAE-48E2-46D2-AB31-0DEF4C0DBBC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FF72D-D7AB-458F-BB16-58BD89399651}" type="datetime1">
              <a:rPr lang="vi-VN"/>
              <a:pPr>
                <a:defRPr/>
              </a:pPr>
              <a:t>16/01/2023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23788068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44" y="2697904"/>
            <a:ext cx="10126269" cy="2697903"/>
          </a:xfrm>
        </p:spPr>
        <p:txBody>
          <a:bodyPr rtlCol="0">
            <a:normAutofit/>
          </a:bodyPr>
          <a:lstStyle>
            <a:lvl1pPr algn="l" rtl="0">
              <a:defRPr sz="6491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6298440" y="5508219"/>
            <a:ext cx="10126269" cy="1348952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3540">
                <a:solidFill>
                  <a:schemeClr val="tx1"/>
                </a:solidFill>
              </a:defRPr>
            </a:lvl1pPr>
            <a:lvl2pPr marL="674461" indent="0" algn="l" rtl="0">
              <a:buNone/>
              <a:defRPr sz="2950">
                <a:solidFill>
                  <a:schemeClr val="tx1">
                    <a:tint val="75000"/>
                  </a:schemeClr>
                </a:solidFill>
              </a:defRPr>
            </a:lvl2pPr>
            <a:lvl3pPr marL="1348923" indent="0" algn="l" rtl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3pPr>
            <a:lvl4pPr marL="2023384" indent="0" algn="l" rtl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4pPr>
            <a:lvl5pPr marL="2697846" indent="0" algn="l" rtl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5pPr>
            <a:lvl6pPr marL="3372307" indent="0" algn="l" rtl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6pPr>
            <a:lvl7pPr marL="4046769" indent="0" algn="l" rtl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7pPr>
            <a:lvl8pPr marL="4721230" indent="0" algn="l" rtl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8pPr>
            <a:lvl9pPr marL="5395692" indent="0" algn="l" rtl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467670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572852" y="2693220"/>
            <a:ext cx="7315759" cy="6178199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9113639" y="2693220"/>
            <a:ext cx="7311072" cy="6178199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5" name="Chỗ dành sẵn cho Số Trang chiếu 5">
            <a:extLst>
              <a:ext uri="{FF2B5EF4-FFF2-40B4-BE49-F238E27FC236}">
                <a16:creationId xmlns:a16="http://schemas.microsoft.com/office/drawing/2014/main" id="{34E4536A-FBFC-4420-9FF7-4BB0DB3C19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E1463-31F3-4EDC-BEDF-5658CC01840A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6" name="Chỗ dành sẵn cho Chân trang 4">
            <a:extLst>
              <a:ext uri="{FF2B5EF4-FFF2-40B4-BE49-F238E27FC236}">
                <a16:creationId xmlns:a16="http://schemas.microsoft.com/office/drawing/2014/main" id="{7BE0E425-DA0A-4E86-9CDA-C73263446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ỗ dành sẵn cho Ngày tháng 3">
            <a:extLst>
              <a:ext uri="{FF2B5EF4-FFF2-40B4-BE49-F238E27FC236}">
                <a16:creationId xmlns:a16="http://schemas.microsoft.com/office/drawing/2014/main" id="{87092909-A963-4AD7-ABFA-1A1462F3203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B1AF3-DC6C-4326-8084-84667A9B4D5D}" type="datetime1">
              <a:rPr lang="vi-VN"/>
              <a:pPr>
                <a:defRPr/>
              </a:pPr>
              <a:t>16/01/2023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55784318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579697" y="2480105"/>
            <a:ext cx="7317915" cy="1215461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3540" b="1"/>
            </a:lvl1pPr>
            <a:lvl2pPr marL="674461" indent="0" algn="l" rtl="0">
              <a:buNone/>
              <a:defRPr sz="2950" b="1"/>
            </a:lvl2pPr>
            <a:lvl3pPr marL="1348923" indent="0" algn="l" rtl="0">
              <a:buNone/>
              <a:defRPr sz="2655" b="1"/>
            </a:lvl3pPr>
            <a:lvl4pPr marL="2023384" indent="0" algn="l" rtl="0">
              <a:buNone/>
              <a:defRPr sz="2360" b="1"/>
            </a:lvl4pPr>
            <a:lvl5pPr marL="2697846" indent="0" algn="l" rtl="0">
              <a:buNone/>
              <a:defRPr sz="2360" b="1"/>
            </a:lvl5pPr>
            <a:lvl6pPr marL="3372307" indent="0" algn="l" rtl="0">
              <a:buNone/>
              <a:defRPr sz="2360" b="1"/>
            </a:lvl6pPr>
            <a:lvl7pPr marL="4046769" indent="0" algn="l" rtl="0">
              <a:buNone/>
              <a:defRPr sz="2360" b="1"/>
            </a:lvl7pPr>
            <a:lvl8pPr marL="4721230" indent="0" algn="l" rtl="0">
              <a:buNone/>
              <a:defRPr sz="2360" b="1"/>
            </a:lvl8pPr>
            <a:lvl9pPr marL="5395692" indent="0" algn="l" rtl="0">
              <a:buNone/>
              <a:defRPr sz="2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579697" y="3695566"/>
            <a:ext cx="7317915" cy="5128827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9113639" y="2480105"/>
            <a:ext cx="7317915" cy="1215461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3540" b="1"/>
            </a:lvl1pPr>
            <a:lvl2pPr marL="674461" indent="0" algn="l" rtl="0">
              <a:buNone/>
              <a:defRPr sz="2950" b="1"/>
            </a:lvl2pPr>
            <a:lvl3pPr marL="1348923" indent="0" algn="l" rtl="0">
              <a:buNone/>
              <a:defRPr sz="2655" b="1"/>
            </a:lvl3pPr>
            <a:lvl4pPr marL="2023384" indent="0" algn="l" rtl="0">
              <a:buNone/>
              <a:defRPr sz="2360" b="1"/>
            </a:lvl4pPr>
            <a:lvl5pPr marL="2697846" indent="0" algn="l" rtl="0">
              <a:buNone/>
              <a:defRPr sz="2360" b="1"/>
            </a:lvl5pPr>
            <a:lvl6pPr marL="3372307" indent="0" algn="l" rtl="0">
              <a:buNone/>
              <a:defRPr sz="2360" b="1"/>
            </a:lvl6pPr>
            <a:lvl7pPr marL="4046769" indent="0" algn="l" rtl="0">
              <a:buNone/>
              <a:defRPr sz="2360" b="1"/>
            </a:lvl7pPr>
            <a:lvl8pPr marL="4721230" indent="0" algn="l" rtl="0">
              <a:buNone/>
              <a:defRPr sz="2360" b="1"/>
            </a:lvl8pPr>
            <a:lvl9pPr marL="5395692" indent="0" algn="l" rtl="0">
              <a:buNone/>
              <a:defRPr sz="2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9113639" y="3695566"/>
            <a:ext cx="7317915" cy="5128827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7" name="Chỗ dành sẵn cho Số Trang chiếu 5">
            <a:extLst>
              <a:ext uri="{FF2B5EF4-FFF2-40B4-BE49-F238E27FC236}">
                <a16:creationId xmlns:a16="http://schemas.microsoft.com/office/drawing/2014/main" id="{EB4B119C-2DB0-43DB-93E8-909A1687E0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2984A-85C6-4940-9F74-B16259E62265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8" name="Chỗ dành sẵn cho Chân trang 4">
            <a:extLst>
              <a:ext uri="{FF2B5EF4-FFF2-40B4-BE49-F238E27FC236}">
                <a16:creationId xmlns:a16="http://schemas.microsoft.com/office/drawing/2014/main" id="{FEA7F891-DE60-43A8-9492-BC376A94E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ỗ dành sẵn cho Ngày tháng 3">
            <a:extLst>
              <a:ext uri="{FF2B5EF4-FFF2-40B4-BE49-F238E27FC236}">
                <a16:creationId xmlns:a16="http://schemas.microsoft.com/office/drawing/2014/main" id="{5AD214E4-3120-40BF-8FDF-16E80A2DE91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E3CA3-A761-4F4E-8EDA-786E9E4B80AB}" type="datetime1">
              <a:rPr lang="vi-VN"/>
              <a:pPr>
                <a:defRPr/>
              </a:pPr>
              <a:t>16/01/2023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6578876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4418655" indent="-401696">
              <a:buClr>
                <a:schemeClr val="tx2"/>
              </a:buClr>
              <a:buSzPct val="101000"/>
              <a:buFont typeface="Courier New" pitchFamily="49" charset="0"/>
              <a:buChar char="o"/>
              <a:defRPr sz="2100"/>
            </a:lvl6pPr>
            <a:lvl7pPr marL="5222047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7pPr>
            <a:lvl8pPr marL="6025439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8pPr>
            <a:lvl9pPr marL="6828831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A7EFB-6E08-42A7-A431-258233A14D31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93FEF-1FC1-4B7C-8D95-384538FDC6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699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Số Trang chiếu 5">
            <a:extLst>
              <a:ext uri="{FF2B5EF4-FFF2-40B4-BE49-F238E27FC236}">
                <a16:creationId xmlns:a16="http://schemas.microsoft.com/office/drawing/2014/main" id="{19AE66B1-9D0F-40C6-9A18-C1AB6CF8B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6E9E4-19B4-43C0-B3C3-98E86E3F52C8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4" name="Chỗ dành sẵn cho Chân trang 4">
            <a:extLst>
              <a:ext uri="{FF2B5EF4-FFF2-40B4-BE49-F238E27FC236}">
                <a16:creationId xmlns:a16="http://schemas.microsoft.com/office/drawing/2014/main" id="{9ECB6C9A-606F-4267-98B8-2208A5857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ỗ dành sẵn cho Ngày tháng 3">
            <a:extLst>
              <a:ext uri="{FF2B5EF4-FFF2-40B4-BE49-F238E27FC236}">
                <a16:creationId xmlns:a16="http://schemas.microsoft.com/office/drawing/2014/main" id="{5523E801-8E48-4D7C-8BBB-87B2C54C600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A6225-3D0F-4D00-9192-85573EDDB86E}" type="datetime1">
              <a:rPr lang="vi-VN"/>
              <a:pPr>
                <a:defRPr/>
              </a:pPr>
              <a:t>16/01/2023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79308066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Số Trang chiếu 5">
            <a:extLst>
              <a:ext uri="{FF2B5EF4-FFF2-40B4-BE49-F238E27FC236}">
                <a16:creationId xmlns:a16="http://schemas.microsoft.com/office/drawing/2014/main" id="{351AB1F3-717C-48EB-AEAF-709ACBE872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A081D-7EC0-4578-96A6-E229EEB4E49C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3" name="Chỗ dành sẵn cho Chân trang 4">
            <a:extLst>
              <a:ext uri="{FF2B5EF4-FFF2-40B4-BE49-F238E27FC236}">
                <a16:creationId xmlns:a16="http://schemas.microsoft.com/office/drawing/2014/main" id="{06077089-4060-4E1F-BE8F-F50EA7B2B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ỗ dành sẵn cho Ngày tháng 3">
            <a:extLst>
              <a:ext uri="{FF2B5EF4-FFF2-40B4-BE49-F238E27FC236}">
                <a16:creationId xmlns:a16="http://schemas.microsoft.com/office/drawing/2014/main" id="{6324D6F2-6F8F-4A90-ACF6-565281E4711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92CE5-1E0F-4FD2-96C2-8529AE2AF64E}" type="datetime1">
              <a:rPr lang="vi-VN"/>
              <a:pPr>
                <a:defRPr/>
              </a:pPr>
              <a:t>16/01/2023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6481738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8">
            <a:extLst>
              <a:ext uri="{FF2B5EF4-FFF2-40B4-BE49-F238E27FC236}">
                <a16:creationId xmlns:a16="http://schemas.microsoft.com/office/drawing/2014/main" id="{4A4481A8-D33A-4ACC-A702-048D867907B6}"/>
              </a:ext>
            </a:extLst>
          </p:cNvPr>
          <p:cNvGrpSpPr/>
          <p:nvPr/>
        </p:nvGrpSpPr>
        <p:grpSpPr>
          <a:xfrm>
            <a:off x="1553968" y="2557388"/>
            <a:ext cx="6438555" cy="449951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>
              <a:extLst>
                <a:ext uri="{FF2B5EF4-FFF2-40B4-BE49-F238E27FC236}">
                  <a16:creationId xmlns:a16="http://schemas.microsoft.com/office/drawing/2014/main" id="{6184F496-6413-4ACD-A39A-C81D1B8FF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9" name="Hình tự do 42">
              <a:extLst>
                <a:ext uri="{FF2B5EF4-FFF2-40B4-BE49-F238E27FC236}">
                  <a16:creationId xmlns:a16="http://schemas.microsoft.com/office/drawing/2014/main" id="{BE74C9B5-1C00-475D-9F1D-5F9CF0DC6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0" name="Hình tự do 43">
              <a:extLst>
                <a:ext uri="{FF2B5EF4-FFF2-40B4-BE49-F238E27FC236}">
                  <a16:creationId xmlns:a16="http://schemas.microsoft.com/office/drawing/2014/main" id="{59030581-B295-48B4-BC13-7AD381E99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1" name="Hình tự do 44">
              <a:extLst>
                <a:ext uri="{FF2B5EF4-FFF2-40B4-BE49-F238E27FC236}">
                  <a16:creationId xmlns:a16="http://schemas.microsoft.com/office/drawing/2014/main" id="{4D655CF1-3DE5-458E-99E6-A6E7B6D00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2" name="Hình tự do 45">
              <a:extLst>
                <a:ext uri="{FF2B5EF4-FFF2-40B4-BE49-F238E27FC236}">
                  <a16:creationId xmlns:a16="http://schemas.microsoft.com/office/drawing/2014/main" id="{D4A291DF-3C1D-4D72-9090-BD2FC337C7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3" name="Hình tự do 46">
              <a:extLst>
                <a:ext uri="{FF2B5EF4-FFF2-40B4-BE49-F238E27FC236}">
                  <a16:creationId xmlns:a16="http://schemas.microsoft.com/office/drawing/2014/main" id="{4A919338-E54F-49B2-BB79-D2C6F4A08A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4" name="Hình tự do 47">
              <a:extLst>
                <a:ext uri="{FF2B5EF4-FFF2-40B4-BE49-F238E27FC236}">
                  <a16:creationId xmlns:a16="http://schemas.microsoft.com/office/drawing/2014/main" id="{2550A6DD-87C0-41D8-BEB1-CC5A4DD11C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5" name="Hình tự do 48">
              <a:extLst>
                <a:ext uri="{FF2B5EF4-FFF2-40B4-BE49-F238E27FC236}">
                  <a16:creationId xmlns:a16="http://schemas.microsoft.com/office/drawing/2014/main" id="{FADD054E-0448-4157-A1FB-A7BB923A5D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6" name="Hình tự do 49">
              <a:extLst>
                <a:ext uri="{FF2B5EF4-FFF2-40B4-BE49-F238E27FC236}">
                  <a16:creationId xmlns:a16="http://schemas.microsoft.com/office/drawing/2014/main" id="{92EFE2A4-314C-49D9-9A08-FADD71567E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7" name="Hình tự do 50">
              <a:extLst>
                <a:ext uri="{FF2B5EF4-FFF2-40B4-BE49-F238E27FC236}">
                  <a16:creationId xmlns:a16="http://schemas.microsoft.com/office/drawing/2014/main" id="{888842B2-E521-4915-840B-40E11401D4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8" name="Hình tự do 51">
              <a:extLst>
                <a:ext uri="{FF2B5EF4-FFF2-40B4-BE49-F238E27FC236}">
                  <a16:creationId xmlns:a16="http://schemas.microsoft.com/office/drawing/2014/main" id="{9C09C2AB-D978-45DD-A836-9496BED102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9" name="Hình tự do 52">
              <a:extLst>
                <a:ext uri="{FF2B5EF4-FFF2-40B4-BE49-F238E27FC236}">
                  <a16:creationId xmlns:a16="http://schemas.microsoft.com/office/drawing/2014/main" id="{FEA26FBB-CA0F-46EB-AE2A-16F6C7673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</p:grpSp>
      <p:grpSp>
        <p:nvGrpSpPr>
          <p:cNvPr id="20" name="Nhóm 21">
            <a:extLst>
              <a:ext uri="{FF2B5EF4-FFF2-40B4-BE49-F238E27FC236}">
                <a16:creationId xmlns:a16="http://schemas.microsoft.com/office/drawing/2014/main" id="{FC6F6F0F-8D6F-4DDC-B0B4-352EB1729733}"/>
              </a:ext>
            </a:extLst>
          </p:cNvPr>
          <p:cNvGrpSpPr/>
          <p:nvPr/>
        </p:nvGrpSpPr>
        <p:grpSpPr>
          <a:xfrm>
            <a:off x="9986157" y="2557388"/>
            <a:ext cx="6438555" cy="449951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>
              <a:extLst>
                <a:ext uri="{FF2B5EF4-FFF2-40B4-BE49-F238E27FC236}">
                  <a16:creationId xmlns:a16="http://schemas.microsoft.com/office/drawing/2014/main" id="{5CF85914-7845-4364-9A54-130862E8C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2" name="Hình tự do 42">
              <a:extLst>
                <a:ext uri="{FF2B5EF4-FFF2-40B4-BE49-F238E27FC236}">
                  <a16:creationId xmlns:a16="http://schemas.microsoft.com/office/drawing/2014/main" id="{942007C4-8C00-4AC2-81C2-C4BF02565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3" name="Hình tự do 43">
              <a:extLst>
                <a:ext uri="{FF2B5EF4-FFF2-40B4-BE49-F238E27FC236}">
                  <a16:creationId xmlns:a16="http://schemas.microsoft.com/office/drawing/2014/main" id="{DD92327E-E73F-4A29-90BE-920845DEC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4" name="Hình tự do 44">
              <a:extLst>
                <a:ext uri="{FF2B5EF4-FFF2-40B4-BE49-F238E27FC236}">
                  <a16:creationId xmlns:a16="http://schemas.microsoft.com/office/drawing/2014/main" id="{E89BBAD5-77F7-4D38-8EAC-47BE71611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5" name="Hình tự do 45">
              <a:extLst>
                <a:ext uri="{FF2B5EF4-FFF2-40B4-BE49-F238E27FC236}">
                  <a16:creationId xmlns:a16="http://schemas.microsoft.com/office/drawing/2014/main" id="{4F0981A2-A559-46E4-B00F-103C419098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6" name="Hình tự do 46">
              <a:extLst>
                <a:ext uri="{FF2B5EF4-FFF2-40B4-BE49-F238E27FC236}">
                  <a16:creationId xmlns:a16="http://schemas.microsoft.com/office/drawing/2014/main" id="{41603EE0-0577-4A3F-8E0A-B792AD7D6D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7" name="Hình tự do 47">
              <a:extLst>
                <a:ext uri="{FF2B5EF4-FFF2-40B4-BE49-F238E27FC236}">
                  <a16:creationId xmlns:a16="http://schemas.microsoft.com/office/drawing/2014/main" id="{871D3AFC-814E-4DCD-B9C2-32BF0FD391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8" name="Hình tự do 48">
              <a:extLst>
                <a:ext uri="{FF2B5EF4-FFF2-40B4-BE49-F238E27FC236}">
                  <a16:creationId xmlns:a16="http://schemas.microsoft.com/office/drawing/2014/main" id="{05082C65-C839-4772-A287-79C6080DA9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9" name="Hình tự do 49">
              <a:extLst>
                <a:ext uri="{FF2B5EF4-FFF2-40B4-BE49-F238E27FC236}">
                  <a16:creationId xmlns:a16="http://schemas.microsoft.com/office/drawing/2014/main" id="{40F4181E-14CF-418E-95AE-A2EAC3B88B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0" name="Hình tự do 50">
              <a:extLst>
                <a:ext uri="{FF2B5EF4-FFF2-40B4-BE49-F238E27FC236}">
                  <a16:creationId xmlns:a16="http://schemas.microsoft.com/office/drawing/2014/main" id="{452F330F-92EC-46AA-AB5A-5F5C24BFC6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1" name="Hình tự do 51">
              <a:extLst>
                <a:ext uri="{FF2B5EF4-FFF2-40B4-BE49-F238E27FC236}">
                  <a16:creationId xmlns:a16="http://schemas.microsoft.com/office/drawing/2014/main" id="{79BA8C9A-8E59-4479-A4CA-E7868D5E9F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2" name="Hình tự do 52">
              <a:extLst>
                <a:ext uri="{FF2B5EF4-FFF2-40B4-BE49-F238E27FC236}">
                  <a16:creationId xmlns:a16="http://schemas.microsoft.com/office/drawing/2014/main" id="{17D0F84F-DF29-4A10-BA68-1A49E8F49B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72852" y="449649"/>
            <a:ext cx="14851859" cy="1794106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867893" y="2803250"/>
            <a:ext cx="5811065" cy="379390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553968" y="7281728"/>
            <a:ext cx="6451072" cy="1486458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2360"/>
              </a:spcBef>
              <a:buNone/>
              <a:defRPr sz="2360"/>
            </a:lvl1pPr>
            <a:lvl2pPr marL="674461" indent="0" algn="l" rtl="0">
              <a:buNone/>
              <a:defRPr sz="2065"/>
            </a:lvl2pPr>
            <a:lvl3pPr marL="1348923" indent="0" algn="l" rtl="0">
              <a:buNone/>
              <a:defRPr sz="1770"/>
            </a:lvl3pPr>
            <a:lvl4pPr marL="2023384" indent="0" algn="l" rtl="0">
              <a:buNone/>
              <a:defRPr sz="1475"/>
            </a:lvl4pPr>
            <a:lvl5pPr marL="2697846" indent="0" algn="l" rtl="0">
              <a:buNone/>
              <a:defRPr sz="1475"/>
            </a:lvl5pPr>
            <a:lvl6pPr marL="3372307" indent="0" algn="l" rtl="0">
              <a:buNone/>
              <a:defRPr sz="1475"/>
            </a:lvl6pPr>
            <a:lvl7pPr marL="4046769" indent="0" algn="l" rtl="0">
              <a:buNone/>
              <a:defRPr sz="1475"/>
            </a:lvl7pPr>
            <a:lvl8pPr marL="4721230" indent="0" algn="l" rtl="0">
              <a:buNone/>
              <a:defRPr sz="1475"/>
            </a:lvl8pPr>
            <a:lvl9pPr marL="5395692" indent="0" algn="l" rtl="0">
              <a:buNone/>
              <a:defRPr sz="1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10300082" y="2803250"/>
            <a:ext cx="5811065" cy="379390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9956325" y="7281728"/>
            <a:ext cx="6451072" cy="1486458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2360"/>
              </a:spcBef>
              <a:buNone/>
              <a:defRPr sz="2360"/>
            </a:lvl1pPr>
            <a:lvl2pPr marL="674461" indent="0" algn="l" rtl="0">
              <a:buNone/>
              <a:defRPr sz="2065"/>
            </a:lvl2pPr>
            <a:lvl3pPr marL="1348923" indent="0" algn="l" rtl="0">
              <a:buNone/>
              <a:defRPr sz="1770"/>
            </a:lvl3pPr>
            <a:lvl4pPr marL="2023384" indent="0" algn="l" rtl="0">
              <a:buNone/>
              <a:defRPr sz="1475"/>
            </a:lvl4pPr>
            <a:lvl5pPr marL="2697846" indent="0" algn="l" rtl="0">
              <a:buNone/>
              <a:defRPr sz="1475"/>
            </a:lvl5pPr>
            <a:lvl6pPr marL="3372307" indent="0" algn="l" rtl="0">
              <a:buNone/>
              <a:defRPr sz="1475"/>
            </a:lvl6pPr>
            <a:lvl7pPr marL="4046769" indent="0" algn="l" rtl="0">
              <a:buNone/>
              <a:defRPr sz="1475"/>
            </a:lvl7pPr>
            <a:lvl8pPr marL="4721230" indent="0" algn="l" rtl="0">
              <a:buNone/>
              <a:defRPr sz="1475"/>
            </a:lvl8pPr>
            <a:lvl9pPr marL="5395692" indent="0" algn="l" rtl="0">
              <a:buNone/>
              <a:defRPr sz="1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hỗ dành sẵn cho Số Trang chiếu 7">
            <a:extLst>
              <a:ext uri="{FF2B5EF4-FFF2-40B4-BE49-F238E27FC236}">
                <a16:creationId xmlns:a16="http://schemas.microsoft.com/office/drawing/2014/main" id="{5C5B284F-68E2-4D94-B29E-840582FEF4F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BFD8E-A5D1-4A12-838D-3E3521670448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34" name="Chỗ dành sẵn cho Chân trang 6">
            <a:extLst>
              <a:ext uri="{FF2B5EF4-FFF2-40B4-BE49-F238E27FC236}">
                <a16:creationId xmlns:a16="http://schemas.microsoft.com/office/drawing/2014/main" id="{A7BF5DDE-168E-4941-B0BE-E7100EBE782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5" name="Chỗ dành sẵn cho Ngày tháng 5">
            <a:extLst>
              <a:ext uri="{FF2B5EF4-FFF2-40B4-BE49-F238E27FC236}">
                <a16:creationId xmlns:a16="http://schemas.microsoft.com/office/drawing/2014/main" id="{9CEA51C6-EA13-43F7-A592-ACCDE5179D21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94534-F082-400E-95F2-58A9D8C4F6BB}" type="datetime1">
              <a:rPr lang="vi-VN"/>
              <a:pPr>
                <a:defRPr/>
              </a:pPr>
              <a:t>16/01/2023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26578067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51">
            <a:extLst>
              <a:ext uri="{FF2B5EF4-FFF2-40B4-BE49-F238E27FC236}">
                <a16:creationId xmlns:a16="http://schemas.microsoft.com/office/drawing/2014/main" id="{99574408-267E-490A-91A9-C64AA8048CF2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1545292" y="2473538"/>
            <a:ext cx="4607660" cy="456217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>
              <a:extLst>
                <a:ext uri="{FF2B5EF4-FFF2-40B4-BE49-F238E27FC236}">
                  <a16:creationId xmlns:a16="http://schemas.microsoft.com/office/drawing/2014/main" id="{0B5B4183-7B7A-44AC-96BD-56BB3835B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1" name="Hình tự do 42">
              <a:extLst>
                <a:ext uri="{FF2B5EF4-FFF2-40B4-BE49-F238E27FC236}">
                  <a16:creationId xmlns:a16="http://schemas.microsoft.com/office/drawing/2014/main" id="{C3444CAC-52CD-4D42-A5CB-E38648ECF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2" name="Hình tự do 43">
              <a:extLst>
                <a:ext uri="{FF2B5EF4-FFF2-40B4-BE49-F238E27FC236}">
                  <a16:creationId xmlns:a16="http://schemas.microsoft.com/office/drawing/2014/main" id="{540D162F-4FE9-422C-BF01-F312E897F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3" name="Hình tự do 44">
              <a:extLst>
                <a:ext uri="{FF2B5EF4-FFF2-40B4-BE49-F238E27FC236}">
                  <a16:creationId xmlns:a16="http://schemas.microsoft.com/office/drawing/2014/main" id="{1A408B4D-8A58-4310-B93D-76C1396CB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4" name="Hình tự do 45">
              <a:extLst>
                <a:ext uri="{FF2B5EF4-FFF2-40B4-BE49-F238E27FC236}">
                  <a16:creationId xmlns:a16="http://schemas.microsoft.com/office/drawing/2014/main" id="{3D028B48-3C04-4821-9080-24FBEF674D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5" name="Hình tự do 46">
              <a:extLst>
                <a:ext uri="{FF2B5EF4-FFF2-40B4-BE49-F238E27FC236}">
                  <a16:creationId xmlns:a16="http://schemas.microsoft.com/office/drawing/2014/main" id="{5E09CB89-17D7-493D-922D-B370205E4A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6" name="Hình tự do 47">
              <a:extLst>
                <a:ext uri="{FF2B5EF4-FFF2-40B4-BE49-F238E27FC236}">
                  <a16:creationId xmlns:a16="http://schemas.microsoft.com/office/drawing/2014/main" id="{1F06BCEE-0F89-48D9-BB1F-D064021A0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7" name="Hình tự do 48">
              <a:extLst>
                <a:ext uri="{FF2B5EF4-FFF2-40B4-BE49-F238E27FC236}">
                  <a16:creationId xmlns:a16="http://schemas.microsoft.com/office/drawing/2014/main" id="{E2A09220-CE4E-46D9-8640-97CD7DA588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8" name="Hình tự do 49">
              <a:extLst>
                <a:ext uri="{FF2B5EF4-FFF2-40B4-BE49-F238E27FC236}">
                  <a16:creationId xmlns:a16="http://schemas.microsoft.com/office/drawing/2014/main" id="{0FF09507-C713-4CBC-89EE-6EEC6C9DAF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9" name="Hình tự do 50">
              <a:extLst>
                <a:ext uri="{FF2B5EF4-FFF2-40B4-BE49-F238E27FC236}">
                  <a16:creationId xmlns:a16="http://schemas.microsoft.com/office/drawing/2014/main" id="{F4B82DFB-54E2-4528-A356-DB399041D4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0" name="Hình tự do 51">
              <a:extLst>
                <a:ext uri="{FF2B5EF4-FFF2-40B4-BE49-F238E27FC236}">
                  <a16:creationId xmlns:a16="http://schemas.microsoft.com/office/drawing/2014/main" id="{13F0B26F-00AF-47EE-A466-9AA411CCB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1" name="Hình tự do 52">
              <a:extLst>
                <a:ext uri="{FF2B5EF4-FFF2-40B4-BE49-F238E27FC236}">
                  <a16:creationId xmlns:a16="http://schemas.microsoft.com/office/drawing/2014/main" id="{0C432C5A-7934-49E2-A470-FB72AF3B83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</p:grpSp>
      <p:grpSp>
        <p:nvGrpSpPr>
          <p:cNvPr id="22" name="Nhóm 83">
            <a:extLst>
              <a:ext uri="{FF2B5EF4-FFF2-40B4-BE49-F238E27FC236}">
                <a16:creationId xmlns:a16="http://schemas.microsoft.com/office/drawing/2014/main" id="{23233590-862F-4BC7-80C0-C1DEABFB02A0}"/>
              </a:ext>
            </a:extLst>
          </p:cNvPr>
          <p:cNvGrpSpPr>
            <a:grpSpLocks noChangeAspect="1"/>
          </p:cNvGrpSpPr>
          <p:nvPr userDrawn="1"/>
        </p:nvGrpSpPr>
        <p:grpSpPr>
          <a:xfrm rot="5400000">
            <a:off x="6671911" y="2473538"/>
            <a:ext cx="4607660" cy="456217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>
              <a:extLst>
                <a:ext uri="{FF2B5EF4-FFF2-40B4-BE49-F238E27FC236}">
                  <a16:creationId xmlns:a16="http://schemas.microsoft.com/office/drawing/2014/main" id="{CF264259-2CC1-4CE3-A9CB-3A7084F5B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4" name="Hình tự do 42">
              <a:extLst>
                <a:ext uri="{FF2B5EF4-FFF2-40B4-BE49-F238E27FC236}">
                  <a16:creationId xmlns:a16="http://schemas.microsoft.com/office/drawing/2014/main" id="{7206E9F2-A531-4724-B8D6-765CAA4B1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5" name="Hình tự do 43">
              <a:extLst>
                <a:ext uri="{FF2B5EF4-FFF2-40B4-BE49-F238E27FC236}">
                  <a16:creationId xmlns:a16="http://schemas.microsoft.com/office/drawing/2014/main" id="{0783E0BC-69E9-49E4-9891-CB0028C98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6" name="Hình tự do 44">
              <a:extLst>
                <a:ext uri="{FF2B5EF4-FFF2-40B4-BE49-F238E27FC236}">
                  <a16:creationId xmlns:a16="http://schemas.microsoft.com/office/drawing/2014/main" id="{B49EAABE-AE20-4C3D-A055-7358F4014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7" name="Hình tự do 45">
              <a:extLst>
                <a:ext uri="{FF2B5EF4-FFF2-40B4-BE49-F238E27FC236}">
                  <a16:creationId xmlns:a16="http://schemas.microsoft.com/office/drawing/2014/main" id="{A845CA0F-DBC1-4BFA-B767-81D038B83A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8" name="Hình tự do 46">
              <a:extLst>
                <a:ext uri="{FF2B5EF4-FFF2-40B4-BE49-F238E27FC236}">
                  <a16:creationId xmlns:a16="http://schemas.microsoft.com/office/drawing/2014/main" id="{BCA444E3-0D3D-4544-877A-8FB824779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9" name="Hình tự do 47">
              <a:extLst>
                <a:ext uri="{FF2B5EF4-FFF2-40B4-BE49-F238E27FC236}">
                  <a16:creationId xmlns:a16="http://schemas.microsoft.com/office/drawing/2014/main" id="{FCB50B5C-1545-44FD-A9A4-000297D356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0" name="Hình tự do 48">
              <a:extLst>
                <a:ext uri="{FF2B5EF4-FFF2-40B4-BE49-F238E27FC236}">
                  <a16:creationId xmlns:a16="http://schemas.microsoft.com/office/drawing/2014/main" id="{0E3DF3A6-22A4-4FC5-AA72-B2AE0351E5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1" name="Hình tự do 49">
              <a:extLst>
                <a:ext uri="{FF2B5EF4-FFF2-40B4-BE49-F238E27FC236}">
                  <a16:creationId xmlns:a16="http://schemas.microsoft.com/office/drawing/2014/main" id="{F6902C83-5354-4EB7-8D3D-C07F3C1139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2" name="Hình tự do 50">
              <a:extLst>
                <a:ext uri="{FF2B5EF4-FFF2-40B4-BE49-F238E27FC236}">
                  <a16:creationId xmlns:a16="http://schemas.microsoft.com/office/drawing/2014/main" id="{B9A10222-6D98-4BED-B426-4F296E673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3" name="Hình tự do 51">
              <a:extLst>
                <a:ext uri="{FF2B5EF4-FFF2-40B4-BE49-F238E27FC236}">
                  <a16:creationId xmlns:a16="http://schemas.microsoft.com/office/drawing/2014/main" id="{70840B7E-8157-4EDC-85DA-FB569788A5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4" name="Hình tự do 52">
              <a:extLst>
                <a:ext uri="{FF2B5EF4-FFF2-40B4-BE49-F238E27FC236}">
                  <a16:creationId xmlns:a16="http://schemas.microsoft.com/office/drawing/2014/main" id="{AEDA4825-3653-403C-AC59-2B8E325EB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</p:grpSp>
      <p:grpSp>
        <p:nvGrpSpPr>
          <p:cNvPr id="35" name="Nhóm 96">
            <a:extLst>
              <a:ext uri="{FF2B5EF4-FFF2-40B4-BE49-F238E27FC236}">
                <a16:creationId xmlns:a16="http://schemas.microsoft.com/office/drawing/2014/main" id="{279AB161-8DC3-4DE7-B631-13E610FA8D85}"/>
              </a:ext>
            </a:extLst>
          </p:cNvPr>
          <p:cNvGrpSpPr>
            <a:grpSpLocks noChangeAspect="1"/>
          </p:cNvGrpSpPr>
          <p:nvPr userDrawn="1"/>
        </p:nvGrpSpPr>
        <p:grpSpPr>
          <a:xfrm rot="5400000">
            <a:off x="11842647" y="2473538"/>
            <a:ext cx="4607660" cy="456217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6" name="Hình tự do 41">
              <a:extLst>
                <a:ext uri="{FF2B5EF4-FFF2-40B4-BE49-F238E27FC236}">
                  <a16:creationId xmlns:a16="http://schemas.microsoft.com/office/drawing/2014/main" id="{8496FE94-8939-4D98-8CE5-45F09F89B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7" name="Hình tự do 42">
              <a:extLst>
                <a:ext uri="{FF2B5EF4-FFF2-40B4-BE49-F238E27FC236}">
                  <a16:creationId xmlns:a16="http://schemas.microsoft.com/office/drawing/2014/main" id="{D922E8D1-2150-49CD-A846-2F24E7BF7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8" name="Hình tự do 43">
              <a:extLst>
                <a:ext uri="{FF2B5EF4-FFF2-40B4-BE49-F238E27FC236}">
                  <a16:creationId xmlns:a16="http://schemas.microsoft.com/office/drawing/2014/main" id="{D987DF57-C73E-4A25-B58E-374019435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9" name="Hình tự do 44">
              <a:extLst>
                <a:ext uri="{FF2B5EF4-FFF2-40B4-BE49-F238E27FC236}">
                  <a16:creationId xmlns:a16="http://schemas.microsoft.com/office/drawing/2014/main" id="{4FD2BE68-AE6F-426B-942A-7F71EFFB5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0" name="Hình tự do 45">
              <a:extLst>
                <a:ext uri="{FF2B5EF4-FFF2-40B4-BE49-F238E27FC236}">
                  <a16:creationId xmlns:a16="http://schemas.microsoft.com/office/drawing/2014/main" id="{D8229BD7-E305-43C0-AC52-430FB46F6D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1" name="Hình tự do 46">
              <a:extLst>
                <a:ext uri="{FF2B5EF4-FFF2-40B4-BE49-F238E27FC236}">
                  <a16:creationId xmlns:a16="http://schemas.microsoft.com/office/drawing/2014/main" id="{D581EC97-6C9C-4A86-ADDB-477E642DCF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2" name="Hình tự do 47">
              <a:extLst>
                <a:ext uri="{FF2B5EF4-FFF2-40B4-BE49-F238E27FC236}">
                  <a16:creationId xmlns:a16="http://schemas.microsoft.com/office/drawing/2014/main" id="{ECF72CC9-4D66-4B9C-B814-31972E4E40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3" name="Hình tự do 48">
              <a:extLst>
                <a:ext uri="{FF2B5EF4-FFF2-40B4-BE49-F238E27FC236}">
                  <a16:creationId xmlns:a16="http://schemas.microsoft.com/office/drawing/2014/main" id="{75947FBF-406C-4F64-BA74-7E77AF8C20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4" name="Hình tự do 49">
              <a:extLst>
                <a:ext uri="{FF2B5EF4-FFF2-40B4-BE49-F238E27FC236}">
                  <a16:creationId xmlns:a16="http://schemas.microsoft.com/office/drawing/2014/main" id="{6606A36B-BA77-40A4-A3B2-23AE2B4D89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5" name="Hình tự do 50">
              <a:extLst>
                <a:ext uri="{FF2B5EF4-FFF2-40B4-BE49-F238E27FC236}">
                  <a16:creationId xmlns:a16="http://schemas.microsoft.com/office/drawing/2014/main" id="{9A5EA219-262B-4F17-80AA-AFBAF013D7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6" name="Hình tự do 51">
              <a:extLst>
                <a:ext uri="{FF2B5EF4-FFF2-40B4-BE49-F238E27FC236}">
                  <a16:creationId xmlns:a16="http://schemas.microsoft.com/office/drawing/2014/main" id="{C32AB033-DC92-449B-A82E-65D930E27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7" name="Hình tự do 52">
              <a:extLst>
                <a:ext uri="{FF2B5EF4-FFF2-40B4-BE49-F238E27FC236}">
                  <a16:creationId xmlns:a16="http://schemas.microsoft.com/office/drawing/2014/main" id="{A4F37CFB-613E-4B03-B6D3-A787EF4044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844475" y="2691243"/>
            <a:ext cx="4009294" cy="4095697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823868" y="7298568"/>
            <a:ext cx="4050506" cy="1348952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2360"/>
              </a:spcBef>
              <a:buNone/>
              <a:defRPr sz="2360"/>
            </a:lvl1pPr>
            <a:lvl2pPr marL="674461" indent="0" algn="l" rtl="0">
              <a:buNone/>
              <a:defRPr sz="2065"/>
            </a:lvl2pPr>
            <a:lvl3pPr marL="1348923" indent="0" algn="l" rtl="0">
              <a:buNone/>
              <a:defRPr sz="1770"/>
            </a:lvl3pPr>
            <a:lvl4pPr marL="2023384" indent="0" algn="l" rtl="0">
              <a:buNone/>
              <a:defRPr sz="1475"/>
            </a:lvl4pPr>
            <a:lvl5pPr marL="2697846" indent="0" algn="l" rtl="0">
              <a:buNone/>
              <a:defRPr sz="1475"/>
            </a:lvl5pPr>
            <a:lvl6pPr marL="3372307" indent="0" algn="l" rtl="0">
              <a:buNone/>
              <a:defRPr sz="1475"/>
            </a:lvl6pPr>
            <a:lvl7pPr marL="4046769" indent="0" algn="l" rtl="0">
              <a:buNone/>
              <a:defRPr sz="1475"/>
            </a:lvl7pPr>
            <a:lvl8pPr marL="4721230" indent="0" algn="l" rtl="0">
              <a:buNone/>
              <a:defRPr sz="1475"/>
            </a:lvl8pPr>
            <a:lvl9pPr marL="5395692" indent="0" algn="l" rtl="0">
              <a:buNone/>
              <a:defRPr sz="1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6970739" y="2691243"/>
            <a:ext cx="4010001" cy="4095697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6950487" y="7298568"/>
            <a:ext cx="4050506" cy="1348952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2360"/>
              </a:spcBef>
              <a:buNone/>
              <a:defRPr sz="2360"/>
            </a:lvl1pPr>
            <a:lvl2pPr marL="674461" indent="0" algn="l" rtl="0">
              <a:buNone/>
              <a:defRPr sz="2065"/>
            </a:lvl2pPr>
            <a:lvl3pPr marL="1348923" indent="0" algn="l" rtl="0">
              <a:buNone/>
              <a:defRPr sz="1770"/>
            </a:lvl3pPr>
            <a:lvl4pPr marL="2023384" indent="0" algn="l" rtl="0">
              <a:buNone/>
              <a:defRPr sz="1475"/>
            </a:lvl4pPr>
            <a:lvl5pPr marL="2697846" indent="0" algn="l" rtl="0">
              <a:buNone/>
              <a:defRPr sz="1475"/>
            </a:lvl5pPr>
            <a:lvl6pPr marL="3372307" indent="0" algn="l" rtl="0">
              <a:buNone/>
              <a:defRPr sz="1475"/>
            </a:lvl6pPr>
            <a:lvl7pPr marL="4046769" indent="0" algn="l" rtl="0">
              <a:buNone/>
              <a:defRPr sz="1475"/>
            </a:lvl7pPr>
            <a:lvl8pPr marL="4721230" indent="0" algn="l" rtl="0">
              <a:buNone/>
              <a:defRPr sz="1475"/>
            </a:lvl8pPr>
            <a:lvl9pPr marL="5395692" indent="0" algn="l" rtl="0">
              <a:buNone/>
              <a:defRPr sz="1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12141475" y="2691243"/>
            <a:ext cx="4010001" cy="4095697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12121223" y="7298568"/>
            <a:ext cx="4050506" cy="1348952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2360"/>
              </a:spcBef>
              <a:buNone/>
              <a:defRPr sz="2360"/>
            </a:lvl1pPr>
            <a:lvl2pPr marL="674461" indent="0" algn="l" rtl="0">
              <a:buNone/>
              <a:defRPr sz="2065"/>
            </a:lvl2pPr>
            <a:lvl3pPr marL="1348923" indent="0" algn="l" rtl="0">
              <a:buNone/>
              <a:defRPr sz="1770"/>
            </a:lvl3pPr>
            <a:lvl4pPr marL="2023384" indent="0" algn="l" rtl="0">
              <a:buNone/>
              <a:defRPr sz="1475"/>
            </a:lvl4pPr>
            <a:lvl5pPr marL="2697846" indent="0" algn="l" rtl="0">
              <a:buNone/>
              <a:defRPr sz="1475"/>
            </a:lvl5pPr>
            <a:lvl6pPr marL="3372307" indent="0" algn="l" rtl="0">
              <a:buNone/>
              <a:defRPr sz="1475"/>
            </a:lvl6pPr>
            <a:lvl7pPr marL="4046769" indent="0" algn="l" rtl="0">
              <a:buNone/>
              <a:defRPr sz="1475"/>
            </a:lvl7pPr>
            <a:lvl8pPr marL="4721230" indent="0" algn="l" rtl="0">
              <a:buNone/>
              <a:defRPr sz="1475"/>
            </a:lvl8pPr>
            <a:lvl9pPr marL="5395692" indent="0" algn="l" rtl="0">
              <a:buNone/>
              <a:defRPr sz="1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Chỗ dành sẵn cho Số Trang chiếu 7">
            <a:extLst>
              <a:ext uri="{FF2B5EF4-FFF2-40B4-BE49-F238E27FC236}">
                <a16:creationId xmlns:a16="http://schemas.microsoft.com/office/drawing/2014/main" id="{069179FD-5388-4FA3-BAD1-51BBEB4EB0C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31A41-C755-43C5-BF7F-C92D1CD11F20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49" name="Chỗ dành sẵn cho Chân trang 6">
            <a:extLst>
              <a:ext uri="{FF2B5EF4-FFF2-40B4-BE49-F238E27FC236}">
                <a16:creationId xmlns:a16="http://schemas.microsoft.com/office/drawing/2014/main" id="{60DCD697-5C99-452F-8AAA-598D56B8366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0" name="Chỗ dành sẵn cho Ngày tháng 5">
            <a:extLst>
              <a:ext uri="{FF2B5EF4-FFF2-40B4-BE49-F238E27FC236}">
                <a16:creationId xmlns:a16="http://schemas.microsoft.com/office/drawing/2014/main" id="{0CCCAFEA-1DC8-4298-A737-1A68E4EEF966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E9811-B07A-463F-80DD-9D5F2FC102F9}" type="datetime1">
              <a:rPr lang="vi-VN"/>
              <a:pPr>
                <a:defRPr/>
              </a:pPr>
              <a:t>16/01/2023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55408648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83">
            <a:extLst>
              <a:ext uri="{FF2B5EF4-FFF2-40B4-BE49-F238E27FC236}">
                <a16:creationId xmlns:a16="http://schemas.microsoft.com/office/drawing/2014/main" id="{CBE623C8-C64F-43D5-BCAD-AA9A2434696B}"/>
              </a:ext>
            </a:extLst>
          </p:cNvPr>
          <p:cNvGrpSpPr>
            <a:grpSpLocks noChangeAspect="1"/>
          </p:cNvGrpSpPr>
          <p:nvPr/>
        </p:nvGrpSpPr>
        <p:grpSpPr>
          <a:xfrm rot="16200000" flipV="1">
            <a:off x="408406" y="1623218"/>
            <a:ext cx="7455325" cy="6514375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>
              <a:extLst>
                <a:ext uri="{FF2B5EF4-FFF2-40B4-BE49-F238E27FC236}">
                  <a16:creationId xmlns:a16="http://schemas.microsoft.com/office/drawing/2014/main" id="{B64728D8-39F2-41D2-9778-8C5A6D0B6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9" name="Hình tự do 42">
              <a:extLst>
                <a:ext uri="{FF2B5EF4-FFF2-40B4-BE49-F238E27FC236}">
                  <a16:creationId xmlns:a16="http://schemas.microsoft.com/office/drawing/2014/main" id="{5A4B17A1-43AC-4A6B-B6D7-201AD7B4A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0" name="Hình tự do 43">
              <a:extLst>
                <a:ext uri="{FF2B5EF4-FFF2-40B4-BE49-F238E27FC236}">
                  <a16:creationId xmlns:a16="http://schemas.microsoft.com/office/drawing/2014/main" id="{BE354BB8-DB12-4A2B-877A-3BAF4E6A0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1" name="Hình tự do 44">
              <a:extLst>
                <a:ext uri="{FF2B5EF4-FFF2-40B4-BE49-F238E27FC236}">
                  <a16:creationId xmlns:a16="http://schemas.microsoft.com/office/drawing/2014/main" id="{CF7A277D-2D19-4EBA-9CA4-F0AFD6131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2" name="Hình tự do 45">
              <a:extLst>
                <a:ext uri="{FF2B5EF4-FFF2-40B4-BE49-F238E27FC236}">
                  <a16:creationId xmlns:a16="http://schemas.microsoft.com/office/drawing/2014/main" id="{4E74EE20-361A-4CF8-8B42-3750921BB1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3" name="Hình tự do 46">
              <a:extLst>
                <a:ext uri="{FF2B5EF4-FFF2-40B4-BE49-F238E27FC236}">
                  <a16:creationId xmlns:a16="http://schemas.microsoft.com/office/drawing/2014/main" id="{5C48C906-2741-49A9-A4C5-AF0DFAB09F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4" name="Hình tự do 47">
              <a:extLst>
                <a:ext uri="{FF2B5EF4-FFF2-40B4-BE49-F238E27FC236}">
                  <a16:creationId xmlns:a16="http://schemas.microsoft.com/office/drawing/2014/main" id="{1DD98E0B-79B5-48DC-9FF4-7E67BA4FCB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5" name="Hình tự do 48">
              <a:extLst>
                <a:ext uri="{FF2B5EF4-FFF2-40B4-BE49-F238E27FC236}">
                  <a16:creationId xmlns:a16="http://schemas.microsoft.com/office/drawing/2014/main" id="{C955B2EA-8A13-4EAA-B6D9-045E7F489D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6" name="Hình tự do 49">
              <a:extLst>
                <a:ext uri="{FF2B5EF4-FFF2-40B4-BE49-F238E27FC236}">
                  <a16:creationId xmlns:a16="http://schemas.microsoft.com/office/drawing/2014/main" id="{B420F849-F6CA-4063-88D4-9094D0B281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7" name="Hình tự do 50">
              <a:extLst>
                <a:ext uri="{FF2B5EF4-FFF2-40B4-BE49-F238E27FC236}">
                  <a16:creationId xmlns:a16="http://schemas.microsoft.com/office/drawing/2014/main" id="{D35DDB91-6E6A-4A7A-9394-88D122F924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8" name="Hình tự do 51">
              <a:extLst>
                <a:ext uri="{FF2B5EF4-FFF2-40B4-BE49-F238E27FC236}">
                  <a16:creationId xmlns:a16="http://schemas.microsoft.com/office/drawing/2014/main" id="{9176E368-074C-439A-B9D4-8424A65F23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9" name="Hình tự do 52">
              <a:extLst>
                <a:ext uri="{FF2B5EF4-FFF2-40B4-BE49-F238E27FC236}">
                  <a16:creationId xmlns:a16="http://schemas.microsoft.com/office/drawing/2014/main" id="{B9019DC8-6EF1-4E3F-AF7A-768C9A35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</p:grpSp>
      <p:grpSp>
        <p:nvGrpSpPr>
          <p:cNvPr id="20" name="Nhóm 97">
            <a:extLst>
              <a:ext uri="{FF2B5EF4-FFF2-40B4-BE49-F238E27FC236}">
                <a16:creationId xmlns:a16="http://schemas.microsoft.com/office/drawing/2014/main" id="{51044A66-D746-49E3-8828-1AE6EA87D7D5}"/>
              </a:ext>
            </a:extLst>
          </p:cNvPr>
          <p:cNvGrpSpPr/>
          <p:nvPr/>
        </p:nvGrpSpPr>
        <p:grpSpPr>
          <a:xfrm>
            <a:off x="7858988" y="470860"/>
            <a:ext cx="5004967" cy="39991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>
              <a:extLst>
                <a:ext uri="{FF2B5EF4-FFF2-40B4-BE49-F238E27FC236}">
                  <a16:creationId xmlns:a16="http://schemas.microsoft.com/office/drawing/2014/main" id="{162D93A8-65A5-483F-A4AF-BCC57B07F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2" name="Hình tự do 42">
              <a:extLst>
                <a:ext uri="{FF2B5EF4-FFF2-40B4-BE49-F238E27FC236}">
                  <a16:creationId xmlns:a16="http://schemas.microsoft.com/office/drawing/2014/main" id="{53F60A5D-51A0-4FDF-A6F5-910DABA71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3" name="Hình tự do 43">
              <a:extLst>
                <a:ext uri="{FF2B5EF4-FFF2-40B4-BE49-F238E27FC236}">
                  <a16:creationId xmlns:a16="http://schemas.microsoft.com/office/drawing/2014/main" id="{9B8395B8-E01A-4A7A-B234-4EF449FD3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4" name="Hình tự do 44">
              <a:extLst>
                <a:ext uri="{FF2B5EF4-FFF2-40B4-BE49-F238E27FC236}">
                  <a16:creationId xmlns:a16="http://schemas.microsoft.com/office/drawing/2014/main" id="{A78AE0FE-FADD-498D-AD35-D3299E474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5" name="Hình tự do 45">
              <a:extLst>
                <a:ext uri="{FF2B5EF4-FFF2-40B4-BE49-F238E27FC236}">
                  <a16:creationId xmlns:a16="http://schemas.microsoft.com/office/drawing/2014/main" id="{8C077A2F-258D-4DFD-A7EA-EC83D0ABFF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6" name="Hình tự do 46">
              <a:extLst>
                <a:ext uri="{FF2B5EF4-FFF2-40B4-BE49-F238E27FC236}">
                  <a16:creationId xmlns:a16="http://schemas.microsoft.com/office/drawing/2014/main" id="{27C6C25A-EFAD-4B07-872F-CB6CCBB2DA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7" name="Hình tự do 47">
              <a:extLst>
                <a:ext uri="{FF2B5EF4-FFF2-40B4-BE49-F238E27FC236}">
                  <a16:creationId xmlns:a16="http://schemas.microsoft.com/office/drawing/2014/main" id="{DE0A7F06-03F0-406E-B5CC-3AB7E551C6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8" name="Hình tự do 48">
              <a:extLst>
                <a:ext uri="{FF2B5EF4-FFF2-40B4-BE49-F238E27FC236}">
                  <a16:creationId xmlns:a16="http://schemas.microsoft.com/office/drawing/2014/main" id="{AF44475B-CD44-433C-94DF-B51F5F3A62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29" name="Hình tự do 49">
              <a:extLst>
                <a:ext uri="{FF2B5EF4-FFF2-40B4-BE49-F238E27FC236}">
                  <a16:creationId xmlns:a16="http://schemas.microsoft.com/office/drawing/2014/main" id="{B73FCFCD-7A81-45E0-BEF6-C2DA09AC4D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0" name="Hình tự do 50">
              <a:extLst>
                <a:ext uri="{FF2B5EF4-FFF2-40B4-BE49-F238E27FC236}">
                  <a16:creationId xmlns:a16="http://schemas.microsoft.com/office/drawing/2014/main" id="{53B3F994-8080-45B0-BCA4-C38256E42D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1" name="Hình tự do 51">
              <a:extLst>
                <a:ext uri="{FF2B5EF4-FFF2-40B4-BE49-F238E27FC236}">
                  <a16:creationId xmlns:a16="http://schemas.microsoft.com/office/drawing/2014/main" id="{C6EB2B02-A5BF-410E-BEB9-161A14BA07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2" name="Hình tự do 52">
              <a:extLst>
                <a:ext uri="{FF2B5EF4-FFF2-40B4-BE49-F238E27FC236}">
                  <a16:creationId xmlns:a16="http://schemas.microsoft.com/office/drawing/2014/main" id="{9CD699CA-3063-4347-AC00-A015E5378D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</p:grpSp>
      <p:grpSp>
        <p:nvGrpSpPr>
          <p:cNvPr id="33" name="Nhóm 111">
            <a:extLst>
              <a:ext uri="{FF2B5EF4-FFF2-40B4-BE49-F238E27FC236}">
                <a16:creationId xmlns:a16="http://schemas.microsoft.com/office/drawing/2014/main" id="{EEA6DD13-255E-4E66-9E7B-2F2AA153BD68}"/>
              </a:ext>
            </a:extLst>
          </p:cNvPr>
          <p:cNvGrpSpPr/>
          <p:nvPr/>
        </p:nvGrpSpPr>
        <p:grpSpPr>
          <a:xfrm>
            <a:off x="7858988" y="4788070"/>
            <a:ext cx="5004967" cy="39991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>
              <a:extLst>
                <a:ext uri="{FF2B5EF4-FFF2-40B4-BE49-F238E27FC236}">
                  <a16:creationId xmlns:a16="http://schemas.microsoft.com/office/drawing/2014/main" id="{33875AF1-17E1-49AB-8B73-FB170C9AC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5" name="Hình tự do 42">
              <a:extLst>
                <a:ext uri="{FF2B5EF4-FFF2-40B4-BE49-F238E27FC236}">
                  <a16:creationId xmlns:a16="http://schemas.microsoft.com/office/drawing/2014/main" id="{5D80B7C7-49E1-4485-A348-99CC414BB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6" name="Hình tự do 43">
              <a:extLst>
                <a:ext uri="{FF2B5EF4-FFF2-40B4-BE49-F238E27FC236}">
                  <a16:creationId xmlns:a16="http://schemas.microsoft.com/office/drawing/2014/main" id="{1B13A19F-E957-4C82-919F-6A323D074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7" name="Hình tự do 44">
              <a:extLst>
                <a:ext uri="{FF2B5EF4-FFF2-40B4-BE49-F238E27FC236}">
                  <a16:creationId xmlns:a16="http://schemas.microsoft.com/office/drawing/2014/main" id="{A3DA71BA-5882-443C-9129-6505FA6E1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8" name="Hình tự do 45">
              <a:extLst>
                <a:ext uri="{FF2B5EF4-FFF2-40B4-BE49-F238E27FC236}">
                  <a16:creationId xmlns:a16="http://schemas.microsoft.com/office/drawing/2014/main" id="{7D704350-A5C6-4D96-B9D8-20BBFC28A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39" name="Hình tự do 46">
              <a:extLst>
                <a:ext uri="{FF2B5EF4-FFF2-40B4-BE49-F238E27FC236}">
                  <a16:creationId xmlns:a16="http://schemas.microsoft.com/office/drawing/2014/main" id="{5C034C9D-6ADF-4D39-95DE-31139E6E19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0" name="Hình tự do 47">
              <a:extLst>
                <a:ext uri="{FF2B5EF4-FFF2-40B4-BE49-F238E27FC236}">
                  <a16:creationId xmlns:a16="http://schemas.microsoft.com/office/drawing/2014/main" id="{FC82D9D0-0C08-4D89-9B19-8AAE13097F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1" name="Hình tự do 48">
              <a:extLst>
                <a:ext uri="{FF2B5EF4-FFF2-40B4-BE49-F238E27FC236}">
                  <a16:creationId xmlns:a16="http://schemas.microsoft.com/office/drawing/2014/main" id="{45EB74A1-1EEB-44A1-9F7B-FEAC42768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2" name="Hình tự do 49">
              <a:extLst>
                <a:ext uri="{FF2B5EF4-FFF2-40B4-BE49-F238E27FC236}">
                  <a16:creationId xmlns:a16="http://schemas.microsoft.com/office/drawing/2014/main" id="{1AD93130-8D9D-4A2A-97F8-47D39DBF6A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3" name="Hình tự do 50">
              <a:extLst>
                <a:ext uri="{FF2B5EF4-FFF2-40B4-BE49-F238E27FC236}">
                  <a16:creationId xmlns:a16="http://schemas.microsoft.com/office/drawing/2014/main" id="{91F2201C-8DB1-413B-B752-B0FFC2F24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4" name="Hình tự do 51">
              <a:extLst>
                <a:ext uri="{FF2B5EF4-FFF2-40B4-BE49-F238E27FC236}">
                  <a16:creationId xmlns:a16="http://schemas.microsoft.com/office/drawing/2014/main" id="{D950A666-CC6C-42DC-88FC-16396A252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45" name="Hình tự do 52">
              <a:extLst>
                <a:ext uri="{FF2B5EF4-FFF2-40B4-BE49-F238E27FC236}">
                  <a16:creationId xmlns:a16="http://schemas.microsoft.com/office/drawing/2014/main" id="{0CEEF2A7-0DA8-40CD-B1E0-3341E85DEB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3386832" y="621949"/>
            <a:ext cx="3375422" cy="2781561"/>
          </a:xfrm>
        </p:spPr>
        <p:txBody>
          <a:bodyPr rtlCol="0">
            <a:normAutofit/>
          </a:bodyPr>
          <a:lstStyle>
            <a:lvl1pPr algn="l" rtl="0">
              <a:defRPr sz="3540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1241486" y="1505021"/>
            <a:ext cx="5738217" cy="674475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8190167" y="781287"/>
            <a:ext cx="4419892" cy="3400907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8190167" y="5098498"/>
            <a:ext cx="4419892" cy="3400907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13386832" y="3665939"/>
            <a:ext cx="3375422" cy="4792628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2360"/>
              </a:spcBef>
              <a:buNone/>
              <a:defRPr sz="2360"/>
            </a:lvl1pPr>
            <a:lvl2pPr marL="674461" indent="0" algn="l" rtl="0">
              <a:buNone/>
              <a:defRPr sz="2065"/>
            </a:lvl2pPr>
            <a:lvl3pPr marL="1348923" indent="0" algn="l" rtl="0">
              <a:buNone/>
              <a:defRPr sz="1770"/>
            </a:lvl3pPr>
            <a:lvl4pPr marL="2023384" indent="0" algn="l" rtl="0">
              <a:buNone/>
              <a:defRPr sz="1475"/>
            </a:lvl4pPr>
            <a:lvl5pPr marL="2697846" indent="0" algn="l" rtl="0">
              <a:buNone/>
              <a:defRPr sz="1475"/>
            </a:lvl5pPr>
            <a:lvl6pPr marL="3372307" indent="0" algn="l" rtl="0">
              <a:buNone/>
              <a:defRPr sz="1475"/>
            </a:lvl6pPr>
            <a:lvl7pPr marL="4046769" indent="0" algn="l" rtl="0">
              <a:buNone/>
              <a:defRPr sz="1475"/>
            </a:lvl7pPr>
            <a:lvl8pPr marL="4721230" indent="0" algn="l" rtl="0">
              <a:buNone/>
              <a:defRPr sz="1475"/>
            </a:lvl8pPr>
            <a:lvl9pPr marL="5395692" indent="0" algn="l" rtl="0">
              <a:buNone/>
              <a:defRPr sz="1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Chỗ dành sẵn cho Số Trang chiếu 7">
            <a:extLst>
              <a:ext uri="{FF2B5EF4-FFF2-40B4-BE49-F238E27FC236}">
                <a16:creationId xmlns:a16="http://schemas.microsoft.com/office/drawing/2014/main" id="{11339373-15BE-4F52-B573-117C986CEFB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7BACB-5E84-495F-9431-FC68497E89E7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47" name="Chỗ dành sẵn cho Chân trang 6">
            <a:extLst>
              <a:ext uri="{FF2B5EF4-FFF2-40B4-BE49-F238E27FC236}">
                <a16:creationId xmlns:a16="http://schemas.microsoft.com/office/drawing/2014/main" id="{F53EA00B-7947-4DEF-BF5F-FEF62A84AB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8" name="Chỗ dành sẵn cho Ngày tháng 5">
            <a:extLst>
              <a:ext uri="{FF2B5EF4-FFF2-40B4-BE49-F238E27FC236}">
                <a16:creationId xmlns:a16="http://schemas.microsoft.com/office/drawing/2014/main" id="{2796ECE8-5797-4085-906A-6C4B40CC62F4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6380F-DF76-4C94-B6BD-E2B0FF32C2B2}" type="datetime1">
              <a:rPr lang="vi-VN"/>
              <a:pPr>
                <a:defRPr/>
              </a:pPr>
              <a:t>16/01/2023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04362772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1091542" y="1962570"/>
            <a:ext cx="5670709" cy="3102589"/>
          </a:xfrm>
        </p:spPr>
        <p:txBody>
          <a:bodyPr rtlCol="0">
            <a:normAutofit/>
          </a:bodyPr>
          <a:lstStyle>
            <a:lvl1pPr algn="l" rtl="0">
              <a:defRPr sz="5311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1235312" y="1348952"/>
            <a:ext cx="9113641" cy="7419235"/>
          </a:xfrm>
        </p:spPr>
        <p:txBody>
          <a:bodyPr rtlCol="0">
            <a:normAutofit/>
          </a:bodyPr>
          <a:lstStyle>
            <a:lvl1pPr algn="l" rtl="0">
              <a:defRPr sz="3540"/>
            </a:lvl1pPr>
            <a:lvl2pPr algn="l" rtl="0">
              <a:defRPr sz="2950"/>
            </a:lvl2pPr>
            <a:lvl3pPr algn="l" rtl="0">
              <a:defRPr sz="2655"/>
            </a:lvl3pPr>
            <a:lvl4pPr algn="l" rtl="0">
              <a:defRPr sz="2360"/>
            </a:lvl4pPr>
            <a:lvl5pPr algn="l" rtl="0">
              <a:defRPr sz="2360"/>
            </a:lvl5pPr>
            <a:lvl6pPr algn="l" rtl="0">
              <a:defRPr sz="2950"/>
            </a:lvl6pPr>
            <a:lvl7pPr algn="l" rtl="0">
              <a:defRPr sz="2950"/>
            </a:lvl7pPr>
            <a:lvl8pPr algn="l" rtl="0">
              <a:defRPr sz="2950"/>
            </a:lvl8pPr>
            <a:lvl9pPr algn="l" rtl="0">
              <a:defRPr sz="2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1091542" y="5245220"/>
            <a:ext cx="5670709" cy="352296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655"/>
            </a:lvl1pPr>
            <a:lvl2pPr marL="674461" indent="0" algn="l" rtl="0">
              <a:buNone/>
              <a:defRPr sz="2065"/>
            </a:lvl2pPr>
            <a:lvl3pPr marL="1348923" indent="0" algn="l" rtl="0">
              <a:buNone/>
              <a:defRPr sz="1770"/>
            </a:lvl3pPr>
            <a:lvl4pPr marL="2023384" indent="0" algn="l" rtl="0">
              <a:buNone/>
              <a:defRPr sz="1475"/>
            </a:lvl4pPr>
            <a:lvl5pPr marL="2697846" indent="0" algn="l" rtl="0">
              <a:buNone/>
              <a:defRPr sz="1475"/>
            </a:lvl5pPr>
            <a:lvl6pPr marL="3372307" indent="0" algn="l" rtl="0">
              <a:buNone/>
              <a:defRPr sz="1475"/>
            </a:lvl6pPr>
            <a:lvl7pPr marL="4046769" indent="0" algn="l" rtl="0">
              <a:buNone/>
              <a:defRPr sz="1475"/>
            </a:lvl7pPr>
            <a:lvl8pPr marL="4721230" indent="0" algn="l" rtl="0">
              <a:buNone/>
              <a:defRPr sz="1475"/>
            </a:lvl8pPr>
            <a:lvl9pPr marL="5395692" indent="0" algn="l" rtl="0">
              <a:buNone/>
              <a:defRPr sz="1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ỗ dành sẵn cho Số Trang chiếu 5">
            <a:extLst>
              <a:ext uri="{FF2B5EF4-FFF2-40B4-BE49-F238E27FC236}">
                <a16:creationId xmlns:a16="http://schemas.microsoft.com/office/drawing/2014/main" id="{953650CA-3FA0-4E5C-A766-7D63BABBE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50497-83F5-4A36-BA47-45D14E446FB4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6" name="Chỗ dành sẵn cho Chân trang 4">
            <a:extLst>
              <a:ext uri="{FF2B5EF4-FFF2-40B4-BE49-F238E27FC236}">
                <a16:creationId xmlns:a16="http://schemas.microsoft.com/office/drawing/2014/main" id="{D27B6D9F-320E-45A7-80CC-713B5BD1C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ỗ dành sẵn cho Ngày tháng 3">
            <a:extLst>
              <a:ext uri="{FF2B5EF4-FFF2-40B4-BE49-F238E27FC236}">
                <a16:creationId xmlns:a16="http://schemas.microsoft.com/office/drawing/2014/main" id="{9C5E56E1-5304-413C-B210-7DB4EC33173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567C6-4E60-4591-8956-4D268674B923}" type="datetime1">
              <a:rPr lang="vi-VN"/>
              <a:pPr>
                <a:defRPr/>
              </a:pPr>
              <a:t>16/01/2023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17806655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7">
            <a:extLst>
              <a:ext uri="{FF2B5EF4-FFF2-40B4-BE49-F238E27FC236}">
                <a16:creationId xmlns:a16="http://schemas.microsoft.com/office/drawing/2014/main" id="{94E0269F-4E4B-4407-A88F-9D088651EC4A}"/>
              </a:ext>
            </a:extLst>
          </p:cNvPr>
          <p:cNvGrpSpPr>
            <a:grpSpLocks/>
          </p:cNvGrpSpPr>
          <p:nvPr/>
        </p:nvGrpSpPr>
        <p:grpSpPr bwMode="auto">
          <a:xfrm>
            <a:off x="879018" y="1152230"/>
            <a:ext cx="9500405" cy="7456705"/>
            <a:chOff x="5162444" y="781398"/>
            <a:chExt cx="6433398" cy="5053665"/>
          </a:xfrm>
        </p:grpSpPr>
        <p:sp>
          <p:nvSpPr>
            <p:cNvPr id="6" name="Hình tự do 42">
              <a:extLst>
                <a:ext uri="{FF2B5EF4-FFF2-40B4-BE49-F238E27FC236}">
                  <a16:creationId xmlns:a16="http://schemas.microsoft.com/office/drawing/2014/main" id="{E5D72CD7-6AD1-4465-9057-E1D4A8A28E74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7" name="Hình tự do 43">
              <a:extLst>
                <a:ext uri="{FF2B5EF4-FFF2-40B4-BE49-F238E27FC236}">
                  <a16:creationId xmlns:a16="http://schemas.microsoft.com/office/drawing/2014/main" id="{CAFE14FC-7E0D-4790-97A4-E6E0951964A0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grpSp>
          <p:nvGrpSpPr>
            <p:cNvPr id="8" name="Nhóm 10">
              <a:extLst>
                <a:ext uri="{FF2B5EF4-FFF2-40B4-BE49-F238E27FC236}">
                  <a16:creationId xmlns:a16="http://schemas.microsoft.com/office/drawing/2014/main" id="{2A979E2F-303E-4A68-B843-AABD05DB85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7" name="Hình tự do 41">
                <a:extLst>
                  <a:ext uri="{FF2B5EF4-FFF2-40B4-BE49-F238E27FC236}">
                    <a16:creationId xmlns:a16="http://schemas.microsoft.com/office/drawing/2014/main" id="{78CD8645-B5D0-49B0-80D9-994D6C19ED2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9392238" y="4188656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vi-VN" dirty="0"/>
              </a:p>
            </p:txBody>
          </p:sp>
          <p:sp>
            <p:nvSpPr>
              <p:cNvPr id="18" name="Hình tự do 44">
                <a:extLst>
                  <a:ext uri="{FF2B5EF4-FFF2-40B4-BE49-F238E27FC236}">
                    <a16:creationId xmlns:a16="http://schemas.microsoft.com/office/drawing/2014/main" id="{3B1F78BE-5BB6-42A9-B5F5-CDB0F08CCE8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9367555" y="-651448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vi-VN" dirty="0"/>
              </a:p>
            </p:txBody>
          </p:sp>
        </p:grpSp>
        <p:sp>
          <p:nvSpPr>
            <p:cNvPr id="9" name="Hình tự do 45">
              <a:extLst>
                <a:ext uri="{FF2B5EF4-FFF2-40B4-BE49-F238E27FC236}">
                  <a16:creationId xmlns:a16="http://schemas.microsoft.com/office/drawing/2014/main" id="{B18F3A1A-E0DF-4674-84C7-541BDEAAFD15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5185477" y="5323170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0" name="Hình tự do 46">
              <a:extLst>
                <a:ext uri="{FF2B5EF4-FFF2-40B4-BE49-F238E27FC236}">
                  <a16:creationId xmlns:a16="http://schemas.microsoft.com/office/drawing/2014/main" id="{8435BCA1-93D6-49EA-AD87-EE185A873CD3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5197382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1" name="Hình tự do 47">
              <a:extLst>
                <a:ext uri="{FF2B5EF4-FFF2-40B4-BE49-F238E27FC236}">
                  <a16:creationId xmlns:a16="http://schemas.microsoft.com/office/drawing/2014/main" id="{90816CEC-8F55-4D5C-8269-9D9D3E76CB2D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11077601" y="5321583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2" name="Hình tự do 48">
              <a:extLst>
                <a:ext uri="{FF2B5EF4-FFF2-40B4-BE49-F238E27FC236}">
                  <a16:creationId xmlns:a16="http://schemas.microsoft.com/office/drawing/2014/main" id="{215A6899-04AF-4FC9-94D1-1C3084A9D6C3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11092679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3" name="Hình tự do 49">
              <a:extLst>
                <a:ext uri="{FF2B5EF4-FFF2-40B4-BE49-F238E27FC236}">
                  <a16:creationId xmlns:a16="http://schemas.microsoft.com/office/drawing/2014/main" id="{022252F8-066D-4E02-B887-79603FB19CB4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4" name="Hình tự do 50">
              <a:extLst>
                <a:ext uri="{FF2B5EF4-FFF2-40B4-BE49-F238E27FC236}">
                  <a16:creationId xmlns:a16="http://schemas.microsoft.com/office/drawing/2014/main" id="{CCC92440-C5D8-4090-B8FA-3F45463769C0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5" name="Hình tự do 51">
              <a:extLst>
                <a:ext uri="{FF2B5EF4-FFF2-40B4-BE49-F238E27FC236}">
                  <a16:creationId xmlns:a16="http://schemas.microsoft.com/office/drawing/2014/main" id="{C773AAA8-71FD-45E0-8E0B-B5E654C4D558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  <p:sp>
          <p:nvSpPr>
            <p:cNvPr id="16" name="Hình tự do 52">
              <a:extLst>
                <a:ext uri="{FF2B5EF4-FFF2-40B4-BE49-F238E27FC236}">
                  <a16:creationId xmlns:a16="http://schemas.microsoft.com/office/drawing/2014/main" id="{A19000A9-74D5-4BBE-A9ED-A7492F8C6797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vi-VN" dirty="0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1063722" y="1962570"/>
            <a:ext cx="5670709" cy="3102589"/>
          </a:xfrm>
        </p:spPr>
        <p:txBody>
          <a:bodyPr rtlCol="0">
            <a:normAutofit/>
          </a:bodyPr>
          <a:lstStyle>
            <a:lvl1pPr algn="l" rtl="0">
              <a:defRPr sz="5311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1235311" y="1521251"/>
            <a:ext cx="8776097" cy="6744759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l" rtl="0">
              <a:buNone/>
              <a:defRPr sz="4721"/>
            </a:lvl1pPr>
            <a:lvl2pPr marL="674461" indent="0" algn="l" rtl="0">
              <a:buNone/>
              <a:defRPr sz="4131"/>
            </a:lvl2pPr>
            <a:lvl3pPr marL="1348923" indent="0" algn="l" rtl="0">
              <a:buNone/>
              <a:defRPr sz="3540"/>
            </a:lvl3pPr>
            <a:lvl4pPr marL="2023384" indent="0" algn="l" rtl="0">
              <a:buNone/>
              <a:defRPr sz="2950"/>
            </a:lvl4pPr>
            <a:lvl5pPr marL="2697846" indent="0" algn="l" rtl="0">
              <a:buNone/>
              <a:defRPr sz="2950"/>
            </a:lvl5pPr>
            <a:lvl6pPr marL="3372307" indent="0" algn="l" rtl="0">
              <a:buNone/>
              <a:defRPr sz="2950"/>
            </a:lvl6pPr>
            <a:lvl7pPr marL="4046769" indent="0" algn="l" rtl="0">
              <a:buNone/>
              <a:defRPr sz="2950"/>
            </a:lvl7pPr>
            <a:lvl8pPr marL="4721230" indent="0" algn="l" rtl="0">
              <a:buNone/>
              <a:defRPr sz="2950"/>
            </a:lvl8pPr>
            <a:lvl9pPr marL="5395692" indent="0" algn="l" rtl="0">
              <a:buNone/>
              <a:defRPr sz="2950"/>
            </a:lvl9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1063722" y="5245217"/>
            <a:ext cx="5670709" cy="319906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655"/>
            </a:lvl1pPr>
            <a:lvl2pPr marL="674461" indent="0" algn="l" rtl="0">
              <a:buNone/>
              <a:defRPr sz="2065"/>
            </a:lvl2pPr>
            <a:lvl3pPr marL="1348923" indent="0" algn="l" rtl="0">
              <a:buNone/>
              <a:defRPr sz="1770"/>
            </a:lvl3pPr>
            <a:lvl4pPr marL="2023384" indent="0" algn="l" rtl="0">
              <a:buNone/>
              <a:defRPr sz="1475"/>
            </a:lvl4pPr>
            <a:lvl5pPr marL="2697846" indent="0" algn="l" rtl="0">
              <a:buNone/>
              <a:defRPr sz="1475"/>
            </a:lvl5pPr>
            <a:lvl6pPr marL="3372307" indent="0" algn="l" rtl="0">
              <a:buNone/>
              <a:defRPr sz="1475"/>
            </a:lvl6pPr>
            <a:lvl7pPr marL="4046769" indent="0" algn="l" rtl="0">
              <a:buNone/>
              <a:defRPr sz="1475"/>
            </a:lvl7pPr>
            <a:lvl8pPr marL="4721230" indent="0" algn="l" rtl="0">
              <a:buNone/>
              <a:defRPr sz="1475"/>
            </a:lvl8pPr>
            <a:lvl9pPr marL="5395692" indent="0" algn="l" rtl="0">
              <a:buNone/>
              <a:defRPr sz="1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hỗ dành sẵn cho Số Trang chiếu 6">
            <a:extLst>
              <a:ext uri="{FF2B5EF4-FFF2-40B4-BE49-F238E27FC236}">
                <a16:creationId xmlns:a16="http://schemas.microsoft.com/office/drawing/2014/main" id="{F6DE32CF-F4FB-47A0-8A38-D51618EB81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55A1A-94B4-44BD-BF2C-92561689820B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20" name="Chỗ dành sẵn cho Chân trang 5">
            <a:extLst>
              <a:ext uri="{FF2B5EF4-FFF2-40B4-BE49-F238E27FC236}">
                <a16:creationId xmlns:a16="http://schemas.microsoft.com/office/drawing/2014/main" id="{0D05D515-EC10-4894-ABAD-F3A86DC7D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1" name="Chỗ dành sẵn cho Ngày tháng 4">
            <a:extLst>
              <a:ext uri="{FF2B5EF4-FFF2-40B4-BE49-F238E27FC236}">
                <a16:creationId xmlns:a16="http://schemas.microsoft.com/office/drawing/2014/main" id="{EC597EDC-6439-4451-B844-37D67664C86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33314-7338-45DB-A217-9D8B85E21483}" type="datetime1">
              <a:rPr lang="vi-VN"/>
              <a:pPr>
                <a:defRPr/>
              </a:pPr>
              <a:t>16/01/2023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83548891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Số Trang chiếu 5">
            <a:extLst>
              <a:ext uri="{FF2B5EF4-FFF2-40B4-BE49-F238E27FC236}">
                <a16:creationId xmlns:a16="http://schemas.microsoft.com/office/drawing/2014/main" id="{C745E4E8-4FD0-4D7D-BF9E-1FB10C4959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AF280-CFAB-4AD3-8DD0-FB94370EDBA3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5" name="Chỗ dành sẵn cho Chân trang 4">
            <a:extLst>
              <a:ext uri="{FF2B5EF4-FFF2-40B4-BE49-F238E27FC236}">
                <a16:creationId xmlns:a16="http://schemas.microsoft.com/office/drawing/2014/main" id="{7D88BB8B-9704-4E15-AA76-01BC65A7F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ỗ dành sẵn cho Ngày tháng 3">
            <a:extLst>
              <a:ext uri="{FF2B5EF4-FFF2-40B4-BE49-F238E27FC236}">
                <a16:creationId xmlns:a16="http://schemas.microsoft.com/office/drawing/2014/main" id="{219FD8E4-C210-4B8B-88FF-8814C2ED731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6A933-BEC6-4180-A53B-262758136780}" type="datetime1">
              <a:rPr lang="vi-VN"/>
              <a:pPr>
                <a:defRPr/>
              </a:pPr>
              <a:t>16/01/2023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548434508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14210834" y="449651"/>
            <a:ext cx="2553761" cy="8374742"/>
          </a:xfrm>
        </p:spPr>
        <p:txBody>
          <a:bodyPr vert="eaVert" rtlCol="0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1237654" y="449651"/>
            <a:ext cx="12748155" cy="8374742"/>
          </a:xfrm>
        </p:spPr>
        <p:txBody>
          <a:bodyPr vert="eaVert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Số Trang chiếu 5">
            <a:extLst>
              <a:ext uri="{FF2B5EF4-FFF2-40B4-BE49-F238E27FC236}">
                <a16:creationId xmlns:a16="http://schemas.microsoft.com/office/drawing/2014/main" id="{CB41C090-A1CB-4470-BED5-013BBCDD4D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EABB5-AAD8-41AC-9713-868CC4D42F6A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5" name="Chỗ dành sẵn cho Chân trang 4">
            <a:extLst>
              <a:ext uri="{FF2B5EF4-FFF2-40B4-BE49-F238E27FC236}">
                <a16:creationId xmlns:a16="http://schemas.microsoft.com/office/drawing/2014/main" id="{32694D87-E1DD-49D5-865D-3BF5DDD78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ỗ dành sẵn cho Ngày tháng 3">
            <a:extLst>
              <a:ext uri="{FF2B5EF4-FFF2-40B4-BE49-F238E27FC236}">
                <a16:creationId xmlns:a16="http://schemas.microsoft.com/office/drawing/2014/main" id="{7C1FF27A-65D1-4E0D-859E-01F6AFAC40C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BB9C7-4A96-4A92-9476-7B490ADE846C}" type="datetime1">
              <a:rPr lang="vi-VN"/>
              <a:pPr>
                <a:defRPr/>
              </a:pPr>
              <a:t>16/01/2023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8276200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00113" y="405157"/>
            <a:ext cx="16202025" cy="86323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84F3CF-287C-4318-B5BE-F1CCD84E5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113" y="9213153"/>
            <a:ext cx="4200525" cy="70257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927CE-B34F-4DFB-94B7-B964D1A8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0769" y="9213153"/>
            <a:ext cx="5700713" cy="70257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22B627-7207-463E-BC17-44704F27B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01613" y="9213153"/>
            <a:ext cx="4200525" cy="70257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C6E7B-31C4-44DF-A8AE-F262F0B44D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210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4418655" indent="-401696">
              <a:buClr>
                <a:schemeClr val="tx2"/>
              </a:buClr>
              <a:buSzPct val="101000"/>
              <a:buFont typeface="Courier New" pitchFamily="49" charset="0"/>
              <a:buChar char="o"/>
              <a:defRPr sz="2100"/>
            </a:lvl6pPr>
            <a:lvl7pPr marL="5222047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7pPr>
            <a:lvl8pPr marL="6025439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8pPr>
            <a:lvl9pPr marL="6828831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A7EFB-6E08-42A7-A431-258233A14D31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93FEF-1FC1-4B7C-8D95-384538FDC6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959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4418655" indent="-401696">
              <a:buClr>
                <a:schemeClr val="tx2"/>
              </a:buClr>
              <a:buSzPct val="101000"/>
              <a:buFont typeface="Courier New" pitchFamily="49" charset="0"/>
              <a:buChar char="o"/>
              <a:defRPr sz="2100"/>
            </a:lvl6pPr>
            <a:lvl7pPr marL="5222047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7pPr>
            <a:lvl8pPr marL="6025439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8pPr>
            <a:lvl9pPr marL="6828831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A7EFB-6E08-42A7-A431-258233A14D31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93FEF-1FC1-4B7C-8D95-384538FDC6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07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4418655" indent="-401696">
              <a:buClr>
                <a:schemeClr val="tx2"/>
              </a:buClr>
              <a:buSzPct val="101000"/>
              <a:buFont typeface="Courier New" pitchFamily="49" charset="0"/>
              <a:buChar char="o"/>
              <a:defRPr sz="2100"/>
            </a:lvl6pPr>
            <a:lvl7pPr marL="5222047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7pPr>
            <a:lvl8pPr marL="6025439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8pPr>
            <a:lvl9pPr marL="6828831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A7EFB-6E08-42A7-A431-258233A14D31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93FEF-1FC1-4B7C-8D95-384538FDC6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130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341" y="4880923"/>
            <a:ext cx="14011944" cy="2166820"/>
          </a:xfrm>
        </p:spPr>
        <p:txBody>
          <a:bodyPr anchor="b"/>
          <a:lstStyle>
            <a:lvl1pPr algn="r">
              <a:defRPr sz="56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7341" y="7047743"/>
            <a:ext cx="14011944" cy="1269289"/>
          </a:xfrm>
        </p:spPr>
        <p:txBody>
          <a:bodyPr anchor="t">
            <a:normAutofit/>
          </a:bodyPr>
          <a:lstStyle>
            <a:lvl1pPr marL="0" indent="0" algn="r">
              <a:buNone/>
              <a:defRPr sz="3200">
                <a:solidFill>
                  <a:schemeClr val="tx2">
                    <a:lumMod val="25000"/>
                  </a:schemeClr>
                </a:solidFill>
              </a:defRPr>
            </a:lvl1pPr>
            <a:lvl2pPr marL="80339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6784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101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1356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1695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2035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2374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2713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1E4FE-427F-4120-9448-56670D7B9048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67B64-159B-46AE-93C0-6A2F36C57B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42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341" y="996850"/>
            <a:ext cx="14023564" cy="13638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7340" y="2669800"/>
            <a:ext cx="6834077" cy="5976607"/>
          </a:xfrm>
        </p:spPr>
        <p:txBody>
          <a:bodyPr>
            <a:normAutofit/>
          </a:bodyPr>
          <a:lstStyle>
            <a:lvl5pPr>
              <a:defRPr/>
            </a:lvl5pPr>
            <a:lvl6pPr marL="4418655" indent="-401696">
              <a:buClr>
                <a:schemeClr val="tx2"/>
              </a:buClr>
              <a:buSzPct val="101000"/>
              <a:buFont typeface="Courier New" pitchFamily="49" charset="0"/>
              <a:buChar char="o"/>
              <a:defRPr sz="2100"/>
            </a:lvl6pPr>
            <a:lvl7pPr marL="5222047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7pPr>
            <a:lvl8pPr marL="6025439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8pPr>
            <a:lvl9pPr marL="6828831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80835" y="2669799"/>
            <a:ext cx="6830070" cy="5976609"/>
          </a:xfrm>
        </p:spPr>
        <p:txBody>
          <a:bodyPr>
            <a:normAutofit/>
          </a:bodyPr>
          <a:lstStyle>
            <a:lvl5pPr>
              <a:defRPr/>
            </a:lvl5pPr>
            <a:lvl6pPr marL="4418655" indent="-401696">
              <a:buClr>
                <a:schemeClr val="tx2"/>
              </a:buClr>
              <a:buSzPct val="101000"/>
              <a:buFont typeface="Courier New" pitchFamily="49" charset="0"/>
              <a:buChar char="o"/>
              <a:defRPr sz="2100"/>
            </a:lvl6pPr>
            <a:lvl7pPr marL="5222047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7pPr>
            <a:lvl8pPr marL="6025439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8pPr>
            <a:lvl9pPr marL="6828831" indent="-401696">
              <a:buClr>
                <a:schemeClr val="tx2"/>
              </a:buClr>
              <a:buFont typeface="Courier New" pitchFamily="49" charset="0"/>
              <a:buChar char="o"/>
              <a:defRPr sz="21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96D15-217F-4B16-9918-880494D12D22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EF076-EA65-4082-8754-98BAB50D17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37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18"/>
          <p:cNvGrpSpPr>
            <a:grpSpLocks/>
          </p:cNvGrpSpPr>
          <p:nvPr/>
        </p:nvGrpSpPr>
        <p:grpSpPr bwMode="auto">
          <a:xfrm>
            <a:off x="12911138" y="98425"/>
            <a:ext cx="5070475" cy="10026650"/>
            <a:chOff x="6558164" y="66319"/>
            <a:chExt cx="2575511" cy="6797067"/>
          </a:xfrm>
        </p:grpSpPr>
        <p:grpSp>
          <p:nvGrpSpPr>
            <p:cNvPr id="1032" name="Group 62"/>
            <p:cNvGrpSpPr>
              <a:grpSpLocks/>
            </p:cNvGrpSpPr>
            <p:nvPr/>
          </p:nvGrpSpPr>
          <p:grpSpPr bwMode="auto"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1040" name="Group 44"/>
              <p:cNvGrpSpPr>
                <a:grpSpLocks/>
              </p:cNvGrpSpPr>
              <p:nvPr/>
            </p:nvGrpSpPr>
            <p:grpSpPr bwMode="auto"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</p:spPr>
              <p:txBody>
                <a:bodyPr/>
                <a:lstStyle/>
                <a:p>
                  <a:pPr defTabSz="803392">
                    <a:defRPr/>
                  </a:pPr>
                  <a:endParaRPr lang="en-US" sz="3200">
                    <a:latin typeface="+mn-lt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  <p:grpSp>
            <p:nvGrpSpPr>
              <p:cNvPr id="1041" name="Group 50"/>
              <p:cNvGrpSpPr>
                <a:grpSpLocks/>
              </p:cNvGrpSpPr>
              <p:nvPr/>
            </p:nvGrpSpPr>
            <p:grpSpPr bwMode="auto"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</p:spPr>
              <p:txBody>
                <a:bodyPr/>
                <a:lstStyle/>
                <a:p>
                  <a:pPr defTabSz="803392">
                    <a:defRPr/>
                  </a:pPr>
                  <a:endParaRPr lang="en-US" sz="3200">
                    <a:latin typeface="+mn-lt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</p:spPr>
              <p:txBody>
                <a:bodyPr/>
                <a:lstStyle/>
                <a:p>
                  <a:pPr defTabSz="803392">
                    <a:defRPr/>
                  </a:pPr>
                  <a:endParaRPr lang="en-US" sz="3200">
                    <a:latin typeface="+mn-lt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1056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435366 w 750"/>
                    <a:gd name="T1" fmla="*/ 373732 h 856"/>
                    <a:gd name="T2" fmla="*/ 381601 w 750"/>
                    <a:gd name="T3" fmla="*/ 344883 h 856"/>
                    <a:gd name="T4" fmla="*/ 321279 w 750"/>
                    <a:gd name="T5" fmla="*/ 314722 h 856"/>
                    <a:gd name="T6" fmla="*/ 322591 w 750"/>
                    <a:gd name="T7" fmla="*/ 249155 h 856"/>
                    <a:gd name="T8" fmla="*/ 478641 w 750"/>
                    <a:gd name="T9" fmla="*/ 239975 h 856"/>
                    <a:gd name="T10" fmla="*/ 487820 w 750"/>
                    <a:gd name="T11" fmla="*/ 200635 h 856"/>
                    <a:gd name="T12" fmla="*/ 490443 w 750"/>
                    <a:gd name="T13" fmla="*/ 149493 h 856"/>
                    <a:gd name="T14" fmla="*/ 483886 w 750"/>
                    <a:gd name="T15" fmla="*/ 135068 h 856"/>
                    <a:gd name="T16" fmla="*/ 441923 w 750"/>
                    <a:gd name="T17" fmla="*/ 114087 h 856"/>
                    <a:gd name="T18" fmla="*/ 382912 w 750"/>
                    <a:gd name="T19" fmla="*/ 186210 h 856"/>
                    <a:gd name="T20" fmla="*/ 361931 w 750"/>
                    <a:gd name="T21" fmla="*/ 200635 h 856"/>
                    <a:gd name="T22" fmla="*/ 260957 w 750"/>
                    <a:gd name="T23" fmla="*/ 258334 h 856"/>
                    <a:gd name="T24" fmla="*/ 258335 w 750"/>
                    <a:gd name="T25" fmla="*/ 139002 h 856"/>
                    <a:gd name="T26" fmla="*/ 260957 w 750"/>
                    <a:gd name="T27" fmla="*/ 112775 h 856"/>
                    <a:gd name="T28" fmla="*/ 260957 w 750"/>
                    <a:gd name="T29" fmla="*/ 57699 h 856"/>
                    <a:gd name="T30" fmla="*/ 251778 w 750"/>
                    <a:gd name="T31" fmla="*/ 0 h 856"/>
                    <a:gd name="T32" fmla="*/ 233419 w 750"/>
                    <a:gd name="T33" fmla="*/ 30161 h 856"/>
                    <a:gd name="T34" fmla="*/ 230797 w 750"/>
                    <a:gd name="T35" fmla="*/ 70812 h 856"/>
                    <a:gd name="T36" fmla="*/ 233419 w 750"/>
                    <a:gd name="T37" fmla="*/ 131134 h 856"/>
                    <a:gd name="T38" fmla="*/ 237353 w 750"/>
                    <a:gd name="T39" fmla="*/ 198013 h 856"/>
                    <a:gd name="T40" fmla="*/ 179654 w 750"/>
                    <a:gd name="T41" fmla="*/ 230796 h 856"/>
                    <a:gd name="T42" fmla="*/ 94417 w 750"/>
                    <a:gd name="T43" fmla="*/ 99662 h 856"/>
                    <a:gd name="T44" fmla="*/ 55076 w 750"/>
                    <a:gd name="T45" fmla="*/ 111464 h 856"/>
                    <a:gd name="T46" fmla="*/ 9179 w 750"/>
                    <a:gd name="T47" fmla="*/ 135068 h 856"/>
                    <a:gd name="T48" fmla="*/ 1311 w 750"/>
                    <a:gd name="T49" fmla="*/ 145559 h 856"/>
                    <a:gd name="T50" fmla="*/ 45897 w 750"/>
                    <a:gd name="T51" fmla="*/ 182276 h 856"/>
                    <a:gd name="T52" fmla="*/ 74747 w 750"/>
                    <a:gd name="T53" fmla="*/ 199324 h 856"/>
                    <a:gd name="T54" fmla="*/ 110153 w 750"/>
                    <a:gd name="T55" fmla="*/ 216371 h 856"/>
                    <a:gd name="T56" fmla="*/ 194079 w 750"/>
                    <a:gd name="T57" fmla="*/ 262268 h 856"/>
                    <a:gd name="T58" fmla="*/ 142936 w 750"/>
                    <a:gd name="T59" fmla="*/ 326524 h 856"/>
                    <a:gd name="T60" fmla="*/ 10491 w 750"/>
                    <a:gd name="T61" fmla="*/ 329147 h 856"/>
                    <a:gd name="T62" fmla="*/ 3934 w 750"/>
                    <a:gd name="T63" fmla="*/ 361930 h 856"/>
                    <a:gd name="T64" fmla="*/ 1311 w 750"/>
                    <a:gd name="T65" fmla="*/ 411761 h 856"/>
                    <a:gd name="T66" fmla="*/ 6557 w 750"/>
                    <a:gd name="T67" fmla="*/ 426186 h 856"/>
                    <a:gd name="T68" fmla="*/ 48520 w 750"/>
                    <a:gd name="T69" fmla="*/ 448479 h 856"/>
                    <a:gd name="T70" fmla="*/ 107530 w 750"/>
                    <a:gd name="T71" fmla="*/ 376355 h 856"/>
                    <a:gd name="T72" fmla="*/ 128512 w 750"/>
                    <a:gd name="T73" fmla="*/ 361930 h 856"/>
                    <a:gd name="T74" fmla="*/ 230797 w 750"/>
                    <a:gd name="T75" fmla="*/ 304231 h 856"/>
                    <a:gd name="T76" fmla="*/ 232108 w 750"/>
                    <a:gd name="T77" fmla="*/ 422252 h 856"/>
                    <a:gd name="T78" fmla="*/ 230797 w 750"/>
                    <a:gd name="T79" fmla="*/ 449790 h 856"/>
                    <a:gd name="T80" fmla="*/ 199324 w 750"/>
                    <a:gd name="T81" fmla="*/ 535027 h 856"/>
                    <a:gd name="T82" fmla="*/ 237353 w 750"/>
                    <a:gd name="T83" fmla="*/ 561254 h 856"/>
                    <a:gd name="T84" fmla="*/ 253089 w 750"/>
                    <a:gd name="T85" fmla="*/ 558631 h 856"/>
                    <a:gd name="T86" fmla="*/ 259646 w 750"/>
                    <a:gd name="T87" fmla="*/ 491753 h 856"/>
                    <a:gd name="T88" fmla="*/ 326525 w 750"/>
                    <a:gd name="T89" fmla="*/ 503555 h 856"/>
                    <a:gd name="T90" fmla="*/ 255712 w 750"/>
                    <a:gd name="T91" fmla="*/ 393402 h 856"/>
                    <a:gd name="T92" fmla="*/ 285873 w 750"/>
                    <a:gd name="T93" fmla="*/ 317345 h 856"/>
                    <a:gd name="T94" fmla="*/ 369799 w 750"/>
                    <a:gd name="T95" fmla="*/ 368487 h 856"/>
                    <a:gd name="T96" fmla="*/ 402583 w 750"/>
                    <a:gd name="T97" fmla="*/ 389468 h 856"/>
                    <a:gd name="T98" fmla="*/ 431432 w 750"/>
                    <a:gd name="T99" fmla="*/ 406516 h 856"/>
                    <a:gd name="T100" fmla="*/ 489131 w 750"/>
                    <a:gd name="T101" fmla="*/ 417006 h 856"/>
                    <a:gd name="T102" fmla="*/ 445857 w 750"/>
                    <a:gd name="T103" fmla="*/ 380289 h 85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7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7" name="Freeform 53"/>
                <p:cNvSpPr>
                  <a:spLocks noChangeAspect="1"/>
                </p:cNvSpPr>
                <p:nvPr/>
              </p:nvSpPr>
              <p:spPr bwMode="auto">
                <a:xfrm rot="-608747">
                  <a:off x="8713407" y="888239"/>
                  <a:ext cx="384613" cy="438971"/>
                </a:xfrm>
                <a:custGeom>
                  <a:avLst/>
                  <a:gdLst>
                    <a:gd name="T0" fmla="*/ 340511 w 750"/>
                    <a:gd name="T1" fmla="*/ 292305 h 856"/>
                    <a:gd name="T2" fmla="*/ 298460 w 750"/>
                    <a:gd name="T3" fmla="*/ 269742 h 856"/>
                    <a:gd name="T4" fmla="*/ 251280 w 750"/>
                    <a:gd name="T5" fmla="*/ 246152 h 856"/>
                    <a:gd name="T6" fmla="*/ 252306 w 750"/>
                    <a:gd name="T7" fmla="*/ 194870 h 856"/>
                    <a:gd name="T8" fmla="*/ 374357 w 750"/>
                    <a:gd name="T9" fmla="*/ 187691 h 856"/>
                    <a:gd name="T10" fmla="*/ 381536 w 750"/>
                    <a:gd name="T11" fmla="*/ 156922 h 856"/>
                    <a:gd name="T12" fmla="*/ 383587 w 750"/>
                    <a:gd name="T13" fmla="*/ 116922 h 856"/>
                    <a:gd name="T14" fmla="*/ 378459 w 750"/>
                    <a:gd name="T15" fmla="*/ 105640 h 856"/>
                    <a:gd name="T16" fmla="*/ 345639 w 750"/>
                    <a:gd name="T17" fmla="*/ 89230 h 856"/>
                    <a:gd name="T18" fmla="*/ 299485 w 750"/>
                    <a:gd name="T19" fmla="*/ 145640 h 856"/>
                    <a:gd name="T20" fmla="*/ 283075 w 750"/>
                    <a:gd name="T21" fmla="*/ 156922 h 856"/>
                    <a:gd name="T22" fmla="*/ 204101 w 750"/>
                    <a:gd name="T23" fmla="*/ 202050 h 856"/>
                    <a:gd name="T24" fmla="*/ 202050 w 750"/>
                    <a:gd name="T25" fmla="*/ 108717 h 856"/>
                    <a:gd name="T26" fmla="*/ 204101 w 750"/>
                    <a:gd name="T27" fmla="*/ 88204 h 856"/>
                    <a:gd name="T28" fmla="*/ 204101 w 750"/>
                    <a:gd name="T29" fmla="*/ 45128 h 856"/>
                    <a:gd name="T30" fmla="*/ 196922 w 750"/>
                    <a:gd name="T31" fmla="*/ 0 h 856"/>
                    <a:gd name="T32" fmla="*/ 182563 w 750"/>
                    <a:gd name="T33" fmla="*/ 23590 h 856"/>
                    <a:gd name="T34" fmla="*/ 180512 w 750"/>
                    <a:gd name="T35" fmla="*/ 55384 h 856"/>
                    <a:gd name="T36" fmla="*/ 182563 w 750"/>
                    <a:gd name="T37" fmla="*/ 102563 h 856"/>
                    <a:gd name="T38" fmla="*/ 185640 w 750"/>
                    <a:gd name="T39" fmla="*/ 154871 h 856"/>
                    <a:gd name="T40" fmla="*/ 140512 w 750"/>
                    <a:gd name="T41" fmla="*/ 180511 h 856"/>
                    <a:gd name="T42" fmla="*/ 73846 w 750"/>
                    <a:gd name="T43" fmla="*/ 77948 h 856"/>
                    <a:gd name="T44" fmla="*/ 43077 w 750"/>
                    <a:gd name="T45" fmla="*/ 87179 h 856"/>
                    <a:gd name="T46" fmla="*/ 7179 w 750"/>
                    <a:gd name="T47" fmla="*/ 105640 h 856"/>
                    <a:gd name="T48" fmla="*/ 1026 w 750"/>
                    <a:gd name="T49" fmla="*/ 113845 h 856"/>
                    <a:gd name="T50" fmla="*/ 35897 w 750"/>
                    <a:gd name="T51" fmla="*/ 142563 h 856"/>
                    <a:gd name="T52" fmla="*/ 58461 w 750"/>
                    <a:gd name="T53" fmla="*/ 155896 h 856"/>
                    <a:gd name="T54" fmla="*/ 86153 w 750"/>
                    <a:gd name="T55" fmla="*/ 169229 h 856"/>
                    <a:gd name="T56" fmla="*/ 151794 w 750"/>
                    <a:gd name="T57" fmla="*/ 205127 h 856"/>
                    <a:gd name="T58" fmla="*/ 111794 w 750"/>
                    <a:gd name="T59" fmla="*/ 255383 h 856"/>
                    <a:gd name="T60" fmla="*/ 8205 w 750"/>
                    <a:gd name="T61" fmla="*/ 257434 h 856"/>
                    <a:gd name="T62" fmla="*/ 3077 w 750"/>
                    <a:gd name="T63" fmla="*/ 283075 h 856"/>
                    <a:gd name="T64" fmla="*/ 1026 w 750"/>
                    <a:gd name="T65" fmla="*/ 322049 h 856"/>
                    <a:gd name="T66" fmla="*/ 5128 w 750"/>
                    <a:gd name="T67" fmla="*/ 333331 h 856"/>
                    <a:gd name="T68" fmla="*/ 37948 w 750"/>
                    <a:gd name="T69" fmla="*/ 350767 h 856"/>
                    <a:gd name="T70" fmla="*/ 84102 w 750"/>
                    <a:gd name="T71" fmla="*/ 294357 h 856"/>
                    <a:gd name="T72" fmla="*/ 100512 w 750"/>
                    <a:gd name="T73" fmla="*/ 283075 h 856"/>
                    <a:gd name="T74" fmla="*/ 180512 w 750"/>
                    <a:gd name="T75" fmla="*/ 237947 h 856"/>
                    <a:gd name="T76" fmla="*/ 181537 w 750"/>
                    <a:gd name="T77" fmla="*/ 330254 h 856"/>
                    <a:gd name="T78" fmla="*/ 180512 w 750"/>
                    <a:gd name="T79" fmla="*/ 351792 h 856"/>
                    <a:gd name="T80" fmla="*/ 155896 w 750"/>
                    <a:gd name="T81" fmla="*/ 418458 h 856"/>
                    <a:gd name="T82" fmla="*/ 185640 w 750"/>
                    <a:gd name="T83" fmla="*/ 438971 h 856"/>
                    <a:gd name="T84" fmla="*/ 197947 w 750"/>
                    <a:gd name="T85" fmla="*/ 436920 h 856"/>
                    <a:gd name="T86" fmla="*/ 203076 w 750"/>
                    <a:gd name="T87" fmla="*/ 384612 h 856"/>
                    <a:gd name="T88" fmla="*/ 255383 w 750"/>
                    <a:gd name="T89" fmla="*/ 393843 h 856"/>
                    <a:gd name="T90" fmla="*/ 199999 w 750"/>
                    <a:gd name="T91" fmla="*/ 307690 h 856"/>
                    <a:gd name="T92" fmla="*/ 223588 w 750"/>
                    <a:gd name="T93" fmla="*/ 248203 h 856"/>
                    <a:gd name="T94" fmla="*/ 289229 w 750"/>
                    <a:gd name="T95" fmla="*/ 288203 h 856"/>
                    <a:gd name="T96" fmla="*/ 314870 w 750"/>
                    <a:gd name="T97" fmla="*/ 304613 h 856"/>
                    <a:gd name="T98" fmla="*/ 337434 w 750"/>
                    <a:gd name="T99" fmla="*/ 317946 h 856"/>
                    <a:gd name="T100" fmla="*/ 382562 w 750"/>
                    <a:gd name="T101" fmla="*/ 326151 h 856"/>
                    <a:gd name="T102" fmla="*/ 348716 w 750"/>
                    <a:gd name="T103" fmla="*/ 297434 h 85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7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42" name="Group 56"/>
              <p:cNvGrpSpPr>
                <a:grpSpLocks/>
              </p:cNvGrpSpPr>
              <p:nvPr/>
            </p:nvGrpSpPr>
            <p:grpSpPr bwMode="auto"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1043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893936 w 760"/>
                    <a:gd name="T1" fmla="*/ 796119 h 870"/>
                    <a:gd name="T2" fmla="*/ 989036 w 760"/>
                    <a:gd name="T3" fmla="*/ 714605 h 870"/>
                    <a:gd name="T4" fmla="*/ 760797 w 760"/>
                    <a:gd name="T5" fmla="*/ 633092 h 870"/>
                    <a:gd name="T6" fmla="*/ 682000 w 760"/>
                    <a:gd name="T7" fmla="*/ 592335 h 870"/>
                    <a:gd name="T8" fmla="*/ 760797 w 760"/>
                    <a:gd name="T9" fmla="*/ 551578 h 870"/>
                    <a:gd name="T10" fmla="*/ 989036 w 760"/>
                    <a:gd name="T11" fmla="*/ 470064 h 870"/>
                    <a:gd name="T12" fmla="*/ 899371 w 760"/>
                    <a:gd name="T13" fmla="*/ 388550 h 870"/>
                    <a:gd name="T14" fmla="*/ 934693 w 760"/>
                    <a:gd name="T15" fmla="*/ 369530 h 870"/>
                    <a:gd name="T16" fmla="*/ 915673 w 760"/>
                    <a:gd name="T17" fmla="*/ 347793 h 870"/>
                    <a:gd name="T18" fmla="*/ 880351 w 760"/>
                    <a:gd name="T19" fmla="*/ 366813 h 870"/>
                    <a:gd name="T20" fmla="*/ 858614 w 760"/>
                    <a:gd name="T21" fmla="*/ 241825 h 870"/>
                    <a:gd name="T22" fmla="*/ 673849 w 760"/>
                    <a:gd name="T23" fmla="*/ 402135 h 870"/>
                    <a:gd name="T24" fmla="*/ 600486 w 760"/>
                    <a:gd name="T25" fmla="*/ 456478 h 870"/>
                    <a:gd name="T26" fmla="*/ 603203 w 760"/>
                    <a:gd name="T27" fmla="*/ 361378 h 870"/>
                    <a:gd name="T28" fmla="*/ 646677 w 760"/>
                    <a:gd name="T29" fmla="*/ 122271 h 870"/>
                    <a:gd name="T30" fmla="*/ 532558 w 760"/>
                    <a:gd name="T31" fmla="*/ 157594 h 870"/>
                    <a:gd name="T32" fmla="*/ 532558 w 760"/>
                    <a:gd name="T33" fmla="*/ 116837 h 870"/>
                    <a:gd name="T34" fmla="*/ 505386 w 760"/>
                    <a:gd name="T35" fmla="*/ 122271 h 870"/>
                    <a:gd name="T36" fmla="*/ 505386 w 760"/>
                    <a:gd name="T37" fmla="*/ 163028 h 870"/>
                    <a:gd name="T38" fmla="*/ 383116 w 760"/>
                    <a:gd name="T39" fmla="*/ 122271 h 870"/>
                    <a:gd name="T40" fmla="*/ 429307 w 760"/>
                    <a:gd name="T41" fmla="*/ 361378 h 870"/>
                    <a:gd name="T42" fmla="*/ 437458 w 760"/>
                    <a:gd name="T43" fmla="*/ 456478 h 870"/>
                    <a:gd name="T44" fmla="*/ 358661 w 760"/>
                    <a:gd name="T45" fmla="*/ 402135 h 870"/>
                    <a:gd name="T46" fmla="*/ 173896 w 760"/>
                    <a:gd name="T47" fmla="*/ 241825 h 870"/>
                    <a:gd name="T48" fmla="*/ 149442 w 760"/>
                    <a:gd name="T49" fmla="*/ 361378 h 870"/>
                    <a:gd name="T50" fmla="*/ 114120 w 760"/>
                    <a:gd name="T51" fmla="*/ 342359 h 870"/>
                    <a:gd name="T52" fmla="*/ 103251 w 760"/>
                    <a:gd name="T53" fmla="*/ 366813 h 870"/>
                    <a:gd name="T54" fmla="*/ 138574 w 760"/>
                    <a:gd name="T55" fmla="*/ 388550 h 870"/>
                    <a:gd name="T56" fmla="*/ 40757 w 760"/>
                    <a:gd name="T57" fmla="*/ 470064 h 870"/>
                    <a:gd name="T58" fmla="*/ 271713 w 760"/>
                    <a:gd name="T59" fmla="*/ 551578 h 870"/>
                    <a:gd name="T60" fmla="*/ 355944 w 760"/>
                    <a:gd name="T61" fmla="*/ 592335 h 870"/>
                    <a:gd name="T62" fmla="*/ 271713 w 760"/>
                    <a:gd name="T63" fmla="*/ 633092 h 870"/>
                    <a:gd name="T64" fmla="*/ 40757 w 760"/>
                    <a:gd name="T65" fmla="*/ 714605 h 870"/>
                    <a:gd name="T66" fmla="*/ 133139 w 760"/>
                    <a:gd name="T67" fmla="*/ 796119 h 870"/>
                    <a:gd name="T68" fmla="*/ 97817 w 760"/>
                    <a:gd name="T69" fmla="*/ 815139 h 870"/>
                    <a:gd name="T70" fmla="*/ 114120 w 760"/>
                    <a:gd name="T71" fmla="*/ 836876 h 870"/>
                    <a:gd name="T72" fmla="*/ 149442 w 760"/>
                    <a:gd name="T73" fmla="*/ 817856 h 870"/>
                    <a:gd name="T74" fmla="*/ 173896 w 760"/>
                    <a:gd name="T75" fmla="*/ 942844 h 870"/>
                    <a:gd name="T76" fmla="*/ 358661 w 760"/>
                    <a:gd name="T77" fmla="*/ 782534 h 870"/>
                    <a:gd name="T78" fmla="*/ 437458 w 760"/>
                    <a:gd name="T79" fmla="*/ 728191 h 870"/>
                    <a:gd name="T80" fmla="*/ 429307 w 760"/>
                    <a:gd name="T81" fmla="*/ 823291 h 870"/>
                    <a:gd name="T82" fmla="*/ 383116 w 760"/>
                    <a:gd name="T83" fmla="*/ 1062398 h 870"/>
                    <a:gd name="T84" fmla="*/ 499952 w 760"/>
                    <a:gd name="T85" fmla="*/ 1024358 h 870"/>
                    <a:gd name="T86" fmla="*/ 499952 w 760"/>
                    <a:gd name="T87" fmla="*/ 1065115 h 870"/>
                    <a:gd name="T88" fmla="*/ 527124 w 760"/>
                    <a:gd name="T89" fmla="*/ 1059681 h 870"/>
                    <a:gd name="T90" fmla="*/ 527124 w 760"/>
                    <a:gd name="T91" fmla="*/ 1021641 h 870"/>
                    <a:gd name="T92" fmla="*/ 646677 w 760"/>
                    <a:gd name="T93" fmla="*/ 1062398 h 870"/>
                    <a:gd name="T94" fmla="*/ 603203 w 760"/>
                    <a:gd name="T95" fmla="*/ 823291 h 870"/>
                    <a:gd name="T96" fmla="*/ 600486 w 760"/>
                    <a:gd name="T97" fmla="*/ 728191 h 870"/>
                    <a:gd name="T98" fmla="*/ 673849 w 760"/>
                    <a:gd name="T99" fmla="*/ 782534 h 870"/>
                    <a:gd name="T100" fmla="*/ 858614 w 760"/>
                    <a:gd name="T101" fmla="*/ 942844 h 870"/>
                    <a:gd name="T102" fmla="*/ 883068 w 760"/>
                    <a:gd name="T103" fmla="*/ 823291 h 870"/>
                    <a:gd name="T104" fmla="*/ 918390 w 760"/>
                    <a:gd name="T105" fmla="*/ 842311 h 870"/>
                    <a:gd name="T106" fmla="*/ 926542 w 760"/>
                    <a:gd name="T107" fmla="*/ 817856 h 870"/>
                    <a:gd name="T108" fmla="*/ 470064 w 760"/>
                    <a:gd name="T109" fmla="*/ 673848 h 870"/>
                    <a:gd name="T110" fmla="*/ 567881 w 760"/>
                    <a:gd name="T111" fmla="*/ 510821 h 870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7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" name="Freeform 73"/>
                <p:cNvSpPr>
                  <a:spLocks noChangeAspect="1" noEditPoints="1"/>
                </p:cNvSpPr>
                <p:nvPr/>
              </p:nvSpPr>
              <p:spPr bwMode="auto">
                <a:xfrm rot="-1185563">
                  <a:off x="7564131" y="154734"/>
                  <a:ext cx="722936" cy="825205"/>
                </a:xfrm>
                <a:custGeom>
                  <a:avLst/>
                  <a:gdLst>
                    <a:gd name="T0" fmla="*/ 597745 w 820"/>
                    <a:gd name="T1" fmla="*/ 537794 h 936"/>
                    <a:gd name="T2" fmla="*/ 578349 w 820"/>
                    <a:gd name="T3" fmla="*/ 527214 h 936"/>
                    <a:gd name="T4" fmla="*/ 453157 w 820"/>
                    <a:gd name="T5" fmla="*/ 451394 h 936"/>
                    <a:gd name="T6" fmla="*/ 460210 w 820"/>
                    <a:gd name="T7" fmla="*/ 412603 h 936"/>
                    <a:gd name="T8" fmla="*/ 497239 w 820"/>
                    <a:gd name="T9" fmla="*/ 364995 h 936"/>
                    <a:gd name="T10" fmla="*/ 603034 w 820"/>
                    <a:gd name="T11" fmla="*/ 285648 h 936"/>
                    <a:gd name="T12" fmla="*/ 648879 w 820"/>
                    <a:gd name="T13" fmla="*/ 257436 h 936"/>
                    <a:gd name="T14" fmla="*/ 655932 w 820"/>
                    <a:gd name="T15" fmla="*/ 172799 h 936"/>
                    <a:gd name="T16" fmla="*/ 613614 w 820"/>
                    <a:gd name="T17" fmla="*/ 174563 h 936"/>
                    <a:gd name="T18" fmla="*/ 472553 w 820"/>
                    <a:gd name="T19" fmla="*/ 320913 h 936"/>
                    <a:gd name="T20" fmla="*/ 428472 w 820"/>
                    <a:gd name="T21" fmla="*/ 338546 h 936"/>
                    <a:gd name="T22" fmla="*/ 377337 w 820"/>
                    <a:gd name="T23" fmla="*/ 313860 h 936"/>
                    <a:gd name="T24" fmla="*/ 447868 w 820"/>
                    <a:gd name="T25" fmla="*/ 81110 h 936"/>
                    <a:gd name="T26" fmla="*/ 428472 w 820"/>
                    <a:gd name="T27" fmla="*/ 44081 h 936"/>
                    <a:gd name="T28" fmla="*/ 356178 w 820"/>
                    <a:gd name="T29" fmla="*/ 0 h 936"/>
                    <a:gd name="T30" fmla="*/ 354415 w 820"/>
                    <a:gd name="T31" fmla="*/ 105796 h 936"/>
                    <a:gd name="T32" fmla="*/ 352652 w 820"/>
                    <a:gd name="T33" fmla="*/ 162220 h 936"/>
                    <a:gd name="T34" fmla="*/ 350888 w 820"/>
                    <a:gd name="T35" fmla="*/ 313860 h 936"/>
                    <a:gd name="T36" fmla="*/ 299754 w 820"/>
                    <a:gd name="T37" fmla="*/ 336782 h 936"/>
                    <a:gd name="T38" fmla="*/ 148114 w 820"/>
                    <a:gd name="T39" fmla="*/ 275068 h 936"/>
                    <a:gd name="T40" fmla="*/ 98742 w 820"/>
                    <a:gd name="T41" fmla="*/ 246856 h 936"/>
                    <a:gd name="T42" fmla="*/ 8816 w 820"/>
                    <a:gd name="T43" fmla="*/ 197485 h 936"/>
                    <a:gd name="T44" fmla="*/ 8816 w 820"/>
                    <a:gd name="T45" fmla="*/ 285648 h 936"/>
                    <a:gd name="T46" fmla="*/ 31739 w 820"/>
                    <a:gd name="T47" fmla="*/ 320913 h 936"/>
                    <a:gd name="T48" fmla="*/ 234513 w 820"/>
                    <a:gd name="T49" fmla="*/ 350888 h 936"/>
                    <a:gd name="T50" fmla="*/ 266252 w 820"/>
                    <a:gd name="T51" fmla="*/ 412603 h 936"/>
                    <a:gd name="T52" fmla="*/ 232750 w 820"/>
                    <a:gd name="T53" fmla="*/ 469027 h 936"/>
                    <a:gd name="T54" fmla="*/ 29975 w 820"/>
                    <a:gd name="T55" fmla="*/ 511345 h 936"/>
                    <a:gd name="T56" fmla="*/ 7053 w 820"/>
                    <a:gd name="T57" fmla="*/ 546610 h 936"/>
                    <a:gd name="T58" fmla="*/ 84636 w 820"/>
                    <a:gd name="T59" fmla="*/ 580112 h 936"/>
                    <a:gd name="T60" fmla="*/ 134008 w 820"/>
                    <a:gd name="T61" fmla="*/ 553663 h 936"/>
                    <a:gd name="T62" fmla="*/ 153403 w 820"/>
                    <a:gd name="T63" fmla="*/ 543084 h 936"/>
                    <a:gd name="T64" fmla="*/ 285648 w 820"/>
                    <a:gd name="T65" fmla="*/ 469027 h 936"/>
                    <a:gd name="T66" fmla="*/ 345599 w 820"/>
                    <a:gd name="T67" fmla="*/ 506055 h 936"/>
                    <a:gd name="T68" fmla="*/ 275068 w 820"/>
                    <a:gd name="T69" fmla="*/ 742332 h 936"/>
                    <a:gd name="T70" fmla="*/ 294464 w 820"/>
                    <a:gd name="T71" fmla="*/ 779360 h 936"/>
                    <a:gd name="T72" fmla="*/ 366758 w 820"/>
                    <a:gd name="T73" fmla="*/ 825205 h 936"/>
                    <a:gd name="T74" fmla="*/ 370284 w 820"/>
                    <a:gd name="T75" fmla="*/ 717646 h 936"/>
                    <a:gd name="T76" fmla="*/ 370284 w 820"/>
                    <a:gd name="T77" fmla="*/ 661222 h 936"/>
                    <a:gd name="T78" fmla="*/ 373811 w 820"/>
                    <a:gd name="T79" fmla="*/ 507818 h 936"/>
                    <a:gd name="T80" fmla="*/ 424945 w 820"/>
                    <a:gd name="T81" fmla="*/ 486659 h 936"/>
                    <a:gd name="T82" fmla="*/ 574822 w 820"/>
                    <a:gd name="T83" fmla="*/ 548373 h 936"/>
                    <a:gd name="T84" fmla="*/ 624194 w 820"/>
                    <a:gd name="T85" fmla="*/ 576586 h 936"/>
                    <a:gd name="T86" fmla="*/ 715883 w 820"/>
                    <a:gd name="T87" fmla="*/ 625957 h 936"/>
                    <a:gd name="T88" fmla="*/ 363231 w 820"/>
                    <a:gd name="T89" fmla="*/ 481370 h 936"/>
                    <a:gd name="T90" fmla="*/ 324440 w 820"/>
                    <a:gd name="T91" fmla="*/ 469027 h 936"/>
                    <a:gd name="T92" fmla="*/ 296227 w 820"/>
                    <a:gd name="T93" fmla="*/ 424945 h 936"/>
                    <a:gd name="T94" fmla="*/ 299754 w 820"/>
                    <a:gd name="T95" fmla="*/ 384390 h 936"/>
                    <a:gd name="T96" fmla="*/ 336782 w 820"/>
                    <a:gd name="T97" fmla="*/ 347362 h 936"/>
                    <a:gd name="T98" fmla="*/ 377337 w 820"/>
                    <a:gd name="T99" fmla="*/ 343835 h 936"/>
                    <a:gd name="T100" fmla="*/ 421419 w 820"/>
                    <a:gd name="T101" fmla="*/ 373811 h 936"/>
                    <a:gd name="T102" fmla="*/ 431998 w 820"/>
                    <a:gd name="T103" fmla="*/ 412603 h 936"/>
                    <a:gd name="T104" fmla="*/ 412602 w 820"/>
                    <a:gd name="T105" fmla="*/ 460210 h 936"/>
                    <a:gd name="T106" fmla="*/ 363231 w 820"/>
                    <a:gd name="T107" fmla="*/ 481370 h 9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7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" name="Freeform 77"/>
                <p:cNvSpPr>
                  <a:spLocks noChangeAspect="1" noEditPoints="1"/>
                </p:cNvSpPr>
                <p:nvPr/>
              </p:nvSpPr>
              <p:spPr bwMode="auto">
                <a:xfrm rot="-642487">
                  <a:off x="7869058" y="3830515"/>
                  <a:ext cx="639682" cy="729516"/>
                </a:xfrm>
                <a:custGeom>
                  <a:avLst/>
                  <a:gdLst>
                    <a:gd name="T0" fmla="*/ 556043 w 826"/>
                    <a:gd name="T1" fmla="*/ 490991 h 942"/>
                    <a:gd name="T2" fmla="*/ 610254 w 826"/>
                    <a:gd name="T3" fmla="*/ 441427 h 942"/>
                    <a:gd name="T4" fmla="*/ 419743 w 826"/>
                    <a:gd name="T5" fmla="*/ 365532 h 942"/>
                    <a:gd name="T6" fmla="*/ 610254 w 826"/>
                    <a:gd name="T7" fmla="*/ 291187 h 942"/>
                    <a:gd name="T8" fmla="*/ 559141 w 826"/>
                    <a:gd name="T9" fmla="*/ 243172 h 942"/>
                    <a:gd name="T10" fmla="*/ 579276 w 826"/>
                    <a:gd name="T11" fmla="*/ 230781 h 942"/>
                    <a:gd name="T12" fmla="*/ 565336 w 826"/>
                    <a:gd name="T13" fmla="*/ 213744 h 942"/>
                    <a:gd name="T14" fmla="*/ 545201 w 826"/>
                    <a:gd name="T15" fmla="*/ 224586 h 942"/>
                    <a:gd name="T16" fmla="*/ 529712 w 826"/>
                    <a:gd name="T17" fmla="*/ 151789 h 942"/>
                    <a:gd name="T18" fmla="*/ 370179 w 826"/>
                    <a:gd name="T19" fmla="*/ 278796 h 942"/>
                    <a:gd name="T20" fmla="*/ 399608 w 826"/>
                    <a:gd name="T21" fmla="*/ 77443 h 942"/>
                    <a:gd name="T22" fmla="*/ 333006 w 826"/>
                    <a:gd name="T23" fmla="*/ 96030 h 942"/>
                    <a:gd name="T24" fmla="*/ 333006 w 826"/>
                    <a:gd name="T25" fmla="*/ 72797 h 942"/>
                    <a:gd name="T26" fmla="*/ 311322 w 826"/>
                    <a:gd name="T27" fmla="*/ 75894 h 942"/>
                    <a:gd name="T28" fmla="*/ 309773 w 826"/>
                    <a:gd name="T29" fmla="*/ 99127 h 942"/>
                    <a:gd name="T30" fmla="*/ 240074 w 826"/>
                    <a:gd name="T31" fmla="*/ 77443 h 942"/>
                    <a:gd name="T32" fmla="*/ 272601 w 826"/>
                    <a:gd name="T33" fmla="*/ 278796 h 942"/>
                    <a:gd name="T34" fmla="*/ 109970 w 826"/>
                    <a:gd name="T35" fmla="*/ 151789 h 942"/>
                    <a:gd name="T36" fmla="*/ 92932 w 826"/>
                    <a:gd name="T37" fmla="*/ 219939 h 942"/>
                    <a:gd name="T38" fmla="*/ 72797 w 826"/>
                    <a:gd name="T39" fmla="*/ 209097 h 942"/>
                    <a:gd name="T40" fmla="*/ 65052 w 826"/>
                    <a:gd name="T41" fmla="*/ 229232 h 942"/>
                    <a:gd name="T42" fmla="*/ 85188 w 826"/>
                    <a:gd name="T43" fmla="*/ 241623 h 942"/>
                    <a:gd name="T44" fmla="*/ 30977 w 826"/>
                    <a:gd name="T45" fmla="*/ 291187 h 942"/>
                    <a:gd name="T46" fmla="*/ 224586 w 826"/>
                    <a:gd name="T47" fmla="*/ 365532 h 942"/>
                    <a:gd name="T48" fmla="*/ 30977 w 826"/>
                    <a:gd name="T49" fmla="*/ 441427 h 942"/>
                    <a:gd name="T50" fmla="*/ 80541 w 826"/>
                    <a:gd name="T51" fmla="*/ 489442 h 942"/>
                    <a:gd name="T52" fmla="*/ 61955 w 826"/>
                    <a:gd name="T53" fmla="*/ 501833 h 942"/>
                    <a:gd name="T54" fmla="*/ 74346 w 826"/>
                    <a:gd name="T55" fmla="*/ 518870 h 942"/>
                    <a:gd name="T56" fmla="*/ 94481 w 826"/>
                    <a:gd name="T57" fmla="*/ 508028 h 942"/>
                    <a:gd name="T58" fmla="*/ 109970 w 826"/>
                    <a:gd name="T59" fmla="*/ 579276 h 942"/>
                    <a:gd name="T60" fmla="*/ 272601 w 826"/>
                    <a:gd name="T61" fmla="*/ 452269 h 942"/>
                    <a:gd name="T62" fmla="*/ 240074 w 826"/>
                    <a:gd name="T63" fmla="*/ 655170 h 942"/>
                    <a:gd name="T64" fmla="*/ 306676 w 826"/>
                    <a:gd name="T65" fmla="*/ 635035 h 942"/>
                    <a:gd name="T66" fmla="*/ 308224 w 826"/>
                    <a:gd name="T67" fmla="*/ 658268 h 942"/>
                    <a:gd name="T68" fmla="*/ 329909 w 826"/>
                    <a:gd name="T69" fmla="*/ 655170 h 942"/>
                    <a:gd name="T70" fmla="*/ 329909 w 826"/>
                    <a:gd name="T71" fmla="*/ 631937 h 942"/>
                    <a:gd name="T72" fmla="*/ 399608 w 826"/>
                    <a:gd name="T73" fmla="*/ 653622 h 942"/>
                    <a:gd name="T74" fmla="*/ 370179 w 826"/>
                    <a:gd name="T75" fmla="*/ 452269 h 942"/>
                    <a:gd name="T76" fmla="*/ 529712 w 826"/>
                    <a:gd name="T77" fmla="*/ 579276 h 942"/>
                    <a:gd name="T78" fmla="*/ 546750 w 826"/>
                    <a:gd name="T79" fmla="*/ 511126 h 942"/>
                    <a:gd name="T80" fmla="*/ 566885 w 826"/>
                    <a:gd name="T81" fmla="*/ 521968 h 942"/>
                    <a:gd name="T82" fmla="*/ 574630 w 826"/>
                    <a:gd name="T83" fmla="*/ 501833 h 942"/>
                    <a:gd name="T84" fmla="*/ 291187 w 826"/>
                    <a:gd name="T85" fmla="*/ 421292 h 942"/>
                    <a:gd name="T86" fmla="*/ 353142 w 826"/>
                    <a:gd name="T87" fmla="*/ 309773 h 942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EFFFF">
                      <a:alpha val="25882"/>
                    </a:srgb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6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666443 w 628"/>
                    <a:gd name="T1" fmla="*/ 585884 h 712"/>
                    <a:gd name="T2" fmla="*/ 729914 w 628"/>
                    <a:gd name="T3" fmla="*/ 524855 h 712"/>
                    <a:gd name="T4" fmla="*/ 488237 w 628"/>
                    <a:gd name="T5" fmla="*/ 456502 h 712"/>
                    <a:gd name="T6" fmla="*/ 490678 w 628"/>
                    <a:gd name="T7" fmla="*/ 432090 h 712"/>
                    <a:gd name="T8" fmla="*/ 620061 w 628"/>
                    <a:gd name="T9" fmla="*/ 310031 h 712"/>
                    <a:gd name="T10" fmla="*/ 639590 w 628"/>
                    <a:gd name="T11" fmla="*/ 300266 h 712"/>
                    <a:gd name="T12" fmla="*/ 756767 w 628"/>
                    <a:gd name="T13" fmla="*/ 288060 h 712"/>
                    <a:gd name="T14" fmla="*/ 756767 w 628"/>
                    <a:gd name="T15" fmla="*/ 207501 h 712"/>
                    <a:gd name="T16" fmla="*/ 681091 w 628"/>
                    <a:gd name="T17" fmla="*/ 175765 h 712"/>
                    <a:gd name="T18" fmla="*/ 649355 w 628"/>
                    <a:gd name="T19" fmla="*/ 180648 h 712"/>
                    <a:gd name="T20" fmla="*/ 549267 w 628"/>
                    <a:gd name="T21" fmla="*/ 322236 h 712"/>
                    <a:gd name="T22" fmla="*/ 439413 w 628"/>
                    <a:gd name="T23" fmla="*/ 339325 h 712"/>
                    <a:gd name="T24" fmla="*/ 395472 w 628"/>
                    <a:gd name="T25" fmla="*/ 166001 h 712"/>
                    <a:gd name="T26" fmla="*/ 395472 w 628"/>
                    <a:gd name="T27" fmla="*/ 144030 h 712"/>
                    <a:gd name="T28" fmla="*/ 446737 w 628"/>
                    <a:gd name="T29" fmla="*/ 36618 h 712"/>
                    <a:gd name="T30" fmla="*/ 375942 w 628"/>
                    <a:gd name="T31" fmla="*/ 0 h 712"/>
                    <a:gd name="T32" fmla="*/ 310030 w 628"/>
                    <a:gd name="T33" fmla="*/ 43941 h 712"/>
                    <a:gd name="T34" fmla="*/ 297825 w 628"/>
                    <a:gd name="T35" fmla="*/ 75677 h 712"/>
                    <a:gd name="T36" fmla="*/ 371060 w 628"/>
                    <a:gd name="T37" fmla="*/ 231913 h 712"/>
                    <a:gd name="T38" fmla="*/ 332001 w 628"/>
                    <a:gd name="T39" fmla="*/ 339325 h 712"/>
                    <a:gd name="T40" fmla="*/ 158677 w 628"/>
                    <a:gd name="T41" fmla="*/ 285619 h 712"/>
                    <a:gd name="T42" fmla="*/ 139148 w 628"/>
                    <a:gd name="T43" fmla="*/ 275854 h 712"/>
                    <a:gd name="T44" fmla="*/ 70794 w 628"/>
                    <a:gd name="T45" fmla="*/ 178207 h 712"/>
                    <a:gd name="T46" fmla="*/ 0 w 628"/>
                    <a:gd name="T47" fmla="*/ 219707 h 712"/>
                    <a:gd name="T48" fmla="*/ 9765 w 628"/>
                    <a:gd name="T49" fmla="*/ 300266 h 712"/>
                    <a:gd name="T50" fmla="*/ 31735 w 628"/>
                    <a:gd name="T51" fmla="*/ 327119 h 712"/>
                    <a:gd name="T52" fmla="*/ 202618 w 628"/>
                    <a:gd name="T53" fmla="*/ 341766 h 712"/>
                    <a:gd name="T54" fmla="*/ 278295 w 628"/>
                    <a:gd name="T55" fmla="*/ 432090 h 712"/>
                    <a:gd name="T56" fmla="*/ 197736 w 628"/>
                    <a:gd name="T57" fmla="*/ 519972 h 712"/>
                    <a:gd name="T58" fmla="*/ 31735 w 628"/>
                    <a:gd name="T59" fmla="*/ 537061 h 712"/>
                    <a:gd name="T60" fmla="*/ 9765 w 628"/>
                    <a:gd name="T61" fmla="*/ 563914 h 712"/>
                    <a:gd name="T62" fmla="*/ 0 w 628"/>
                    <a:gd name="T63" fmla="*/ 642032 h 712"/>
                    <a:gd name="T64" fmla="*/ 70794 w 628"/>
                    <a:gd name="T65" fmla="*/ 685973 h 712"/>
                    <a:gd name="T66" fmla="*/ 139148 w 628"/>
                    <a:gd name="T67" fmla="*/ 583443 h 712"/>
                    <a:gd name="T68" fmla="*/ 161118 w 628"/>
                    <a:gd name="T69" fmla="*/ 571237 h 712"/>
                    <a:gd name="T70" fmla="*/ 312472 w 628"/>
                    <a:gd name="T71" fmla="*/ 510208 h 712"/>
                    <a:gd name="T72" fmla="*/ 366178 w 628"/>
                    <a:gd name="T73" fmla="*/ 637149 h 712"/>
                    <a:gd name="T74" fmla="*/ 297825 w 628"/>
                    <a:gd name="T75" fmla="*/ 788503 h 712"/>
                    <a:gd name="T76" fmla="*/ 310030 w 628"/>
                    <a:gd name="T77" fmla="*/ 820238 h 712"/>
                    <a:gd name="T78" fmla="*/ 371060 w 628"/>
                    <a:gd name="T79" fmla="*/ 869062 h 712"/>
                    <a:gd name="T80" fmla="*/ 446737 w 628"/>
                    <a:gd name="T81" fmla="*/ 827562 h 712"/>
                    <a:gd name="T82" fmla="*/ 393031 w 628"/>
                    <a:gd name="T83" fmla="*/ 717709 h 712"/>
                    <a:gd name="T84" fmla="*/ 393031 w 628"/>
                    <a:gd name="T85" fmla="*/ 693297 h 712"/>
                    <a:gd name="T86" fmla="*/ 415001 w 628"/>
                    <a:gd name="T87" fmla="*/ 534620 h 712"/>
                    <a:gd name="T88" fmla="*/ 551708 w 628"/>
                    <a:gd name="T89" fmla="*/ 546826 h 712"/>
                    <a:gd name="T90" fmla="*/ 649355 w 628"/>
                    <a:gd name="T91" fmla="*/ 683532 h 712"/>
                    <a:gd name="T92" fmla="*/ 681091 w 628"/>
                    <a:gd name="T93" fmla="*/ 688414 h 712"/>
                    <a:gd name="T94" fmla="*/ 754326 w 628"/>
                    <a:gd name="T95" fmla="*/ 659120 h 712"/>
                    <a:gd name="T96" fmla="*/ 756767 w 628"/>
                    <a:gd name="T97" fmla="*/ 573679 h 712"/>
                    <a:gd name="T98" fmla="*/ 371060 w 628"/>
                    <a:gd name="T99" fmla="*/ 498002 h 712"/>
                    <a:gd name="T100" fmla="*/ 336883 w 628"/>
                    <a:gd name="T101" fmla="*/ 480914 h 712"/>
                    <a:gd name="T102" fmla="*/ 317354 w 628"/>
                    <a:gd name="T103" fmla="*/ 444296 h 712"/>
                    <a:gd name="T104" fmla="*/ 317354 w 628"/>
                    <a:gd name="T105" fmla="*/ 417443 h 712"/>
                    <a:gd name="T106" fmla="*/ 336883 w 628"/>
                    <a:gd name="T107" fmla="*/ 383266 h 712"/>
                    <a:gd name="T108" fmla="*/ 371060 w 628"/>
                    <a:gd name="T109" fmla="*/ 366178 h 712"/>
                    <a:gd name="T110" fmla="*/ 397913 w 628"/>
                    <a:gd name="T111" fmla="*/ 366178 h 712"/>
                    <a:gd name="T112" fmla="*/ 432090 w 628"/>
                    <a:gd name="T113" fmla="*/ 383266 h 712"/>
                    <a:gd name="T114" fmla="*/ 451619 w 628"/>
                    <a:gd name="T115" fmla="*/ 417443 h 712"/>
                    <a:gd name="T116" fmla="*/ 451619 w 628"/>
                    <a:gd name="T117" fmla="*/ 444296 h 712"/>
                    <a:gd name="T118" fmla="*/ 432090 w 628"/>
                    <a:gd name="T119" fmla="*/ 480914 h 712"/>
                    <a:gd name="T120" fmla="*/ 397913 w 628"/>
                    <a:gd name="T121" fmla="*/ 498002 h 71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7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</p:spPr>
          <p:txBody>
            <a:bodyPr/>
            <a:lstStyle/>
            <a:p>
              <a:pPr defTabSz="803392">
                <a:defRPr/>
              </a:pPr>
              <a:endParaRPr lang="en-US" sz="3200">
                <a:latin typeface="+mn-lt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39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6285 w 972"/>
                <a:gd name="T1" fmla="*/ 345532 h 548"/>
                <a:gd name="T2" fmla="*/ 863831 w 972"/>
                <a:gd name="T3" fmla="*/ 233033 h 548"/>
                <a:gd name="T4" fmla="*/ 976330 w 972"/>
                <a:gd name="T5" fmla="*/ 210935 h 548"/>
                <a:gd name="T6" fmla="*/ 958250 w 972"/>
                <a:gd name="T7" fmla="*/ 122543 h 548"/>
                <a:gd name="T8" fmla="*/ 857804 w 972"/>
                <a:gd name="T9" fmla="*/ 200891 h 548"/>
                <a:gd name="T10" fmla="*/ 837715 w 972"/>
                <a:gd name="T11" fmla="*/ 98437 h 548"/>
                <a:gd name="T12" fmla="*/ 745305 w 972"/>
                <a:gd name="T13" fmla="*/ 321425 h 548"/>
                <a:gd name="T14" fmla="*/ 717181 w 972"/>
                <a:gd name="T15" fmla="*/ 122543 h 548"/>
                <a:gd name="T16" fmla="*/ 638833 w 972"/>
                <a:gd name="T17" fmla="*/ 435933 h 548"/>
                <a:gd name="T18" fmla="*/ 616735 w 972"/>
                <a:gd name="T19" fmla="*/ 423880 h 548"/>
                <a:gd name="T20" fmla="*/ 578566 w 972"/>
                <a:gd name="T21" fmla="*/ 413835 h 548"/>
                <a:gd name="T22" fmla="*/ 554459 w 972"/>
                <a:gd name="T23" fmla="*/ 413835 h 548"/>
                <a:gd name="T24" fmla="*/ 504236 w 972"/>
                <a:gd name="T25" fmla="*/ 313390 h 548"/>
                <a:gd name="T26" fmla="*/ 590619 w 972"/>
                <a:gd name="T27" fmla="*/ 100445 h 548"/>
                <a:gd name="T28" fmla="*/ 441960 w 972"/>
                <a:gd name="T29" fmla="*/ 132588 h 548"/>
                <a:gd name="T30" fmla="*/ 480129 w 972"/>
                <a:gd name="T31" fmla="*/ 24107 h 548"/>
                <a:gd name="T32" fmla="*/ 395755 w 972"/>
                <a:gd name="T33" fmla="*/ 0 h 548"/>
                <a:gd name="T34" fmla="*/ 411826 w 972"/>
                <a:gd name="T35" fmla="*/ 124552 h 548"/>
                <a:gd name="T36" fmla="*/ 313390 w 972"/>
                <a:gd name="T37" fmla="*/ 88392 h 548"/>
                <a:gd name="T38" fmla="*/ 460040 w 972"/>
                <a:gd name="T39" fmla="*/ 279238 h 548"/>
                <a:gd name="T40" fmla="*/ 273212 w 972"/>
                <a:gd name="T41" fmla="*/ 204909 h 548"/>
                <a:gd name="T42" fmla="*/ 504236 w 972"/>
                <a:gd name="T43" fmla="*/ 427898 h 548"/>
                <a:gd name="T44" fmla="*/ 492183 w 972"/>
                <a:gd name="T45" fmla="*/ 433924 h 548"/>
                <a:gd name="T46" fmla="*/ 472094 w 972"/>
                <a:gd name="T47" fmla="*/ 449996 h 548"/>
                <a:gd name="T48" fmla="*/ 454014 w 972"/>
                <a:gd name="T49" fmla="*/ 470085 h 548"/>
                <a:gd name="T50" fmla="*/ 441960 w 972"/>
                <a:gd name="T51" fmla="*/ 492183 h 548"/>
                <a:gd name="T52" fmla="*/ 333479 w 972"/>
                <a:gd name="T53" fmla="*/ 484147 h 548"/>
                <a:gd name="T54" fmla="*/ 190846 w 972"/>
                <a:gd name="T55" fmla="*/ 303345 h 548"/>
                <a:gd name="T56" fmla="*/ 142633 w 972"/>
                <a:gd name="T57" fmla="*/ 447987 h 548"/>
                <a:gd name="T58" fmla="*/ 70312 w 972"/>
                <a:gd name="T59" fmla="*/ 361604 h 548"/>
                <a:gd name="T60" fmla="*/ 2009 w 972"/>
                <a:gd name="T61" fmla="*/ 421871 h 548"/>
                <a:gd name="T62" fmla="*/ 0 w 972"/>
                <a:gd name="T63" fmla="*/ 441960 h 548"/>
                <a:gd name="T64" fmla="*/ 34151 w 972"/>
                <a:gd name="T65" fmla="*/ 528343 h 548"/>
                <a:gd name="T66" fmla="*/ 142633 w 972"/>
                <a:gd name="T67" fmla="*/ 474102 h 548"/>
                <a:gd name="T68" fmla="*/ 214953 w 972"/>
                <a:gd name="T69" fmla="*/ 550441 h 548"/>
                <a:gd name="T70" fmla="*/ 311381 w 972"/>
                <a:gd name="T71" fmla="*/ 514281 h 548"/>
                <a:gd name="T72" fmla="*/ 429907 w 972"/>
                <a:gd name="T73" fmla="*/ 540396 h 548"/>
                <a:gd name="T74" fmla="*/ 466067 w 972"/>
                <a:gd name="T75" fmla="*/ 550441 h 548"/>
                <a:gd name="T76" fmla="*/ 468076 w 972"/>
                <a:gd name="T77" fmla="*/ 534370 h 548"/>
                <a:gd name="T78" fmla="*/ 476112 w 972"/>
                <a:gd name="T79" fmla="*/ 506245 h 548"/>
                <a:gd name="T80" fmla="*/ 494192 w 972"/>
                <a:gd name="T81" fmla="*/ 480129 h 548"/>
                <a:gd name="T82" fmla="*/ 518299 w 972"/>
                <a:gd name="T83" fmla="*/ 462049 h 548"/>
                <a:gd name="T84" fmla="*/ 534370 w 972"/>
                <a:gd name="T85" fmla="*/ 456022 h 548"/>
                <a:gd name="T86" fmla="*/ 572539 w 972"/>
                <a:gd name="T87" fmla="*/ 452004 h 548"/>
                <a:gd name="T88" fmla="*/ 608700 w 972"/>
                <a:gd name="T89" fmla="*/ 462049 h 548"/>
                <a:gd name="T90" fmla="*/ 636824 w 972"/>
                <a:gd name="T91" fmla="*/ 484147 h 548"/>
                <a:gd name="T92" fmla="*/ 656913 w 972"/>
                <a:gd name="T93" fmla="*/ 518298 h 548"/>
                <a:gd name="T94" fmla="*/ 660931 w 972"/>
                <a:gd name="T95" fmla="*/ 534370 h 548"/>
                <a:gd name="T96" fmla="*/ 699100 w 972"/>
                <a:gd name="T97" fmla="*/ 550441 h 548"/>
                <a:gd name="T98" fmla="*/ 697092 w 972"/>
                <a:gd name="T99" fmla="*/ 528343 h 548"/>
                <a:gd name="T100" fmla="*/ 693074 w 972"/>
                <a:gd name="T101" fmla="*/ 506245 h 548"/>
                <a:gd name="T102" fmla="*/ 683029 w 972"/>
                <a:gd name="T103" fmla="*/ 482138 h 548"/>
                <a:gd name="T104" fmla="*/ 666958 w 972"/>
                <a:gd name="T105" fmla="*/ 460040 h 548"/>
                <a:gd name="T106" fmla="*/ 966285 w 972"/>
                <a:gd name="T107" fmla="*/ 361604 h 5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7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987550" y="996950"/>
            <a:ext cx="1402715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0678" tIns="80339" rIns="160678" bIns="803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87550" y="2667000"/>
            <a:ext cx="14027150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0678" tIns="80339" rIns="160678" bIns="803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673013" y="8780463"/>
            <a:ext cx="4200525" cy="538162"/>
          </a:xfrm>
          <a:prstGeom prst="rect">
            <a:avLst/>
          </a:prstGeom>
        </p:spPr>
        <p:txBody>
          <a:bodyPr vert="horz" lIns="160678" tIns="80339" rIns="160678" bIns="80339" rtlCol="0" anchor="b"/>
          <a:lstStyle>
            <a:lvl1pPr algn="r" eaLnBrk="0" hangingPunct="0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682C2CA-22E3-46D9-B64C-A382615ACEFA}" type="datetimeFigureOut">
              <a:rPr lang="zh-CN" altLang="en-US"/>
              <a:pPr>
                <a:defRPr/>
              </a:pPr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25688" y="8780463"/>
            <a:ext cx="10347325" cy="538162"/>
          </a:xfrm>
          <a:prstGeom prst="rect">
            <a:avLst/>
          </a:prstGeom>
        </p:spPr>
        <p:txBody>
          <a:bodyPr vert="horz" lIns="160678" tIns="80339" rIns="160678" bIns="80339" rtlCol="0" anchor="b"/>
          <a:lstStyle>
            <a:lvl1pPr algn="l" eaLnBrk="0" hangingPunct="0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125" y="8780463"/>
            <a:ext cx="1198563" cy="538162"/>
          </a:xfrm>
          <a:prstGeom prst="rect">
            <a:avLst/>
          </a:prstGeom>
        </p:spPr>
        <p:txBody>
          <a:bodyPr vert="horz" lIns="160678" tIns="80339" rIns="160678" bIns="80339" rtlCol="0" anchor="b"/>
          <a:lstStyle>
            <a:lvl1pPr algn="l" eaLnBrk="0" hangingPunct="0">
              <a:defRPr sz="3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0F2570-82EB-44D5-87EE-033CF6A475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816" r:id="rId2"/>
    <p:sldLayoutId id="2147483771" r:id="rId3"/>
    <p:sldLayoutId id="2147483815" r:id="rId4"/>
    <p:sldLayoutId id="2147483814" r:id="rId5"/>
    <p:sldLayoutId id="2147483804" r:id="rId6"/>
    <p:sldLayoutId id="2147483803" r:id="rId7"/>
    <p:sldLayoutId id="2147483772" r:id="rId8"/>
    <p:sldLayoutId id="2147483773" r:id="rId9"/>
    <p:sldLayoutId id="2147483801" r:id="rId10"/>
    <p:sldLayoutId id="2147483774" r:id="rId11"/>
    <p:sldLayoutId id="2147483775" r:id="rId12"/>
    <p:sldLayoutId id="2147483776" r:id="rId13"/>
    <p:sldLayoutId id="2147483819" r:id="rId14"/>
    <p:sldLayoutId id="2147483813" r:id="rId15"/>
    <p:sldLayoutId id="2147483805" r:id="rId16"/>
    <p:sldLayoutId id="2147483777" r:id="rId17"/>
    <p:sldLayoutId id="2147483780" r:id="rId18"/>
    <p:sldLayoutId id="2147483778" r:id="rId19"/>
    <p:sldLayoutId id="2147483779" r:id="rId20"/>
    <p:sldLayoutId id="2147483781" r:id="rId21"/>
    <p:sldLayoutId id="2147483782" r:id="rId22"/>
    <p:sldLayoutId id="2147483810" r:id="rId23"/>
    <p:sldLayoutId id="2147483809" r:id="rId24"/>
    <p:sldLayoutId id="2147483808" r:id="rId25"/>
    <p:sldLayoutId id="2147483807" r:id="rId26"/>
    <p:sldLayoutId id="2147483802" r:id="rId27"/>
  </p:sldLayoutIdLst>
  <p:txStyles>
    <p:titleStyle>
      <a:lvl1pPr algn="l" defTabSz="803275" rtl="0" eaLnBrk="1" fontAlgn="base" hangingPunct="1">
        <a:spcBef>
          <a:spcPct val="0"/>
        </a:spcBef>
        <a:spcAft>
          <a:spcPct val="0"/>
        </a:spcAft>
        <a:defRPr sz="5600" kern="1200">
          <a:solidFill>
            <a:schemeClr val="tx1"/>
          </a:solidFill>
          <a:latin typeface="+mj-lt"/>
          <a:ea typeface="Trebuchet MS" pitchFamily="34" charset="0"/>
          <a:cs typeface="Trebuchet MS"/>
        </a:defRPr>
      </a:lvl1pPr>
      <a:lvl2pPr algn="l" defTabSz="803275" rtl="0" eaLnBrk="1" fontAlgn="base" hangingPunct="1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Verdana" pitchFamily="34" charset="0"/>
          <a:ea typeface="Trebuchet MS" pitchFamily="34" charset="0"/>
          <a:cs typeface="Trebuchet MS" pitchFamily="34" charset="0"/>
        </a:defRPr>
      </a:lvl2pPr>
      <a:lvl3pPr algn="l" defTabSz="803275" rtl="0" eaLnBrk="1" fontAlgn="base" hangingPunct="1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Verdana" pitchFamily="34" charset="0"/>
          <a:ea typeface="Trebuchet MS" pitchFamily="34" charset="0"/>
          <a:cs typeface="Trebuchet MS" pitchFamily="34" charset="0"/>
        </a:defRPr>
      </a:lvl3pPr>
      <a:lvl4pPr algn="l" defTabSz="803275" rtl="0" eaLnBrk="1" fontAlgn="base" hangingPunct="1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Verdana" pitchFamily="34" charset="0"/>
          <a:ea typeface="Trebuchet MS" pitchFamily="34" charset="0"/>
          <a:cs typeface="Trebuchet MS" pitchFamily="34" charset="0"/>
        </a:defRPr>
      </a:lvl4pPr>
      <a:lvl5pPr algn="l" defTabSz="803275" rtl="0" eaLnBrk="1" fontAlgn="base" hangingPunct="1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Verdana" pitchFamily="34" charset="0"/>
          <a:ea typeface="Trebuchet MS" pitchFamily="34" charset="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601663" indent="-601663" algn="l" defTabSz="803275" rtl="0" eaLnBrk="1" fontAlgn="base" hangingPunct="1">
        <a:spcBef>
          <a:spcPct val="20000"/>
        </a:spcBef>
        <a:spcAft>
          <a:spcPts val="1050"/>
        </a:spcAft>
        <a:buClr>
          <a:schemeClr val="tx2"/>
        </a:buClr>
        <a:buFont typeface="Wingdings 2" pitchFamily="18" charset="2"/>
        <a:buChar char="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304925" indent="-501650" algn="l" defTabSz="803275" rtl="0" eaLnBrk="1" fontAlgn="base" hangingPunct="1">
        <a:spcBef>
          <a:spcPct val="20000"/>
        </a:spcBef>
        <a:spcAft>
          <a:spcPts val="1050"/>
        </a:spcAft>
        <a:buClr>
          <a:schemeClr val="tx2"/>
        </a:buClr>
        <a:buFont typeface="Wingdings 2" pitchFamily="18" charset="2"/>
        <a:buChar char="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008188" indent="-401638" algn="l" defTabSz="803275" rtl="0" eaLnBrk="1" fontAlgn="base" hangingPunct="1">
        <a:spcBef>
          <a:spcPct val="20000"/>
        </a:spcBef>
        <a:spcAft>
          <a:spcPts val="1050"/>
        </a:spcAft>
        <a:buClr>
          <a:schemeClr val="tx2"/>
        </a:buClr>
        <a:buFont typeface="Wingdings 2" pitchFamily="18" charset="2"/>
        <a:buChar char="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2811463" indent="-401638" algn="l" defTabSz="803275" rtl="0" eaLnBrk="1" fontAlgn="base" hangingPunct="1">
        <a:spcBef>
          <a:spcPct val="20000"/>
        </a:spcBef>
        <a:spcAft>
          <a:spcPts val="1050"/>
        </a:spcAft>
        <a:buClr>
          <a:schemeClr val="tx2"/>
        </a:buClr>
        <a:buFont typeface="Wingdings 2" pitchFamily="18" charset="2"/>
        <a:buChar char="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3614738" indent="-401638" algn="l" defTabSz="803275" rtl="0" eaLnBrk="1" fontAlgn="base" hangingPunct="1">
        <a:spcBef>
          <a:spcPct val="20000"/>
        </a:spcBef>
        <a:spcAft>
          <a:spcPts val="1050"/>
        </a:spcAft>
        <a:buClr>
          <a:schemeClr val="tx2"/>
        </a:buClr>
        <a:buFont typeface="Wingdings 2" pitchFamily="18" charset="2"/>
        <a:buChar char="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4418655" indent="-401696" algn="l" defTabSz="803392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5222047" indent="-401696" algn="l" defTabSz="803392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6025439" indent="-401696" algn="l" defTabSz="803392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6828831" indent="-401696" algn="l" defTabSz="803392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339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3392" algn="l" defTabSz="80339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6784" algn="l" defTabSz="80339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10176" algn="l" defTabSz="80339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13567" algn="l" defTabSz="80339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16959" algn="l" defTabSz="80339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20351" algn="l" defTabSz="80339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23743" algn="l" defTabSz="80339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27135" algn="l" defTabSz="80339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ỗ dành sẵn cho Tiêu đề 1">
            <a:extLst>
              <a:ext uri="{FF2B5EF4-FFF2-40B4-BE49-F238E27FC236}">
                <a16:creationId xmlns:a16="http://schemas.microsoft.com/office/drawing/2014/main" id="{EE12423C-0F37-4892-9A0D-86CB065CB7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72854" y="449651"/>
            <a:ext cx="14851856" cy="179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</a:p>
        </p:txBody>
      </p:sp>
      <p:sp>
        <p:nvSpPr>
          <p:cNvPr id="1027" name="Chỗ dành sẵn cho Văn bản 2">
            <a:extLst>
              <a:ext uri="{FF2B5EF4-FFF2-40B4-BE49-F238E27FC236}">
                <a16:creationId xmlns:a16="http://schemas.microsoft.com/office/drawing/2014/main" id="{C7FA1B0B-5F4C-47A2-B30C-815F1153A9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72854" y="2585491"/>
            <a:ext cx="14851856" cy="623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Chỉnh sửa kiểu văn bản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bốn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6" name="Chỗ dành sẵn cho Số Trang chiếu 5">
            <a:extLst>
              <a:ext uri="{FF2B5EF4-FFF2-40B4-BE49-F238E27FC236}">
                <a16:creationId xmlns:a16="http://schemas.microsoft.com/office/drawing/2014/main" id="{ED3D4A51-5322-41CE-800E-884C89823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72853" y="8880599"/>
            <a:ext cx="1125141" cy="337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623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CA0AB3-62AF-45FF-BC9C-CD4E669BB477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  <p:sp>
        <p:nvSpPr>
          <p:cNvPr id="5" name="Chỗ dành sẵn cho Chân trang 4">
            <a:extLst>
              <a:ext uri="{FF2B5EF4-FFF2-40B4-BE49-F238E27FC236}">
                <a16:creationId xmlns:a16="http://schemas.microsoft.com/office/drawing/2014/main" id="{2E113AA1-7E65-4280-8CC5-A2CAA9E0E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3022" y="8880599"/>
            <a:ext cx="8776097" cy="337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623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ỗ dành sẵn cho Ngày tháng 3">
            <a:extLst>
              <a:ext uri="{FF2B5EF4-FFF2-40B4-BE49-F238E27FC236}">
                <a16:creationId xmlns:a16="http://schemas.microsoft.com/office/drawing/2014/main" id="{569BB71F-7C6B-4AD0-A75A-C19BECC8E1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24147" y="8880599"/>
            <a:ext cx="2062758" cy="337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623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17AFF4-B926-48AD-BDCA-05066009F19C}" type="datetime1">
              <a:rPr lang="vi-VN"/>
              <a:pPr>
                <a:defRPr/>
              </a:pPr>
              <a:t>16/01/2023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6957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818" r:id="rId2"/>
    <p:sldLayoutId id="2147483817" r:id="rId3"/>
    <p:sldLayoutId id="2147483812" r:id="rId4"/>
    <p:sldLayoutId id="2147483811" r:id="rId5"/>
    <p:sldLayoutId id="2147483806" r:id="rId6"/>
    <p:sldLayoutId id="2147483800" r:id="rId7"/>
    <p:sldLayoutId id="2147483799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11" kern="12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11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11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11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11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674461" algn="l" rtl="0" fontAlgn="base">
        <a:lnSpc>
          <a:spcPct val="90000"/>
        </a:lnSpc>
        <a:spcBef>
          <a:spcPct val="0"/>
        </a:spcBef>
        <a:spcAft>
          <a:spcPct val="0"/>
        </a:spcAft>
        <a:defRPr sz="5311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6pPr>
      <a:lvl7pPr marL="1348923" algn="l" rtl="0" fontAlgn="base">
        <a:lnSpc>
          <a:spcPct val="90000"/>
        </a:lnSpc>
        <a:spcBef>
          <a:spcPct val="0"/>
        </a:spcBef>
        <a:spcAft>
          <a:spcPct val="0"/>
        </a:spcAft>
        <a:defRPr sz="5311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7pPr>
      <a:lvl8pPr marL="2023384" algn="l" rtl="0" fontAlgn="base">
        <a:lnSpc>
          <a:spcPct val="90000"/>
        </a:lnSpc>
        <a:spcBef>
          <a:spcPct val="0"/>
        </a:spcBef>
        <a:spcAft>
          <a:spcPct val="0"/>
        </a:spcAft>
        <a:defRPr sz="5311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8pPr>
      <a:lvl9pPr marL="2697846" algn="l" rtl="0" fontAlgn="base">
        <a:lnSpc>
          <a:spcPct val="90000"/>
        </a:lnSpc>
        <a:spcBef>
          <a:spcPct val="0"/>
        </a:spcBef>
        <a:spcAft>
          <a:spcPct val="0"/>
        </a:spcAft>
        <a:defRPr sz="5311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9pPr>
    </p:titleStyle>
    <p:bodyStyle>
      <a:lvl1pPr marL="510530" indent="-510530" algn="l" rtl="0" eaLnBrk="0" fontAlgn="base" hangingPunct="0">
        <a:spcBef>
          <a:spcPts val="2655"/>
        </a:spcBef>
        <a:spcAft>
          <a:spcPct val="0"/>
        </a:spcAft>
        <a:buFont typeface="Arial" panose="020B0604020202020204" pitchFamily="34" charset="0"/>
        <a:buChar char="•"/>
        <a:defRPr sz="354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1091316" indent="-416855" algn="l" rtl="0" eaLnBrk="0" fontAlgn="base" hangingPunct="0">
        <a:spcBef>
          <a:spcPts val="1770"/>
        </a:spcBef>
        <a:spcAft>
          <a:spcPct val="0"/>
        </a:spcAft>
        <a:buFont typeface="Arial" panose="020B0604020202020204" pitchFamily="34" charset="0"/>
        <a:buChar char="•"/>
        <a:defRPr sz="295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686154" indent="-337231" algn="l" rtl="0" eaLnBrk="0" fontAlgn="base" hangingPunct="0">
        <a:spcBef>
          <a:spcPts val="118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2360615" indent="-337231" algn="l" rtl="0" eaLnBrk="0" fontAlgn="base" hangingPunct="0">
        <a:spcBef>
          <a:spcPts val="885"/>
        </a:spcBef>
        <a:spcAft>
          <a:spcPct val="0"/>
        </a:spcAft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3035076" indent="-337231" algn="l" rtl="0" eaLnBrk="0" fontAlgn="base" hangingPunct="0">
        <a:spcBef>
          <a:spcPts val="885"/>
        </a:spcBef>
        <a:spcAft>
          <a:spcPct val="0"/>
        </a:spcAft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3709538" indent="-337231" algn="l" defTabSz="1348923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6pPr>
      <a:lvl7pPr marL="4383999" indent="-337231" algn="l" defTabSz="1348923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7pPr>
      <a:lvl8pPr marL="5058461" indent="-337231" algn="l" defTabSz="1348923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236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732922" indent="-337231" algn="l" defTabSz="1348923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236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74461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2pPr>
      <a:lvl3pPr marL="1348923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3pPr>
      <a:lvl4pPr marL="2023384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4pPr>
      <a:lvl5pPr marL="2697846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5pPr>
      <a:lvl6pPr marL="3372307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6pPr>
      <a:lvl7pPr marL="4046769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7pPr>
      <a:lvl8pPr marL="4721230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8pPr>
      <a:lvl9pPr marL="5395692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9.jpeg"/><Relationship Id="rId3" Type="http://schemas.openxmlformats.org/officeDocument/2006/relationships/video" Target="videoplayback_26%20(1).mpg" TargetMode="External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2" Type="http://schemas.openxmlformats.org/officeDocument/2006/relationships/video" Target="MVI_0606.MOV" TargetMode="External"/><Relationship Id="rId1" Type="http://schemas.openxmlformats.org/officeDocument/2006/relationships/video" Target="MVI_0608.MOV" TargetMode="Externa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7.jpeg"/><Relationship Id="rId5" Type="http://schemas.openxmlformats.org/officeDocument/2006/relationships/video" Target="videoplayback_25%20(1).mpg" TargetMode="External"/><Relationship Id="rId10" Type="http://schemas.openxmlformats.org/officeDocument/2006/relationships/image" Target="../media/image16.jpeg"/><Relationship Id="rId4" Type="http://schemas.openxmlformats.org/officeDocument/2006/relationships/video" Target="videoplayback_26.mpg" TargetMode="Externa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703F8C-1032-4F15-89F2-ED8250998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2556" y="1324769"/>
            <a:ext cx="10117138" cy="122951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9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HỌC 4</a:t>
            </a:r>
            <a:endParaRPr lang="vi-VN" sz="96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0186AD-1700-42CD-B6E7-97E3DE51FDC7}"/>
              </a:ext>
            </a:extLst>
          </p:cNvPr>
          <p:cNvSpPr/>
          <p:nvPr/>
        </p:nvSpPr>
        <p:spPr>
          <a:xfrm>
            <a:off x="2981325" y="3001169"/>
            <a:ext cx="11687494" cy="25142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74461" lvl="1" indent="0" algn="ctr" defTabSz="674461" eaLnBrk="0" hangingPunct="0">
              <a:defRPr/>
            </a:pPr>
            <a:r>
              <a:rPr lang="en-US" sz="7869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GIÓ NHẸ, GIÓ MẠNH, </a:t>
            </a:r>
          </a:p>
          <a:p>
            <a:pPr marL="674461" lvl="1" indent="0" algn="ctr" defTabSz="674461" eaLnBrk="0" hangingPunct="0">
              <a:defRPr/>
            </a:pPr>
            <a:r>
              <a:rPr lang="en-US" sz="7869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CHỐNG BÃO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0" y="4608513"/>
            <a:ext cx="5849938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0: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altLang="en-US" sz="3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Picture 3" descr="tinhphan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51563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AutoShape 4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7102138" y="9555163"/>
            <a:ext cx="900112" cy="561975"/>
          </a:xfrm>
          <a:prstGeom prst="actionButtonBackPrevious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0678" tIns="80339" rIns="160678" bIns="80339" anchor="ctr"/>
          <a:lstStyle/>
          <a:p>
            <a:pPr eaLnBrk="0" hangingPunct="0"/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MVI_0608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0"/>
            <a:ext cx="5700712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6000750" y="4608513"/>
            <a:ext cx="5849938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en-US" altLang="en-US" sz="39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MVI_0606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688" y="0"/>
            <a:ext cx="6151562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2450763" y="4608513"/>
            <a:ext cx="5551487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altLang="en-US" sz="39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playback_26 (1).mpg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5913"/>
            <a:ext cx="6151563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0" y="9351963"/>
            <a:ext cx="540067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alt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endParaRPr lang="en-US" altLang="en-US" sz="3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5249863" y="9351963"/>
            <a:ext cx="7651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endParaRPr lang="en-US" altLang="en-US" sz="3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videoplayback_26.mpg">
            <a:hlinkClick r:id="" action="ppaction://media"/>
          </p:cNvPr>
          <p:cNvPicPr>
            <a:picLocks noRot="1" noChangeAspect="1" noChangeArrowheads="1"/>
          </p:cNvPicPr>
          <p:nvPr>
            <a:videoFile r:link="rId4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5395913"/>
            <a:ext cx="5700712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videoplayback_25 (1).mpg">
            <a:hlinkClick r:id="" action="ppaction://media"/>
          </p:cNvPr>
          <p:cNvPicPr>
            <a:picLocks noRot="1" noChangeAspect="1" noChangeArrowheads="1"/>
          </p:cNvPicPr>
          <p:nvPr>
            <a:videoFile r:link="rId5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688" y="5395913"/>
            <a:ext cx="6151562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11850688" y="9351963"/>
            <a:ext cx="67516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: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altLang="en-US" sz="3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altLang="en-US" sz="39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315"/>
                </p:tgtEl>
              </p:cMediaNode>
            </p:video>
            <p:vide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40"/>
                </p:tgtEl>
              </p:cMediaNode>
            </p:video>
            <p:vide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387"/>
                </p:tgtEl>
              </p:cMediaNode>
            </p:video>
            <p:vide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411"/>
                </p:tgtEl>
              </p:cMediaNode>
            </p:video>
          </p:childTnLst>
        </p:cTn>
      </p:par>
    </p:tnLst>
    <p:bldLst>
      <p:bldP spid="10247" grpId="0"/>
      <p:bldP spid="2" grpId="0"/>
      <p:bldP spid="10249" grpId="0"/>
      <p:bldP spid="10251" grpId="0"/>
      <p:bldP spid="16386" grpId="0"/>
      <p:bldP spid="102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>
            <a:extLst>
              <a:ext uri="{FF2B5EF4-FFF2-40B4-BE49-F238E27FC236}">
                <a16:creationId xmlns:a16="http://schemas.microsoft.com/office/drawing/2014/main" id="{E797B0A2-73E0-47A6-9E7D-3DAD07B44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1477169"/>
            <a:ext cx="13563600" cy="475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4965" tIns="67483" rIns="134965" bIns="674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HOẠT ĐỘNG </a:t>
            </a: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  <a:endParaRPr kumimoji="0" lang="vi-V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Thiệt</a:t>
            </a:r>
            <a:r>
              <a:rPr kumimoji="0" lang="en-US" altLang="en-US" sz="8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 </a:t>
            </a:r>
            <a:r>
              <a:rPr kumimoji="0" lang="en-US" alt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hại</a:t>
            </a:r>
            <a:r>
              <a:rPr kumimoji="0" lang="en-US" altLang="en-US" sz="8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 do </a:t>
            </a:r>
            <a:r>
              <a:rPr kumimoji="0" lang="en-US" alt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bão</a:t>
            </a:r>
            <a:r>
              <a:rPr kumimoji="0" lang="en-US" altLang="en-US" sz="8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 </a:t>
            </a:r>
            <a:r>
              <a:rPr kumimoji="0" lang="en-US" alt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gây</a:t>
            </a:r>
            <a:r>
              <a:rPr kumimoji="0" lang="en-US" altLang="en-US" sz="8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 ra</a:t>
            </a:r>
            <a:endParaRPr kumimoji="0" lang="en-AU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8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1851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Administrator\My Documents\My Music\Baolu-cf9d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898525"/>
            <a:ext cx="7764463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 descr="C:\Documents and Settings\Administrator\My Documents\My Music\1_lut_s13.10.15-2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838" y="2473325"/>
            <a:ext cx="80772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1"/>
          <p:cNvSpPr>
            <a:spLocks noChangeArrowheads="1"/>
          </p:cNvSpPr>
          <p:nvPr/>
        </p:nvSpPr>
        <p:spPr bwMode="auto">
          <a:xfrm>
            <a:off x="541338" y="6762750"/>
            <a:ext cx="7466012" cy="267493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none" lIns="134965" tIns="67483" rIns="134965" bIns="67483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Nhà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cửa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chìm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endParaRPr lang="en-US" altLang="en-US" sz="6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biển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endParaRPr lang="en-US" altLang="en-US" sz="6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Tháp truyền hình ở TP Nam Định đổ sập. Ảnh: Trọng Nghiệp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838" y="1798638"/>
            <a:ext cx="8439150" cy="696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787400"/>
            <a:ext cx="8226425" cy="66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47738" y="8093075"/>
            <a:ext cx="7100887" cy="11525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none" lIns="134965" tIns="67483" rIns="134965" bIns="67483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Hư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hại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điện</a:t>
            </a:r>
            <a:endParaRPr lang="en-US" altLang="en-US" sz="6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Tac hai cua bao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11238"/>
            <a:ext cx="7539037" cy="56165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5" descr="HouseDestroy400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388" y="2809875"/>
            <a:ext cx="7877175" cy="5837238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4488" y="8093075"/>
            <a:ext cx="8307387" cy="11525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none" lIns="134965" tIns="67483" rIns="134965" bIns="67483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cối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nhà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cửa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bị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</a:rPr>
              <a:t>đổ</a:t>
            </a:r>
            <a:endParaRPr lang="en-US" altLang="en-US" sz="6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4193023_p9280229_houses_flooded400[1]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002250" cy="10117138"/>
          </a:xfrm>
          <a:noFill/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810125" y="8662988"/>
            <a:ext cx="974407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8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4193041_p9280235-dam_colapsed400[1]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002250" cy="10117138"/>
          </a:xfrm>
          <a:noFill/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949826" y="8636210"/>
            <a:ext cx="78613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endParaRPr lang="en-US" sz="8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baolutmienbac2[1]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002250" cy="10117138"/>
          </a:xfrm>
          <a:noFill/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295526" y="8487569"/>
            <a:ext cx="14706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8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endParaRPr lang="en-US" sz="8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4194121_p9290276_aftermath400big[1]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002250" cy="10117138"/>
          </a:xfrm>
          <a:noFill/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981325" y="8487569"/>
            <a:ext cx="112014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7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7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7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7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7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>
            <a:extLst>
              <a:ext uri="{FF2B5EF4-FFF2-40B4-BE49-F238E27FC236}">
                <a16:creationId xmlns:a16="http://schemas.microsoft.com/office/drawing/2014/main" id="{197FF1F1-0B44-4337-BD8E-24D543A04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1857375"/>
            <a:ext cx="3678238" cy="6554788"/>
          </a:xfrm>
          <a:prstGeom prst="wedgeRoundRectCallout">
            <a:avLst>
              <a:gd name="adj1" fmla="val -33662"/>
              <a:gd name="adj2" fmla="val 44389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60678" tIns="80339" rIns="160678" bIns="80339"/>
          <a:lstStyle/>
          <a:p>
            <a:pPr algn="ctr" eaLnBrk="0" hangingPunct="0">
              <a:defRPr/>
            </a:pPr>
            <a:r>
              <a:rPr lang="en-US" sz="8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8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8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8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8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700" dirty="0">
                <a:solidFill>
                  <a:srgbClr val="0000FF"/>
                </a:solidFill>
                <a:latin typeface="VNI-Times" pitchFamily="2" charset="0"/>
              </a:rPr>
              <a:t>: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12BBA85-99EF-434C-B4C0-0B48859DE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8325" y="1339850"/>
            <a:ext cx="11658600" cy="30495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lIns="160678" tIns="80339" rIns="160678" bIns="80339" anchor="ctr"/>
          <a:lstStyle/>
          <a:p>
            <a:pPr eaLnBrk="0" hangingPunct="0">
              <a:defRPr/>
            </a:pP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hangingPunct="0">
              <a:defRPr/>
            </a:pP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B83ACEB-2628-4DB4-909F-EDE5F31B6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8325" y="5668963"/>
            <a:ext cx="11658600" cy="2971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60678" tIns="80339" rIns="160678" bIns="80339" anchor="ctr"/>
          <a:lstStyle/>
          <a:p>
            <a:pPr eaLnBrk="0" hangingPunct="0">
              <a:defRPr/>
            </a:pP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altLang="en-US" sz="6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cộ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endParaRPr lang="en-US" altLang="en-US" sz="6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en-US" sz="6000" b="1" i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C232F337-25FA-49C6-A994-3758DC7AEA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7313" y="5073650"/>
            <a:ext cx="1744662" cy="266541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160678" tIns="80339" rIns="160678" bIns="80339"/>
          <a:lstStyle/>
          <a:p>
            <a:endParaRPr lang="en-US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25EB2BE9-A78D-478E-90AF-D74BE970AA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97313" y="2863850"/>
            <a:ext cx="1874837" cy="2209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160678" tIns="80339" rIns="160678" bIns="803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14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09BF78-E9FD-406F-A5AB-9ED77F907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260" y="638969"/>
            <a:ext cx="116014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vi-VN" altLang="en-US" sz="531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95484C-2EE9-4034-A068-4166B1F9F46C}"/>
              </a:ext>
            </a:extLst>
          </p:cNvPr>
          <p:cNvSpPr/>
          <p:nvPr/>
        </p:nvSpPr>
        <p:spPr>
          <a:xfrm>
            <a:off x="2723651" y="2385785"/>
            <a:ext cx="877596" cy="129080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0563" tIns="45282" rIns="90563" bIns="45282" anchor="ctr"/>
          <a:lstStyle/>
          <a:p>
            <a:pPr algn="ctr" eaLnBrk="0" hangingPunct="0">
              <a:buFont typeface="Arial" charset="0"/>
              <a:buNone/>
              <a:defRPr/>
            </a:pP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AE5DA5-A563-49F6-A77A-9393B6BD8F1A}"/>
              </a:ext>
            </a:extLst>
          </p:cNvPr>
          <p:cNvSpPr/>
          <p:nvPr/>
        </p:nvSpPr>
        <p:spPr>
          <a:xfrm>
            <a:off x="2701278" y="5328339"/>
            <a:ext cx="877596" cy="1290803"/>
          </a:xfrm>
          <a:prstGeom prst="ellipse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0563" tIns="45282" rIns="90563" bIns="45282" anchor="ctr"/>
          <a:lstStyle/>
          <a:p>
            <a:pPr algn="ctr" eaLnBrk="0" hangingPunct="0">
              <a:buFont typeface="Arial" charset="0"/>
              <a:buNone/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45ADC43B-94CC-40DF-8214-E8E385C6ABED}"/>
              </a:ext>
            </a:extLst>
          </p:cNvPr>
          <p:cNvSpPr/>
          <p:nvPr/>
        </p:nvSpPr>
        <p:spPr>
          <a:xfrm>
            <a:off x="4505325" y="2018220"/>
            <a:ext cx="10139649" cy="202593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0563" tIns="45282" rIns="90563" bIns="45282" anchor="ctr">
            <a:sp3d extrusionH="57150">
              <a:bevelT w="38100" h="38100" prst="convex"/>
            </a:sp3d>
          </a:bodyPr>
          <a:lstStyle/>
          <a:p>
            <a:pPr eaLnBrk="0" hangingPunct="0">
              <a:buFont typeface="Arial" charset="0"/>
              <a:buNone/>
              <a:defRPr/>
            </a:pP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7080F4E0-836A-4FB3-AF9C-5D292A1FFB6F}"/>
              </a:ext>
            </a:extLst>
          </p:cNvPr>
          <p:cNvSpPr/>
          <p:nvPr/>
        </p:nvSpPr>
        <p:spPr>
          <a:xfrm>
            <a:off x="4505325" y="4960774"/>
            <a:ext cx="10040062" cy="2025935"/>
          </a:xfrm>
          <a:prstGeom prst="round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0563" tIns="45282" rIns="90563" bIns="45282" anchor="ctr">
            <a:sp3d extrusionH="57150">
              <a:bevelT w="38100" h="38100" prst="convex"/>
            </a:sp3d>
          </a:bodyPr>
          <a:lstStyle/>
          <a:p>
            <a:pPr eaLnBrk="0" hangingPunct="0">
              <a:defRPr/>
            </a:pP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4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>
            <a:extLst>
              <a:ext uri="{FF2B5EF4-FFF2-40B4-BE49-F238E27FC236}">
                <a16:creationId xmlns:a16="http://schemas.microsoft.com/office/drawing/2014/main" id="{E797B0A2-73E0-47A6-9E7D-3DAD07B44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1477169"/>
            <a:ext cx="13563600" cy="475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4965" tIns="67483" rIns="134965" bIns="674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HOẠT ĐỘNG </a:t>
            </a: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3</a:t>
            </a:r>
            <a:endParaRPr kumimoji="0" lang="vi-V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Cách</a:t>
            </a:r>
            <a:r>
              <a:rPr kumimoji="0" lang="en-US" altLang="en-US" sz="8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 </a:t>
            </a:r>
            <a:r>
              <a:rPr kumimoji="0" lang="en-US" alt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phòng</a:t>
            </a:r>
            <a:r>
              <a:rPr kumimoji="0" lang="en-US" altLang="en-US" sz="8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 </a:t>
            </a:r>
            <a:r>
              <a:rPr kumimoji="0" lang="en-US" alt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tránh</a:t>
            </a:r>
            <a:r>
              <a:rPr kumimoji="0" lang="en-US" altLang="en-US" sz="8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 </a:t>
            </a:r>
            <a:r>
              <a:rPr kumimoji="0" lang="en-US" alt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Arial" pitchFamily="34" charset="0"/>
              </a:rPr>
              <a:t>bão</a:t>
            </a:r>
            <a:endParaRPr kumimoji="0" lang="en-AU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8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52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6188075" y="8655050"/>
            <a:ext cx="6523038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4965" tIns="67483" rIns="134965" bIns="67483">
            <a:spAutoFit/>
          </a:bodyPr>
          <a:lstStyle/>
          <a:p>
            <a:pPr eaLnBrk="0" hangingPunct="0"/>
            <a:r>
              <a:rPr lang="en-US" altLang="en-US" sz="4100">
                <a:latin typeface="Times New Roman" pitchFamily="18" charset="0"/>
              </a:rPr>
              <a:t>Dự báo thời tiết - Dự báo bão</a:t>
            </a: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2762250" y="7938"/>
            <a:ext cx="1218247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4965" tIns="67483" rIns="134965" bIns="674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 altLang="en-US" sz="8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dõi bản tin thời tiết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1477963"/>
            <a:ext cx="15163800" cy="842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700" y="1933575"/>
            <a:ext cx="8556625" cy="8124825"/>
          </a:xfrm>
        </p:spPr>
      </p:pic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6188075" y="8655050"/>
            <a:ext cx="6523038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4965" tIns="67483" rIns="134965" bIns="67483">
            <a:spAutoFit/>
          </a:bodyPr>
          <a:lstStyle/>
          <a:p>
            <a:pPr eaLnBrk="0" hangingPunct="0"/>
            <a:r>
              <a:rPr lang="en-US" altLang="en-US" sz="4100">
                <a:latin typeface="Times New Roman" pitchFamily="18" charset="0"/>
              </a:rPr>
              <a:t>Dự báo thời tiết - Dự báo bão</a:t>
            </a:r>
          </a:p>
        </p:txBody>
      </p:sp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2752725" y="334963"/>
            <a:ext cx="1218247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4965" tIns="67483" rIns="134965" bIns="674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 altLang="en-US" sz="8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dõi bản tin thời tiết</a:t>
            </a:r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1852613"/>
            <a:ext cx="9144000" cy="81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819525" y="9105900"/>
            <a:ext cx="1174591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900" b="1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altLang="en-US" sz="4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900" b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altLang="en-US" sz="4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900" b="1" dirty="0" err="1">
                <a:solidFill>
                  <a:srgbClr val="FF0000"/>
                </a:solidFill>
                <a:latin typeface="Times New Roman" pitchFamily="18" charset="0"/>
              </a:rPr>
              <a:t>bảo</a:t>
            </a:r>
            <a:r>
              <a:rPr lang="en-US" altLang="en-US" sz="4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900" b="1" dirty="0" err="1">
                <a:solidFill>
                  <a:srgbClr val="FF0000"/>
                </a:solidFill>
                <a:latin typeface="Times New Roman" pitchFamily="18" charset="0"/>
              </a:rPr>
              <a:t>vệ</a:t>
            </a:r>
            <a:r>
              <a:rPr lang="en-US" altLang="en-US" sz="49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4900" b="1" dirty="0" err="1">
                <a:solidFill>
                  <a:srgbClr val="FF0000"/>
                </a:solidFill>
                <a:latin typeface="Times New Roman" pitchFamily="18" charset="0"/>
              </a:rPr>
              <a:t>chằng</a:t>
            </a:r>
            <a:r>
              <a:rPr lang="en-US" altLang="en-US" sz="4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900" b="1" dirty="0" err="1">
                <a:solidFill>
                  <a:srgbClr val="FF0000"/>
                </a:solidFill>
                <a:latin typeface="Times New Roman" pitchFamily="18" charset="0"/>
              </a:rPr>
              <a:t>chống</a:t>
            </a:r>
            <a:r>
              <a:rPr lang="en-US" altLang="en-US" sz="4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900" b="1" dirty="0" err="1">
                <a:solidFill>
                  <a:srgbClr val="FF0000"/>
                </a:solidFill>
                <a:latin typeface="Times New Roman" pitchFamily="18" charset="0"/>
              </a:rPr>
              <a:t>nhà</a:t>
            </a:r>
            <a:r>
              <a:rPr lang="en-US" altLang="en-US" sz="4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900" b="1" dirty="0" err="1">
                <a:solidFill>
                  <a:srgbClr val="FF0000"/>
                </a:solidFill>
                <a:latin typeface="Times New Roman" pitchFamily="18" charset="0"/>
              </a:rPr>
              <a:t>cửa</a:t>
            </a:r>
            <a:endParaRPr lang="en-US" altLang="en-US" sz="49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7411" name="Picture 3" descr="ANd9GcQ9-_k5suXdaViB8q__SSE9evGnVHQWOggHh7G1EUX2FVEGS4F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5" y="0"/>
            <a:ext cx="8543925" cy="910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15605_167bao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-336550"/>
            <a:ext cx="9440862" cy="944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cs typeface="Trebuchet MS" pitchFamily="34" charset="0"/>
            </a:endParaRPr>
          </a:p>
        </p:txBody>
      </p:sp>
      <p:pic>
        <p:nvPicPr>
          <p:cNvPr id="80900" name="Picture 4" descr="tau cap be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772525" cy="9174163"/>
          </a:xfrm>
          <a:noFill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181725" y="9023350"/>
            <a:ext cx="6761163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</a:rPr>
              <a:t>Neo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</a:rPr>
              <a:t>đậu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</a:rPr>
              <a:t>tàu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</a:rPr>
              <a:t>thuyền</a:t>
            </a:r>
            <a:endParaRPr lang="en-US" altLang="en-US" sz="6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5" name="Picture 3" descr="b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0"/>
            <a:ext cx="9229725" cy="917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6802100" y="9442450"/>
            <a:ext cx="1200150" cy="674688"/>
          </a:xfrm>
          <a:prstGeom prst="actionButtonBackPrevious">
            <a:avLst/>
          </a:prstGeom>
          <a:solidFill>
            <a:srgbClr val="A7EF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0678" tIns="80339" rIns="160678" bIns="80339" anchor="ctr"/>
          <a:lstStyle/>
          <a:p>
            <a:pPr eaLnBrk="0" hangingPunct="0"/>
            <a:endParaRPr lang="en-GB" altLang="en-US"/>
          </a:p>
        </p:txBody>
      </p:sp>
      <p:pic>
        <p:nvPicPr>
          <p:cNvPr id="28675" name="Picture 3" descr="nguoiduatin-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20325" cy="87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16952913" y="112713"/>
            <a:ext cx="900112" cy="561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60678" tIns="80339" rIns="160678" bIns="80339" anchor="ctr"/>
          <a:lstStyle/>
          <a:p>
            <a:pPr algn="ctr" eaLnBrk="0" hangingPunct="0"/>
            <a:r>
              <a:rPr lang="en-US" altLang="en-US" b="1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200525" y="8880475"/>
            <a:ext cx="975201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900" b="1">
                <a:solidFill>
                  <a:srgbClr val="FF0000"/>
                </a:solidFill>
                <a:latin typeface="Times New Roman" pitchFamily="18" charset="0"/>
              </a:rPr>
              <a:t>Di dời dân đến nơi an toàn.</a:t>
            </a:r>
          </a:p>
        </p:txBody>
      </p:sp>
      <p:pic>
        <p:nvPicPr>
          <p:cNvPr id="6" name="Picture 4" descr="cuu tro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738" y="112713"/>
            <a:ext cx="8785225" cy="865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2867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1279362483-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0" cy="886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506913" y="8897938"/>
            <a:ext cx="9752012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</a:rPr>
              <a:t>Gia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</a:rPr>
              <a:t>cố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</a:rPr>
              <a:t>bảo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</a:rPr>
              <a:t>vệ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</a:rPr>
              <a:t>đê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>
            <a:extLst>
              <a:ext uri="{FF2B5EF4-FFF2-40B4-BE49-F238E27FC236}">
                <a16:creationId xmlns:a16="http://schemas.microsoft.com/office/drawing/2014/main" id="{BFE8F021-A974-4F51-83FC-79486D8B2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931" y="516606"/>
            <a:ext cx="11990388" cy="1462088"/>
          </a:xfrm>
          <a:prstGeom prst="wedgeRoundRectCallout">
            <a:avLst>
              <a:gd name="adj1" fmla="val -33662"/>
              <a:gd name="adj2" fmla="val 44389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60678" tIns="80339" rIns="160678" bIns="80339"/>
          <a:lstStyle/>
          <a:p>
            <a:pPr algn="ctr" eaLnBrk="0" hangingPunct="0">
              <a:defRPr/>
            </a:pPr>
            <a:r>
              <a:rPr lang="en-US" sz="77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7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7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7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7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7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7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77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7410EC0-67EE-4294-A702-17DFC6ADB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825" y="2855244"/>
            <a:ext cx="2441575" cy="59824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60678" tIns="80339" rIns="160678" bIns="80339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</a:p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 algn="ctr" eaLnBrk="0" hangingPunct="0">
              <a:defRPr/>
            </a:pP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2268EE4-568F-4A8A-AF36-D3446DAFE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789" y="2809875"/>
            <a:ext cx="2441575" cy="67452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60678" tIns="80339" rIns="160678" bIns="80339" anchor="ctr"/>
          <a:lstStyle/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</a:p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48124C7-123C-4213-B81A-DC6CE2B16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3525" y="2855244"/>
            <a:ext cx="2276475" cy="60278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60678" tIns="80339" rIns="160678" bIns="80339" anchor="ctr"/>
          <a:lstStyle/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</a:p>
          <a:p>
            <a:pPr algn="ctr" eaLnBrk="0" hangingPunct="0">
              <a:defRPr/>
            </a:pP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</a:t>
            </a:r>
            <a:r>
              <a:rPr lang="en-US" sz="6000" dirty="0" err="1">
                <a:solidFill>
                  <a:srgbClr val="002060"/>
                </a:solidFill>
                <a:latin typeface="VNI-Times" pitchFamily="2" charset="0"/>
              </a:rPr>
              <a:t>n</a:t>
            </a:r>
            <a:r>
              <a:rPr lang="en-US" sz="6000" dirty="0">
                <a:solidFill>
                  <a:srgbClr val="002060"/>
                </a:solidFill>
                <a:latin typeface="VNI-Times" pitchFamily="2" charset="0"/>
              </a:rPr>
              <a:t>.</a:t>
            </a:r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86EBDA8F-A9FC-4253-B258-432B22C26F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22613" y="2024063"/>
            <a:ext cx="5249862" cy="78581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160678" tIns="80339" rIns="160678" bIns="80339"/>
          <a:lstStyle/>
          <a:p>
            <a:endParaRPr lang="en-US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3A76F27E-B1DA-412D-9B43-6568BC66EA7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0238" y="2024063"/>
            <a:ext cx="5851525" cy="78581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160678" tIns="80339" rIns="160678" bIns="80339"/>
          <a:lstStyle/>
          <a:p>
            <a:endParaRPr lang="en-US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79BDA6F4-BCD4-4E19-85A4-471C1AD418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50238" y="2024063"/>
            <a:ext cx="0" cy="78581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160678" tIns="80339" rIns="160678" bIns="803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618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B863DA5D-E77D-4BEF-B18E-A8C36AFC2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8663" y="1096963"/>
            <a:ext cx="13306425" cy="693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0327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80327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80327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80327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80327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803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803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803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803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spcAft>
                <a:spcPts val="1050"/>
              </a:spcAft>
              <a:buClr>
                <a:schemeClr val="tx2"/>
              </a:buClr>
              <a:buFont typeface="Wingdings 2" pitchFamily="18" charset="2"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khan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…)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3952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0" cy="1011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5213" y="4084638"/>
            <a:ext cx="13331825" cy="2422525"/>
          </a:xfrm>
          <a:prstGeom prst="rect">
            <a:avLst/>
          </a:prstGeom>
          <a:noFill/>
        </p:spPr>
        <p:txBody>
          <a:bodyPr lIns="137160" tIns="68580" rIns="137160" bIns="68580">
            <a:prstTxWarp prst="textChevron">
              <a:avLst/>
            </a:prstTxWarp>
            <a:spAutoFit/>
          </a:bodyPr>
          <a:lstStyle/>
          <a:p>
            <a:pPr algn="ctr" eaLnBrk="0" hangingPunct="0">
              <a:defRPr/>
            </a:pPr>
            <a:endParaRPr lang="en-US" sz="87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25" y="4410075"/>
            <a:ext cx="325120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0" y="4391025"/>
            <a:ext cx="325120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444210" y="3757127"/>
            <a:ext cx="13113846" cy="253915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7800" b="1" dirty="0" err="1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7800" b="1" dirty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00" b="1" dirty="0" err="1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800" b="1" dirty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00" b="1" dirty="0" err="1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800" b="1" dirty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00" b="1" dirty="0" err="1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7800" b="1" dirty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7800" b="1" dirty="0" err="1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7800" b="1" dirty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00" b="1" dirty="0" err="1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7800" b="1" dirty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7800" b="1" dirty="0" err="1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7800" b="1" dirty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00" b="1" dirty="0" err="1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7800" b="1" dirty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125"/>
                            </p:stCondLst>
                            <p:childTnLst>
                              <p:par>
                                <p:cTn id="13" presetID="21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>
            <a:extLst>
              <a:ext uri="{FF2B5EF4-FFF2-40B4-BE49-F238E27FC236}">
                <a16:creationId xmlns:a16="http://schemas.microsoft.com/office/drawing/2014/main" id="{E797B0A2-73E0-47A6-9E7D-3DAD07B44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1477169"/>
            <a:ext cx="13563600" cy="475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4965" tIns="67483" rIns="134965" bIns="674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vi-VN" altLang="en-US" sz="80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HOẠT ĐỘNG 1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8800" b="1" dirty="0" err="1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Tìm</a:t>
            </a:r>
            <a:r>
              <a:rPr lang="en-US" altLang="en-US" sz="8800" b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en-US" sz="8800" b="1" dirty="0" err="1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hiểu</a:t>
            </a:r>
            <a:r>
              <a:rPr lang="en-US" altLang="en-US" sz="8800" b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en-US" sz="8800" b="1" dirty="0" err="1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về</a:t>
            </a:r>
            <a:r>
              <a:rPr lang="en-US" altLang="en-US" sz="8800" b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en-US" sz="8800" b="1" dirty="0" err="1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một</a:t>
            </a:r>
            <a:r>
              <a:rPr lang="en-US" altLang="en-US" sz="8800" b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en-US" sz="8800" b="1" dirty="0" err="1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số</a:t>
            </a:r>
            <a:r>
              <a:rPr lang="en-US" altLang="en-US" sz="8800" b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en-US" sz="8800" b="1" dirty="0" err="1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cấp</a:t>
            </a:r>
            <a:r>
              <a:rPr lang="en-US" altLang="en-US" sz="8800" b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en-US" sz="8800" b="1" dirty="0" err="1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gió</a:t>
            </a:r>
            <a:r>
              <a:rPr lang="en-US" altLang="en-US" sz="8800" b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.</a:t>
            </a:r>
            <a:endParaRPr lang="en-AU" altLang="en-US" sz="8800" b="1" dirty="0">
              <a:solidFill>
                <a:srgbClr val="0000FF"/>
              </a:solidFill>
              <a:latin typeface="Times New Roman" pitchFamily="18" charset="0"/>
              <a:ea typeface="宋体" pitchFamily="2" charset="-122"/>
            </a:endParaRPr>
          </a:p>
          <a:p>
            <a:pPr algn="just" eaLnBrk="1" hangingPunct="1"/>
            <a:endParaRPr lang="en-US" altLang="vi-VN" sz="8000" dirty="0">
              <a:solidFill>
                <a:srgbClr val="0000FF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4543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0"/>
            <a:ext cx="17551400" cy="899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>
            <a:fillRect/>
          </a:stretch>
        </p:blipFill>
        <p:spPr bwMode="auto">
          <a:xfrm>
            <a:off x="-674688" y="0"/>
            <a:ext cx="18676938" cy="1011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1400175"/>
            <a:ext cx="1533525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1" name="组合 11"/>
          <p:cNvGrpSpPr>
            <a:grpSpLocks/>
          </p:cNvGrpSpPr>
          <p:nvPr/>
        </p:nvGrpSpPr>
        <p:grpSpPr bwMode="auto">
          <a:xfrm>
            <a:off x="674687" y="-195262"/>
            <a:ext cx="17440275" cy="8274050"/>
            <a:chOff x="-558688" y="0"/>
            <a:chExt cx="9107943" cy="6858000"/>
          </a:xfrm>
        </p:grpSpPr>
        <p:pic>
          <p:nvPicPr>
            <p:cNvPr id="9225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8688" y="0"/>
              <a:ext cx="910794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9222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88" y="6421438"/>
            <a:ext cx="6948487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文本框 15"/>
          <p:cNvSpPr txBox="1">
            <a:spLocks noChangeArrowheads="1"/>
          </p:cNvSpPr>
          <p:nvPr/>
        </p:nvSpPr>
        <p:spPr bwMode="auto">
          <a:xfrm>
            <a:off x="6413500" y="674688"/>
            <a:ext cx="4494213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4965" tIns="67483" rIns="134965" bIns="674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altLang="zh-CN" sz="5900" b="1">
                <a:solidFill>
                  <a:srgbClr val="0000FF"/>
                </a:solidFill>
                <a:latin typeface="Times New Roman" pitchFamily="18" charset="0"/>
                <a:ea typeface="inpin heiti"/>
                <a:cs typeface="Times New Roman" pitchFamily="18" charset="0"/>
                <a:sym typeface="inpin heiti"/>
              </a:rPr>
              <a:t>KHÁM PHÁ</a:t>
            </a:r>
            <a:endParaRPr lang="zh-CN" altLang="en-US" sz="5900" b="1">
              <a:solidFill>
                <a:srgbClr val="0000FF"/>
              </a:solidFill>
              <a:latin typeface="Times New Roman" pitchFamily="18" charset="0"/>
              <a:ea typeface="inpin heiti"/>
              <a:cs typeface="Times New Roman" pitchFamily="18" charset="0"/>
              <a:sym typeface="inpin heiti"/>
            </a:endParaRPr>
          </a:p>
        </p:txBody>
      </p:sp>
      <p:sp>
        <p:nvSpPr>
          <p:cNvPr id="9224" name="TextBox 10"/>
          <p:cNvSpPr txBox="1">
            <a:spLocks noChangeArrowheads="1"/>
          </p:cNvSpPr>
          <p:nvPr/>
        </p:nvSpPr>
        <p:spPr bwMode="auto">
          <a:xfrm>
            <a:off x="2995613" y="2038350"/>
            <a:ext cx="12573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4965" tIns="67483" rIns="134965" bIns="674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5600" b="1">
                <a:solidFill>
                  <a:schemeClr val="bg1"/>
                </a:solidFill>
                <a:latin typeface="Arial" pitchFamily="34" charset="0"/>
              </a:rPr>
              <a:t>     </a:t>
            </a:r>
            <a:r>
              <a:rPr lang="en-US" altLang="en-US" sz="5600" b="1">
                <a:solidFill>
                  <a:schemeClr val="bg1"/>
                </a:solidFill>
                <a:latin typeface="Times New Roman" pitchFamily="18" charset="0"/>
              </a:rPr>
              <a:t>Năm 1805, một thuyền trưởng người Anh đã chia sức gió thổi thành 13 cấp độ, từ cấp 0 (trời lặng gió) đến cấp 12 (bão tố mạnh nhất). Tới nay, người ta vẫn áp dụng cách chia này.</a:t>
            </a:r>
            <a:endParaRPr lang="en-GB" altLang="en-US" sz="5600" b="1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io nhe gio ma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9" t="52463" r="2762" b="4204"/>
          <a:stretch>
            <a:fillRect/>
          </a:stretch>
        </p:blipFill>
        <p:spPr bwMode="auto">
          <a:xfrm>
            <a:off x="9451975" y="5845175"/>
            <a:ext cx="7939088" cy="2473325"/>
          </a:xfrm>
          <a:prstGeom prst="rect">
            <a:avLst/>
          </a:prstGeom>
          <a:solidFill>
            <a:schemeClr val="bg1"/>
          </a:solidFill>
          <a:ln w="28575">
            <a:solidFill>
              <a:srgbClr val="E5E5FF"/>
            </a:solidFill>
            <a:miter lim="800000"/>
            <a:headEnd/>
            <a:tailEnd/>
          </a:ln>
        </p:spPr>
      </p:pic>
      <p:pic>
        <p:nvPicPr>
          <p:cNvPr id="10243" name="Picture 3" descr="Gio nhe gio ma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3" r="3198" b="51593"/>
          <a:stretch>
            <a:fillRect/>
          </a:stretch>
        </p:blipFill>
        <p:spPr bwMode="auto">
          <a:xfrm>
            <a:off x="9498013" y="1149350"/>
            <a:ext cx="7939087" cy="2922588"/>
          </a:xfrm>
          <a:prstGeom prst="rect">
            <a:avLst/>
          </a:prstGeom>
          <a:solidFill>
            <a:schemeClr val="bg1"/>
          </a:solidFill>
          <a:ln w="28575">
            <a:solidFill>
              <a:srgbClr val="E5E5FF"/>
            </a:solidFill>
            <a:miter lim="800000"/>
            <a:headEnd/>
            <a:tailEnd/>
          </a:ln>
        </p:spPr>
      </p:pic>
      <p:pic>
        <p:nvPicPr>
          <p:cNvPr id="10244" name="Picture 4" descr="Gio nhe gio ma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2501" r="50650" b="50816"/>
          <a:stretch>
            <a:fillRect/>
          </a:stretch>
        </p:blipFill>
        <p:spPr bwMode="auto">
          <a:xfrm>
            <a:off x="949325" y="1068388"/>
            <a:ext cx="7939088" cy="2922587"/>
          </a:xfrm>
          <a:prstGeom prst="rect">
            <a:avLst/>
          </a:prstGeom>
          <a:noFill/>
          <a:ln w="28575">
            <a:solidFill>
              <a:srgbClr val="E5E5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Gio nhe gio ma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54166" r="51599" b="4774"/>
          <a:stretch>
            <a:fillRect/>
          </a:stretch>
        </p:blipFill>
        <p:spPr bwMode="auto">
          <a:xfrm>
            <a:off x="998538" y="5942013"/>
            <a:ext cx="7664450" cy="2473325"/>
          </a:xfrm>
          <a:prstGeom prst="rect">
            <a:avLst/>
          </a:prstGeom>
          <a:noFill/>
          <a:ln w="28575">
            <a:solidFill>
              <a:srgbClr val="E5E5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900113" y="1163638"/>
            <a:ext cx="561975" cy="561975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134965" tIns="67483" rIns="134965" bIns="67483" anchor="ctr"/>
          <a:lstStyle/>
          <a:p>
            <a:pPr algn="ctr"/>
            <a:r>
              <a:rPr lang="en-US" altLang="en-US" sz="3500">
                <a:latin typeface="Times New Roman" pitchFamily="18" charset="0"/>
              </a:rPr>
              <a:t>1</a:t>
            </a:r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9799638" y="5942013"/>
            <a:ext cx="561975" cy="561975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134965" tIns="67483" rIns="134965" bIns="67483" anchor="ctr"/>
          <a:lstStyle/>
          <a:p>
            <a:pPr algn="ctr">
              <a:defRPr/>
            </a:pPr>
            <a:r>
              <a:rPr lang="en-US" altLang="en-US" sz="3500">
                <a:latin typeface="Times New Roman" pitchFamily="18" charset="0"/>
              </a:rPr>
              <a:t>4</a:t>
            </a:r>
          </a:p>
        </p:txBody>
      </p:sp>
      <p:sp>
        <p:nvSpPr>
          <p:cNvPr id="10248" name="Oval 8"/>
          <p:cNvSpPr>
            <a:spLocks noChangeArrowheads="1"/>
          </p:cNvSpPr>
          <p:nvPr/>
        </p:nvSpPr>
        <p:spPr bwMode="auto">
          <a:xfrm>
            <a:off x="914400" y="6126163"/>
            <a:ext cx="561975" cy="561975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134965" tIns="67483" rIns="134965" bIns="67483" anchor="ctr"/>
          <a:lstStyle/>
          <a:p>
            <a:pPr algn="ctr"/>
            <a:r>
              <a:rPr lang="en-US" altLang="en-US" sz="3500">
                <a:latin typeface="Times New Roman" pitchFamily="18" charset="0"/>
              </a:rPr>
              <a:t>3</a:t>
            </a:r>
          </a:p>
        </p:txBody>
      </p:sp>
      <p:sp>
        <p:nvSpPr>
          <p:cNvPr id="11273" name="Oval 9"/>
          <p:cNvSpPr>
            <a:spLocks noChangeArrowheads="1"/>
          </p:cNvSpPr>
          <p:nvPr/>
        </p:nvSpPr>
        <p:spPr bwMode="auto">
          <a:xfrm>
            <a:off x="9498013" y="1149350"/>
            <a:ext cx="561975" cy="561975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134965" tIns="67483" rIns="134965" bIns="67483" anchor="ctr"/>
          <a:lstStyle/>
          <a:p>
            <a:pPr algn="ctr">
              <a:defRPr/>
            </a:pPr>
            <a:r>
              <a:rPr lang="en-US" altLang="en-US" sz="3500">
                <a:latin typeface="Times New Roman" pitchFamily="18" charset="0"/>
              </a:rPr>
              <a:t>2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674688" y="3990975"/>
            <a:ext cx="8326437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4965" tIns="67483" rIns="134965" bIns="67483">
            <a:spAutoFit/>
          </a:bodyPr>
          <a:lstStyle/>
          <a:p>
            <a:r>
              <a:rPr lang="en-US" altLang="en-US" sz="2400" dirty="0">
                <a:solidFill>
                  <a:srgbClr val="000099"/>
                </a:solidFill>
                <a:latin typeface="Times New Roman" pitchFamily="18" charset="0"/>
              </a:rPr>
              <a:t>                 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Cấp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2: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Gió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nhẹ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</a:p>
          <a:p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Khi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có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gió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nhẹ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thổi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tiết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trời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thường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sáng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sủa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.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Bạn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có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thể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cảm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thấy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không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khí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trên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làn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da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mặt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bạn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nghe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thấy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tiếng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lá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rì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rào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nhìn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được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làn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itchFamily="18" charset="0"/>
              </a:rPr>
              <a:t>khói</a:t>
            </a:r>
            <a:r>
              <a:rPr lang="en-US" altLang="en-US" sz="2400" dirty="0">
                <a:solidFill>
                  <a:srgbClr val="003300"/>
                </a:solidFill>
                <a:latin typeface="Times New Roman" pitchFamily="18" charset="0"/>
              </a:rPr>
              <a:t> bay.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9788525" y="4159250"/>
            <a:ext cx="7529513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4965" tIns="67483" rIns="134965" bIns="67483">
            <a:spAutoFit/>
          </a:bodyPr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</a:rPr>
              <a:t>Cấp 5: Gió khá mạnh</a:t>
            </a:r>
          </a:p>
          <a:p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</a:rPr>
              <a:t>     Khi có gió này, mây bay, cây nhỏ đu đưa, sóng nước trong hồ dập dờn.</a:t>
            </a: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561975" y="8485188"/>
            <a:ext cx="8518525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4965" tIns="67483" rIns="134965" bIns="67483">
            <a:spAutoFit/>
          </a:bodyPr>
          <a:lstStyle/>
          <a:p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</a:rPr>
              <a:t>Cấp 7: Gió to: </a:t>
            </a:r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</a:rPr>
              <a:t>Khi có gió ở mức gần mạnh, trời có thể tối và có bão. Cây lớn đu đưa, người đi bộ ở ngoài trời sẽ rất khó khăn vì phải chống lại sức gió.</a:t>
            </a: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9401175" y="8318500"/>
            <a:ext cx="8213725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4965" tIns="67483" rIns="134965" bIns="67483">
            <a:spAutoFit/>
          </a:bodyPr>
          <a:lstStyle/>
          <a:p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</a:rPr>
              <a:t>                </a:t>
            </a:r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</a:rPr>
              <a:t>Cấp 9: Gió dữ</a:t>
            </a:r>
          </a:p>
          <a:p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</a:rPr>
              <a:t>    Khi gió quá mạnh, bầu trời đầy những đám mây đen, cây lớn gãy cành, nhà có thể bị tốc mái .</a:t>
            </a:r>
          </a:p>
        </p:txBody>
      </p:sp>
      <p:sp>
        <p:nvSpPr>
          <p:cNvPr id="10254" name="Rectangle 1"/>
          <p:cNvSpPr>
            <a:spLocks noChangeArrowheads="1"/>
          </p:cNvSpPr>
          <p:nvPr/>
        </p:nvSpPr>
        <p:spPr bwMode="auto">
          <a:xfrm>
            <a:off x="1462088" y="-60325"/>
            <a:ext cx="1422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4965" tIns="67483" rIns="134965" bIns="67483">
            <a:spAutoFit/>
          </a:bodyPr>
          <a:lstStyle/>
          <a:p>
            <a:pPr algn="ctr"/>
            <a:r>
              <a:rPr lang="en-US" altLang="en-US" sz="3500">
                <a:solidFill>
                  <a:srgbClr val="0033CC"/>
                </a:solidFill>
                <a:latin typeface="Times New Roman" pitchFamily="18" charset="0"/>
              </a:rPr>
              <a:t>Quan sát tranh vẽ 1,2,3,4. Đọc các thông tin dưới mỗi hình và so sánh sự khác nhau của sự vật trong các tranh vẽ đó. </a:t>
            </a:r>
          </a:p>
        </p:txBody>
      </p:sp>
    </p:spTree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ntitled-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1582400" cy="8812976"/>
          </a:xfrm>
          <a:noFill/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8760202"/>
            <a:ext cx="11582400" cy="1346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lIns="160678" tIns="80339" rIns="160678" bIns="8033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7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7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7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7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7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227844" y="375147"/>
            <a:ext cx="3751262" cy="2047379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en-US" sz="4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1728450" y="3121025"/>
            <a:ext cx="1800225" cy="3440068"/>
          </a:xfrm>
          <a:prstGeom prst="rect">
            <a:avLst/>
          </a:prstGeom>
          <a:solidFill>
            <a:schemeClr val="accent3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60678" tIns="80339" rIns="160678" bIns="8033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4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en-US" sz="4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3828713" y="3121025"/>
            <a:ext cx="1800225" cy="2632154"/>
          </a:xfrm>
          <a:prstGeom prst="rect">
            <a:avLst/>
          </a:prstGeom>
          <a:solidFill>
            <a:schemeClr val="accent3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60678" tIns="80339" rIns="160678" bIns="8033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sủa</a:t>
            </a:r>
            <a:endParaRPr lang="en-US" sz="4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6003588" y="3208338"/>
            <a:ext cx="1800225" cy="3178457"/>
          </a:xfrm>
          <a:prstGeom prst="rect">
            <a:avLst/>
          </a:prstGeom>
          <a:solidFill>
            <a:schemeClr val="accent3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60678" tIns="80339" rIns="160678" bIns="8033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4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12403138" y="2446338"/>
            <a:ext cx="2700337" cy="674687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15103475" y="2446338"/>
            <a:ext cx="0" cy="785812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15103475" y="2446338"/>
            <a:ext cx="1800225" cy="76200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Untitled-5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982325" cy="8769350"/>
          </a:xfrm>
          <a:noFill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8769350"/>
            <a:ext cx="10982325" cy="13471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lIns="160678" tIns="80339" rIns="160678" bIns="8033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77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77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77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77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7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77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7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77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2528550" y="622300"/>
            <a:ext cx="4854575" cy="1824241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b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5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1538473" y="3162660"/>
            <a:ext cx="1729330" cy="528672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160678" tIns="80339" rIns="160678" bIns="8033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3723937" y="3208338"/>
            <a:ext cx="1800225" cy="5302116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60678" tIns="80339" rIns="160678" bIns="8033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defRPr/>
            </a:pP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5817851" y="3208338"/>
            <a:ext cx="2171698" cy="514822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160678" tIns="80339" rIns="160678" bIns="8033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defRPr/>
            </a:pP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12403138" y="2446338"/>
            <a:ext cx="2700337" cy="674687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14971713" y="2446338"/>
            <a:ext cx="0" cy="785812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15103475" y="2446338"/>
            <a:ext cx="1800225" cy="76200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g0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01388" cy="939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11850688" y="336550"/>
            <a:ext cx="3865528" cy="900911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160678" tIns="80339" rIns="160678" bIns="80339">
            <a:spAutoFit/>
          </a:bodyPr>
          <a:lstStyle/>
          <a:p>
            <a:pPr eaLnBrk="0" hangingPunct="0"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13352463" y="1743075"/>
            <a:ext cx="4168775" cy="1516464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/>
        </p:spPr>
        <p:txBody>
          <a:bodyPr lIns="160678" tIns="80339" rIns="160678" bIns="80339">
            <a:spAutoFit/>
          </a:bodyPr>
          <a:lstStyle/>
          <a:p>
            <a:pPr eaLnBrk="0" hangingPunct="0"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13352463" y="4019550"/>
            <a:ext cx="4168775" cy="839356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/>
        </p:spPr>
        <p:txBody>
          <a:bodyPr lIns="160678" tIns="80339" rIns="160678" bIns="80339">
            <a:spAutoFit/>
          </a:bodyPr>
          <a:lstStyle/>
          <a:p>
            <a:pPr eaLnBrk="0" hangingPunct="0"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13352463" y="5516563"/>
            <a:ext cx="4168775" cy="3547789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/>
        </p:spPr>
        <p:txBody>
          <a:bodyPr lIns="160678" tIns="80339" rIns="160678" bIns="80339">
            <a:spAutoFit/>
          </a:bodyPr>
          <a:lstStyle/>
          <a:p>
            <a:pPr eaLnBrk="0" hangingPunct="0"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9" name="Line 11"/>
          <p:cNvSpPr>
            <a:spLocks noChangeShapeType="1"/>
          </p:cNvSpPr>
          <p:nvPr/>
        </p:nvSpPr>
        <p:spPr bwMode="auto">
          <a:xfrm>
            <a:off x="12187238" y="1236663"/>
            <a:ext cx="1165225" cy="57324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/>
          </a:p>
        </p:txBody>
      </p:sp>
      <p:sp>
        <p:nvSpPr>
          <p:cNvPr id="78860" name="Line 12"/>
          <p:cNvSpPr>
            <a:spLocks noChangeShapeType="1"/>
          </p:cNvSpPr>
          <p:nvPr/>
        </p:nvSpPr>
        <p:spPr bwMode="auto">
          <a:xfrm>
            <a:off x="12152313" y="1236663"/>
            <a:ext cx="963612" cy="1265237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/>
          </a:p>
        </p:txBody>
      </p:sp>
      <p:sp>
        <p:nvSpPr>
          <p:cNvPr id="78861" name="Line 13"/>
          <p:cNvSpPr>
            <a:spLocks noChangeShapeType="1"/>
          </p:cNvSpPr>
          <p:nvPr/>
        </p:nvSpPr>
        <p:spPr bwMode="auto">
          <a:xfrm>
            <a:off x="12187238" y="1247775"/>
            <a:ext cx="1192212" cy="3024188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0" y="8956565"/>
            <a:ext cx="11101388" cy="11779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lIns="160678" tIns="80339" rIns="160678" bIns="8033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animBg="1"/>
      <p:bldP spid="78853" grpId="0" animBg="1"/>
      <p:bldP spid="78854" grpId="0" animBg="1"/>
      <p:bldP spid="78855" grpId="0" animBg="1"/>
      <p:bldP spid="78859" grpId="0" animBg="1"/>
      <p:bldP spid="78860" grpId="0" animBg="1"/>
      <p:bldP spid="7886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img0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1350" cy="917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1244263" y="66675"/>
            <a:ext cx="4464050" cy="163957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60678" tIns="80339" rIns="160678" bIns="80339">
            <a:spAutoFit/>
          </a:bodyPr>
          <a:lstStyle/>
          <a:p>
            <a:pPr eaLnBrk="0" hangingPunct="0">
              <a:defRPr/>
            </a:pP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endParaRPr 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endParaRPr 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352463" y="1743075"/>
            <a:ext cx="4168775" cy="21935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lIns="160678" tIns="80339" rIns="160678" bIns="80339">
            <a:spAutoFit/>
          </a:bodyPr>
          <a:lstStyle/>
          <a:p>
            <a:pPr eaLnBrk="0" hangingPunct="0"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3323888" y="4438650"/>
            <a:ext cx="4168775" cy="151646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lIns="160678" tIns="80339" rIns="160678" bIns="80339">
            <a:spAutoFit/>
          </a:bodyPr>
          <a:lstStyle/>
          <a:p>
            <a:pPr eaLnBrk="0" hangingPunct="0"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3476288" y="7023100"/>
            <a:ext cx="4168775" cy="151646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lIns="160678" tIns="80339" rIns="160678" bIns="80339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12249150" y="1692275"/>
            <a:ext cx="1163638" cy="573246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12250738" y="1639888"/>
            <a:ext cx="965200" cy="1265237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12288838" y="1749425"/>
            <a:ext cx="1123950" cy="3309938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0678" tIns="80339" rIns="160678" bIns="80339"/>
          <a:lstStyle/>
          <a:p>
            <a:endParaRPr lang="en-US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0" y="8742363"/>
            <a:ext cx="10201275" cy="14541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lIns="160678" tIns="80339" rIns="160678" bIns="8033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8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8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8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8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endParaRPr lang="en-US" sz="8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98a96d221d9b91be83b7b0b25d5b1e1a37ec80"/>
  <p:tag name="INKNOELEADERBOARD" val="-704618373"/>
</p:tagLst>
</file>

<file path=ppt/theme/theme1.xml><?xml version="1.0" encoding="utf-8"?>
<a:theme xmlns:a="http://schemas.openxmlformats.org/drawingml/2006/main" name="BAI 38 GIO NHẸ, GIÓ MẠNH CÁCH PHỒNG CHỐNG BÃO">
  <a:themeElements>
    <a:clrScheme name="Custom 3">
      <a:dk1>
        <a:sysClr val="windowText" lastClr="000000"/>
      </a:dk1>
      <a:lt1>
        <a:sysClr val="window" lastClr="FFFFFF"/>
      </a:lt1>
      <a:dk2>
        <a:srgbClr val="DEE4CA"/>
      </a:dk2>
      <a:lt2>
        <a:srgbClr val="FEFAC9"/>
      </a:lt2>
      <a:accent1>
        <a:srgbClr val="C9D2BD"/>
      </a:accent1>
      <a:accent2>
        <a:srgbClr val="FAF1D4"/>
      </a:accent2>
      <a:accent3>
        <a:srgbClr val="F5E4A9"/>
      </a:accent3>
      <a:accent4>
        <a:srgbClr val="D092A7"/>
      </a:accent4>
      <a:accent5>
        <a:srgbClr val="9C85C0"/>
      </a:accent5>
      <a:accent6>
        <a:srgbClr val="809EC2"/>
      </a:accent6>
      <a:hlink>
        <a:srgbClr val="D1BCE1"/>
      </a:hlink>
      <a:folHlink>
        <a:srgbClr val="E5E1E1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inh họa Thiên nhiê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9_TF03431377" id="{2C514971-1104-44BE-8A82-52E651B19D0B}" vid="{C4421EC6-96FF-4A5E-B3D4-F2DC0555C66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BAI 38 GIO NHẸ, GIÓ MẠNH CÁCH PHỒNG CHỐNG BÃO</Template>
  <TotalTime>38</TotalTime>
  <Words>713</Words>
  <Application>Microsoft Office PowerPoint</Application>
  <PresentationFormat>Custom</PresentationFormat>
  <Paragraphs>127</Paragraphs>
  <Slides>29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Microsoft YaHei</vt:lpstr>
      <vt:lpstr>SimSun</vt:lpstr>
      <vt:lpstr>Arial</vt:lpstr>
      <vt:lpstr>Calibri</vt:lpstr>
      <vt:lpstr>Courier New</vt:lpstr>
      <vt:lpstr>inpin heiti</vt:lpstr>
      <vt:lpstr>Segoe Print</vt:lpstr>
      <vt:lpstr>Tahoma</vt:lpstr>
      <vt:lpstr>Times New Roman</vt:lpstr>
      <vt:lpstr>Trebuchet MS</vt:lpstr>
      <vt:lpstr>Verdana</vt:lpstr>
      <vt:lpstr>VNI-Times</vt:lpstr>
      <vt:lpstr>Wingdings 2</vt:lpstr>
      <vt:lpstr>BAI 38 GIO NHẸ, GIÓ MẠNH CÁCH PHỒNG CHỐNG BÃO</vt:lpstr>
      <vt:lpstr>Minh họa Thiên nhiên 16x9</vt:lpstr>
      <vt:lpstr>KHOA HỌC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</cp:revision>
  <dcterms:created xsi:type="dcterms:W3CDTF">2022-01-02T09:01:58Z</dcterms:created>
  <dcterms:modified xsi:type="dcterms:W3CDTF">2023-01-16T09:14:40Z</dcterms:modified>
</cp:coreProperties>
</file>